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1" r:id="rId6"/>
    <p:sldId id="262" r:id="rId7"/>
    <p:sldId id="260"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4" d="100"/>
          <a:sy n="74" d="100"/>
        </p:scale>
        <p:origin x="-10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6" name="Rounded Rectangle 15"/>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 name="Group 9"/>
          <p:cNvGrpSpPr>
            <a:grpSpLocks noChangeAspect="1"/>
          </p:cNvGrpSpPr>
          <p:nvPr/>
        </p:nvGrpSpPr>
        <p:grpSpPr bwMode="hidden">
          <a:xfrm>
            <a:off x="211665" y="5353963"/>
            <a:ext cx="8723376" cy="1331580"/>
            <a:chOff x="-3905250" y="4294188"/>
            <a:chExt cx="13011150" cy="1892300"/>
          </a:xfrm>
        </p:grpSpPr>
        <p:sp>
          <p:nvSpPr>
            <p:cNvPr id="11"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4"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5"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ctrTitle"/>
          </p:nvPr>
        </p:nvSpPr>
        <p:spPr>
          <a:xfrm>
            <a:off x="685800" y="1600200"/>
            <a:ext cx="7772400" cy="1780108"/>
          </a:xfrm>
        </p:spPr>
        <p:txBody>
          <a:bodyPr anchor="b">
            <a:normAutofit/>
          </a:bodyPr>
          <a:lstStyle>
            <a:lvl1pPr>
              <a:defRPr sz="4400">
                <a:solidFill>
                  <a:srgbClr val="FFFFFF"/>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371600" y="3556001"/>
            <a:ext cx="6400800" cy="1473200"/>
          </a:xfrm>
        </p:spPr>
        <p:txBody>
          <a:bodyPr>
            <a:normAutofit/>
          </a:bodyPr>
          <a:lstStyle>
            <a:lvl1pPr marL="0" indent="0" algn="ctr">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
        <p:nvSpPr>
          <p:cNvPr id="7" name="Title 6"/>
          <p:cNvSpPr>
            <a:spLocks noGrp="1"/>
          </p:cNvSpPr>
          <p:nvPr>
            <p:ph type="title"/>
          </p:nvPr>
        </p:nvSpPr>
        <p:spPr/>
        <p:txBody>
          <a:bodyPr/>
          <a:lstStyle/>
          <a:p>
            <a:r>
              <a:rPr lang="ru-RU" smtClean="0"/>
              <a:t>Образец заголовка</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Rounded Rectangle 13"/>
          <p:cNvSpPr/>
          <p:nvPr/>
        </p:nvSpPr>
        <p:spPr>
          <a:xfrm>
            <a:off x="228600" y="228600"/>
            <a:ext cx="8695944" cy="4736592"/>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Freeform 14"/>
          <p:cNvSpPr>
            <a:spLocks/>
          </p:cNvSpPr>
          <p:nvPr/>
        </p:nvSpPr>
        <p:spPr bwMode="hidden">
          <a:xfrm>
            <a:off x="6047438" y="4203592"/>
            <a:ext cx="2876429" cy="714026"/>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18"/>
          <p:cNvSpPr>
            <a:spLocks/>
          </p:cNvSpPr>
          <p:nvPr/>
        </p:nvSpPr>
        <p:spPr bwMode="hidden">
          <a:xfrm>
            <a:off x="2619320" y="4075290"/>
            <a:ext cx="5544515" cy="850138"/>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22"/>
          <p:cNvSpPr>
            <a:spLocks/>
          </p:cNvSpPr>
          <p:nvPr/>
        </p:nvSpPr>
        <p:spPr bwMode="hidden">
          <a:xfrm>
            <a:off x="2828728" y="4087562"/>
            <a:ext cx="5467980" cy="774272"/>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6"/>
          <p:cNvSpPr>
            <a:spLocks/>
          </p:cNvSpPr>
          <p:nvPr/>
        </p:nvSpPr>
        <p:spPr bwMode="hidden">
          <a:xfrm>
            <a:off x="5609489" y="4074174"/>
            <a:ext cx="3308000" cy="651549"/>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3" name="Freeform 10"/>
          <p:cNvSpPr>
            <a:spLocks/>
          </p:cNvSpPr>
          <p:nvPr/>
        </p:nvSpPr>
        <p:spPr bwMode="hidden">
          <a:xfrm>
            <a:off x="211665" y="4058555"/>
            <a:ext cx="8723376" cy="1329874"/>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 name="Title 1"/>
          <p:cNvSpPr>
            <a:spLocks noGrp="1"/>
          </p:cNvSpPr>
          <p:nvPr>
            <p:ph type="title"/>
          </p:nvPr>
        </p:nvSpPr>
        <p:spPr>
          <a:xfrm>
            <a:off x="690032" y="2463560"/>
            <a:ext cx="7772400" cy="1524000"/>
          </a:xfrm>
        </p:spPr>
        <p:txBody>
          <a:bodyPr anchor="t">
            <a:normAutofit/>
          </a:bodyPr>
          <a:lstStyle>
            <a:lvl1pPr algn="ctr">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367365" y="1437448"/>
            <a:ext cx="6417734" cy="939801"/>
          </a:xfrm>
        </p:spPr>
        <p:txBody>
          <a:bodyPr anchor="b">
            <a:normAutofit/>
          </a:bodyPr>
          <a:lstStyle>
            <a:lvl1pPr marL="0" indent="0" algn="ctr">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9" name="Content Placeholder 8"/>
          <p:cNvSpPr>
            <a:spLocks noGrp="1"/>
          </p:cNvSpPr>
          <p:nvPr>
            <p:ph sz="quarter" idx="13"/>
          </p:nvPr>
        </p:nvSpPr>
        <p:spPr>
          <a:xfrm>
            <a:off x="676655"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11" name="Content Placeholder 10"/>
          <p:cNvSpPr>
            <a:spLocks noGrp="1"/>
          </p:cNvSpPr>
          <p:nvPr>
            <p:ph sz="quarter" idx="14"/>
          </p:nvPr>
        </p:nvSpPr>
        <p:spPr>
          <a:xfrm>
            <a:off x="4645152" y="2679192"/>
            <a:ext cx="3822192" cy="3447288"/>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676656" y="2678114"/>
            <a:ext cx="3822192" cy="639762"/>
          </a:xfrm>
        </p:spPr>
        <p:txBody>
          <a:bodyPr anchor="ctr"/>
          <a:lstStyle>
            <a:lvl1pPr marL="0" indent="0" algn="ctr">
              <a:buNone/>
              <a:defRPr sz="2400" b="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7332" y="3429000"/>
            <a:ext cx="3820055"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4648200" y="2678113"/>
            <a:ext cx="3822192" cy="639762"/>
          </a:xfrm>
        </p:spPr>
        <p:txBody>
          <a:bodyPr anchor="ctr"/>
          <a:lstStyle>
            <a:lvl1pPr marL="0" indent="0" algn="ctr">
              <a:buNone/>
              <a:defRPr sz="2400" b="0" i="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3429000"/>
            <a:ext cx="3822192" cy="2697163"/>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Date Placeholder 2"/>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12" name="Rounded Rectangle 11"/>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p:cNvGrpSpPr>
            <a:grpSpLocks noChangeAspect="1"/>
          </p:cNvGrpSpPr>
          <p:nvPr/>
        </p:nvGrpSpPr>
        <p:grpSpPr bwMode="hidden">
          <a:xfrm>
            <a:off x="211665" y="714191"/>
            <a:ext cx="8723376" cy="1329874"/>
            <a:chOff x="-3905251" y="4294188"/>
            <a:chExt cx="13027839" cy="1892300"/>
          </a:xfrm>
        </p:grpSpPr>
        <p:sp>
          <p:nvSpPr>
            <p:cNvPr id="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Date Placeholder 1"/>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4" name="Text Placeholder 3"/>
          <p:cNvSpPr>
            <a:spLocks noGrp="1"/>
          </p:cNvSpPr>
          <p:nvPr>
            <p:ph type="body" sz="half" idx="2"/>
          </p:nvPr>
        </p:nvSpPr>
        <p:spPr>
          <a:xfrm>
            <a:off x="914400" y="3581400"/>
            <a:ext cx="3352800" cy="1905001"/>
          </a:xfrm>
        </p:spPr>
        <p:txBody>
          <a:bodyPr anchor="t">
            <a:normAutofit/>
          </a:bodyPr>
          <a:lstStyle>
            <a:lvl1pPr marL="0" indent="0">
              <a:spcBef>
                <a:spcPts val="0"/>
              </a:spcBef>
              <a:spcAft>
                <a:spcPts val="600"/>
              </a:spcAft>
              <a:buNone/>
              <a:defRPr sz="18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grpSp>
        <p:nvGrpSpPr>
          <p:cNvPr id="2" name="Group 23"/>
          <p:cNvGrpSpPr>
            <a:grpSpLocks noChangeAspect="1"/>
          </p:cNvGrpSpPr>
          <p:nvPr/>
        </p:nvGrpSpPr>
        <p:grpSpPr bwMode="hidden">
          <a:xfrm>
            <a:off x="211665" y="714191"/>
            <a:ext cx="8723376" cy="1331580"/>
            <a:chOff x="-3905250" y="4294188"/>
            <a:chExt cx="13011150" cy="1892300"/>
          </a:xfrm>
        </p:grpSpPr>
        <p:sp>
          <p:nvSpPr>
            <p:cNvPr id="25"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6"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9" name="Freeform 28"/>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2" name="Title 21"/>
          <p:cNvSpPr>
            <a:spLocks noGrp="1"/>
          </p:cNvSpPr>
          <p:nvPr>
            <p:ph type="title"/>
          </p:nvPr>
        </p:nvSpPr>
        <p:spPr>
          <a:xfrm>
            <a:off x="914400" y="2286000"/>
            <a:ext cx="3352800" cy="1252728"/>
          </a:xfrm>
        </p:spPr>
        <p:txBody>
          <a:bodyPr anchor="b">
            <a:noAutofit/>
          </a:bodyPr>
          <a:lstStyle>
            <a:lvl1pPr algn="l">
              <a:defRPr sz="3200">
                <a:solidFill>
                  <a:schemeClr val="tx2"/>
                </a:solidFill>
              </a:defRPr>
            </a:lvl1pPr>
          </a:lstStyle>
          <a:p>
            <a:r>
              <a:rPr lang="ru-RU" smtClean="0"/>
              <a:t>Образец заголовка</a:t>
            </a:r>
            <a:endParaRPr lang="en-US" dirty="0"/>
          </a:p>
        </p:txBody>
      </p:sp>
      <p:sp>
        <p:nvSpPr>
          <p:cNvPr id="3" name="Content Placeholder 2"/>
          <p:cNvSpPr>
            <a:spLocks noGrp="1"/>
          </p:cNvSpPr>
          <p:nvPr>
            <p:ph idx="1"/>
          </p:nvPr>
        </p:nvSpPr>
        <p:spPr>
          <a:xfrm>
            <a:off x="4651962" y="1828800"/>
            <a:ext cx="3904076" cy="3810000"/>
          </a:xfrm>
        </p:spPr>
        <p:txBody>
          <a:bodyPr anchor="ctr"/>
          <a:lstStyle>
            <a:lvl1pPr>
              <a:buClr>
                <a:schemeClr val="bg1"/>
              </a:buClr>
              <a:defRPr sz="2200">
                <a:solidFill>
                  <a:schemeClr val="tx2"/>
                </a:solidFill>
              </a:defRPr>
            </a:lvl1pPr>
            <a:lvl2pPr>
              <a:buClr>
                <a:schemeClr val="bg1"/>
              </a:buClr>
              <a:defRPr sz="2000">
                <a:solidFill>
                  <a:schemeClr val="tx2"/>
                </a:solidFill>
              </a:defRPr>
            </a:lvl2pPr>
            <a:lvl3pPr>
              <a:buClr>
                <a:schemeClr val="bg1"/>
              </a:buClr>
              <a:defRPr sz="1800">
                <a:solidFill>
                  <a:schemeClr val="tx2"/>
                </a:solidFill>
              </a:defRPr>
            </a:lvl3pPr>
            <a:lvl4pPr>
              <a:buClr>
                <a:schemeClr val="bg1"/>
              </a:buClr>
              <a:defRPr sz="1600">
                <a:solidFill>
                  <a:schemeClr val="tx2"/>
                </a:solidFill>
              </a:defRPr>
            </a:lvl4pPr>
            <a:lvl5pPr>
              <a:buClr>
                <a:schemeClr val="bg1"/>
              </a:buClr>
              <a:defRPr sz="1600">
                <a:solidFill>
                  <a:schemeClr val="tx2"/>
                </a:solidFill>
              </a:defRPr>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Rounded Rectangle 14"/>
          <p:cNvSpPr/>
          <p:nvPr/>
        </p:nvSpPr>
        <p:spPr>
          <a:xfrm>
            <a:off x="228600" y="228600"/>
            <a:ext cx="8695944" cy="6035040"/>
          </a:xfrm>
          <a:prstGeom prst="roundRect">
            <a:avLst>
              <a:gd name="adj" fmla="val 1272"/>
            </a:avLst>
          </a:prstGeom>
          <a:gradFill>
            <a:gsLst>
              <a:gs pos="0">
                <a:schemeClr val="accent1">
                  <a:lumMod val="75000"/>
                </a:schemeClr>
              </a:gs>
              <a:gs pos="10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p:cNvGrpSpPr>
            <a:grpSpLocks noChangeAspect="1"/>
          </p:cNvGrpSpPr>
          <p:nvPr/>
        </p:nvGrpSpPr>
        <p:grpSpPr bwMode="hidden">
          <a:xfrm>
            <a:off x="211665" y="5353963"/>
            <a:ext cx="8723376" cy="1331580"/>
            <a:chOff x="-3905250" y="4294188"/>
            <a:chExt cx="13011150" cy="1892300"/>
          </a:xfrm>
        </p:grpSpPr>
        <p:sp>
          <p:nvSpPr>
            <p:cNvPr id="10"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1"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2"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3"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14" name="Freeform 10"/>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1"/>
          <p:cNvSpPr>
            <a:spLocks noGrp="1"/>
          </p:cNvSpPr>
          <p:nvPr>
            <p:ph type="title"/>
          </p:nvPr>
        </p:nvSpPr>
        <p:spPr>
          <a:xfrm>
            <a:off x="4874155" y="338667"/>
            <a:ext cx="3812645" cy="2429934"/>
          </a:xfrm>
        </p:spPr>
        <p:txBody>
          <a:bodyPr anchor="b">
            <a:normAutofit/>
          </a:bodyPr>
          <a:lstStyle>
            <a:lvl1pPr algn="l">
              <a:defRPr sz="2800" b="0">
                <a:solidFill>
                  <a:srgbClr val="FFFFFF"/>
                </a:solidFill>
              </a:defRPr>
            </a:lvl1pPr>
          </a:lstStyle>
          <a:p>
            <a:r>
              <a:rPr lang="ru-RU" smtClean="0"/>
              <a:t>Образец заголовка</a:t>
            </a:r>
            <a:endParaRPr lang="en-US" dirty="0"/>
          </a:p>
        </p:txBody>
      </p:sp>
      <p:sp>
        <p:nvSpPr>
          <p:cNvPr id="4" name="Text Placeholder 3"/>
          <p:cNvSpPr>
            <a:spLocks noGrp="1"/>
          </p:cNvSpPr>
          <p:nvPr>
            <p:ph type="body" sz="half" idx="2"/>
          </p:nvPr>
        </p:nvSpPr>
        <p:spPr>
          <a:xfrm>
            <a:off x="4868333" y="2785533"/>
            <a:ext cx="3818467" cy="2421467"/>
          </a:xfrm>
        </p:spPr>
        <p:txBody>
          <a:bodyPr>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B19B0651-EE4F-4900-A07F-96A6BFA9D0F0}" type="slidenum">
              <a:rPr lang="ru-RU" smtClean="0"/>
              <a:pPr/>
              <a:t>‹#›</a:t>
            </a:fld>
            <a:endParaRPr lang="ru-RU"/>
          </a:p>
        </p:txBody>
      </p:sp>
      <p:sp>
        <p:nvSpPr>
          <p:cNvPr id="3" name="Picture Placeholder 2"/>
          <p:cNvSpPr>
            <a:spLocks noGrp="1"/>
          </p:cNvSpPr>
          <p:nvPr>
            <p:ph type="pic" idx="1"/>
          </p:nvPr>
        </p:nvSpPr>
        <p:spPr>
          <a:xfrm>
            <a:off x="838200" y="1371600"/>
            <a:ext cx="3566160" cy="2926080"/>
          </a:xfrm>
          <a:prstGeom prst="roundRect">
            <a:avLst>
              <a:gd name="adj" fmla="val 3924"/>
            </a:avLst>
          </a:prstGeom>
          <a:solidFill>
            <a:schemeClr val="accent1"/>
          </a:solidFill>
          <a:ln>
            <a:noFill/>
          </a:ln>
          <a:effectLst>
            <a:reflection blurRad="12700" stA="30000" endPos="30000" dist="5000" dir="5400000" sy="-100000" algn="bl" rotWithShape="0"/>
          </a:effectLst>
          <a:scene3d>
            <a:camera prst="perspectiveContrastingLeftFacing" fov="600000">
              <a:rot lat="240000" lon="19799999" rev="0"/>
            </a:camera>
            <a:lightRig rig="threePt" dir="t">
              <a:rot lat="0" lon="0" rev="2700000"/>
            </a:lightRig>
          </a:scene3d>
          <a:sp3d>
            <a:bevelT w="44450" h="31750"/>
          </a:sp3d>
        </p:spPr>
        <p:txBody>
          <a:bodyPr/>
          <a:lstStyle>
            <a:lvl1pPr marL="0" indent="0" algn="ctr">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nchor="ctr"/>
          <a:lstStyle>
            <a:lvl1pPr algn="l">
              <a:defRPr/>
            </a:lvl1pPr>
            <a:lvl2pPr algn="l">
              <a:defRPr/>
            </a:lvl2pPr>
            <a:lvl3pPr algn="l">
              <a:defRPr/>
            </a:lvl3pPr>
            <a:lvl4pPr algn="l">
              <a:defRPr/>
            </a:lvl4pPr>
            <a:lvl5pPr algn="l">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1" name="Rounded Rectangle 20"/>
          <p:cNvSpPr/>
          <p:nvPr/>
        </p:nvSpPr>
        <p:spPr bwMode="hidden">
          <a:xfrm>
            <a:off x="228600" y="228600"/>
            <a:ext cx="8695944" cy="1426464"/>
          </a:xfrm>
          <a:prstGeom prst="roundRect">
            <a:avLst>
              <a:gd name="adj" fmla="val 7136"/>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B4C71EC6-210F-42DE-9C53-41977AD35B3D}" type="datetimeFigureOut">
              <a:rPr lang="ru-RU" smtClean="0"/>
              <a:pPr/>
              <a:t>17.05.2016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B19B0651-EE4F-4900-A07F-96A6BFA9D0F0}" type="slidenum">
              <a:rPr lang="ru-RU" smtClean="0"/>
              <a:pPr/>
              <a:t>‹#›</a:t>
            </a:fld>
            <a:endParaRPr lang="ru-RU"/>
          </a:p>
        </p:txBody>
      </p:sp>
      <p:grpSp>
        <p:nvGrpSpPr>
          <p:cNvPr id="15" name="Group 14"/>
          <p:cNvGrpSpPr>
            <a:grpSpLocks noChangeAspect="1"/>
          </p:cNvGrpSpPr>
          <p:nvPr/>
        </p:nvGrpSpPr>
        <p:grpSpPr bwMode="hidden">
          <a:xfrm>
            <a:off x="211665" y="714191"/>
            <a:ext cx="8723376" cy="1331580"/>
            <a:chOff x="-3905250" y="4294188"/>
            <a:chExt cx="13011150" cy="1892300"/>
          </a:xfrm>
        </p:grpSpPr>
        <p:sp>
          <p:nvSpPr>
            <p:cNvPr id="16"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0" name="Freeform 19"/>
            <p:cNvSpPr>
              <a:spLocks/>
            </p:cNvSpPr>
            <p:nvPr/>
          </p:nvSpPr>
          <p:spPr bwMode="hidden">
            <a:xfrm>
              <a:off x="-3905250" y="4294188"/>
              <a:ext cx="13011150"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Vertical Title 1"/>
          <p:cNvSpPr>
            <a:spLocks noGrp="1"/>
          </p:cNvSpPr>
          <p:nvPr>
            <p:ph type="title" orient="vert"/>
          </p:nvPr>
        </p:nvSpPr>
        <p:spPr>
          <a:xfrm>
            <a:off x="6629400" y="1447800"/>
            <a:ext cx="2057400" cy="4487333"/>
          </a:xfrm>
        </p:spPr>
        <p:txBody>
          <a:bodyPr vert="eaVert" anchor="ctr"/>
          <a:lstStyle>
            <a:lvl1pPr algn="l">
              <a:defRPr>
                <a:solidFill>
                  <a:schemeClr val="tx2"/>
                </a:solidFill>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200" y="1447800"/>
            <a:ext cx="6019800" cy="4487334"/>
          </a:xfrm>
        </p:spPr>
        <p:txBody>
          <a:bodyPr vert="eaVert"/>
          <a:lstStyle>
            <a:lvl1pPr>
              <a:buClr>
                <a:schemeClr val="accent1"/>
              </a:buClr>
              <a:defRPr/>
            </a:lvl1pPr>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 name="Rounded Rectangle 13"/>
          <p:cNvSpPr/>
          <p:nvPr/>
        </p:nvSpPr>
        <p:spPr>
          <a:xfrm>
            <a:off x="228600" y="228600"/>
            <a:ext cx="8695944" cy="2468880"/>
          </a:xfrm>
          <a:prstGeom prst="roundRect">
            <a:avLst>
              <a:gd name="adj" fmla="val 3362"/>
            </a:avLst>
          </a:prstGeom>
          <a:gradFill>
            <a:gsLst>
              <a:gs pos="0">
                <a:schemeClr val="accent1">
                  <a:lumMod val="75000"/>
                </a:schemeClr>
              </a:gs>
              <a:gs pos="90000">
                <a:schemeClr val="accent1">
                  <a:lumMod val="60000"/>
                  <a:lumOff val="40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15"/>
          <p:cNvGrpSpPr>
            <a:grpSpLocks noChangeAspect="1"/>
          </p:cNvGrpSpPr>
          <p:nvPr/>
        </p:nvGrpSpPr>
        <p:grpSpPr bwMode="hidden">
          <a:xfrm>
            <a:off x="211665" y="1679429"/>
            <a:ext cx="8723376" cy="1329874"/>
            <a:chOff x="-3905251" y="4294188"/>
            <a:chExt cx="13027839" cy="1892300"/>
          </a:xfrm>
        </p:grpSpPr>
        <p:sp>
          <p:nvSpPr>
            <p:cNvPr id="17" name="Freeform 14"/>
            <p:cNvSpPr>
              <a:spLocks/>
            </p:cNvSpPr>
            <p:nvPr/>
          </p:nvSpPr>
          <p:spPr bwMode="hidden">
            <a:xfrm>
              <a:off x="4810125" y="4500563"/>
              <a:ext cx="4295775" cy="1016000"/>
            </a:xfrm>
            <a:custGeom>
              <a:avLst/>
              <a:gdLst/>
              <a:ahLst/>
              <a:cxnLst>
                <a:cxn ang="0">
                  <a:pos x="2700" y="0"/>
                </a:cxn>
                <a:cxn ang="0">
                  <a:pos x="2700" y="0"/>
                </a:cxn>
                <a:cxn ang="0">
                  <a:pos x="2586" y="18"/>
                </a:cxn>
                <a:cxn ang="0">
                  <a:pos x="2470" y="38"/>
                </a:cxn>
                <a:cxn ang="0">
                  <a:pos x="2352" y="60"/>
                </a:cxn>
                <a:cxn ang="0">
                  <a:pos x="2230" y="82"/>
                </a:cxn>
                <a:cxn ang="0">
                  <a:pos x="2106" y="108"/>
                </a:cxn>
                <a:cxn ang="0">
                  <a:pos x="1978" y="134"/>
                </a:cxn>
                <a:cxn ang="0">
                  <a:pos x="1848" y="164"/>
                </a:cxn>
                <a:cxn ang="0">
                  <a:pos x="1714" y="194"/>
                </a:cxn>
                <a:cxn ang="0">
                  <a:pos x="1714" y="194"/>
                </a:cxn>
                <a:cxn ang="0">
                  <a:pos x="1472" y="252"/>
                </a:cxn>
                <a:cxn ang="0">
                  <a:pos x="1236" y="304"/>
                </a:cxn>
                <a:cxn ang="0">
                  <a:pos x="1010" y="352"/>
                </a:cxn>
                <a:cxn ang="0">
                  <a:pos x="792" y="398"/>
                </a:cxn>
                <a:cxn ang="0">
                  <a:pos x="584" y="438"/>
                </a:cxn>
                <a:cxn ang="0">
                  <a:pos x="382" y="474"/>
                </a:cxn>
                <a:cxn ang="0">
                  <a:pos x="188" y="508"/>
                </a:cxn>
                <a:cxn ang="0">
                  <a:pos x="0" y="538"/>
                </a:cxn>
                <a:cxn ang="0">
                  <a:pos x="0" y="538"/>
                </a:cxn>
                <a:cxn ang="0">
                  <a:pos x="130" y="556"/>
                </a:cxn>
                <a:cxn ang="0">
                  <a:pos x="254" y="572"/>
                </a:cxn>
                <a:cxn ang="0">
                  <a:pos x="374" y="586"/>
                </a:cxn>
                <a:cxn ang="0">
                  <a:pos x="492" y="598"/>
                </a:cxn>
                <a:cxn ang="0">
                  <a:pos x="606" y="610"/>
                </a:cxn>
                <a:cxn ang="0">
                  <a:pos x="716" y="618"/>
                </a:cxn>
                <a:cxn ang="0">
                  <a:pos x="822" y="626"/>
                </a:cxn>
                <a:cxn ang="0">
                  <a:pos x="926" y="632"/>
                </a:cxn>
                <a:cxn ang="0">
                  <a:pos x="1028" y="636"/>
                </a:cxn>
                <a:cxn ang="0">
                  <a:pos x="1126" y="638"/>
                </a:cxn>
                <a:cxn ang="0">
                  <a:pos x="1220" y="640"/>
                </a:cxn>
                <a:cxn ang="0">
                  <a:pos x="1312" y="640"/>
                </a:cxn>
                <a:cxn ang="0">
                  <a:pos x="1402" y="638"/>
                </a:cxn>
                <a:cxn ang="0">
                  <a:pos x="1490" y="636"/>
                </a:cxn>
                <a:cxn ang="0">
                  <a:pos x="1574" y="632"/>
                </a:cxn>
                <a:cxn ang="0">
                  <a:pos x="1656" y="626"/>
                </a:cxn>
                <a:cxn ang="0">
                  <a:pos x="1734" y="620"/>
                </a:cxn>
                <a:cxn ang="0">
                  <a:pos x="1812" y="612"/>
                </a:cxn>
                <a:cxn ang="0">
                  <a:pos x="1886" y="602"/>
                </a:cxn>
                <a:cxn ang="0">
                  <a:pos x="1960" y="592"/>
                </a:cxn>
                <a:cxn ang="0">
                  <a:pos x="2030" y="580"/>
                </a:cxn>
                <a:cxn ang="0">
                  <a:pos x="2100" y="568"/>
                </a:cxn>
                <a:cxn ang="0">
                  <a:pos x="2166" y="554"/>
                </a:cxn>
                <a:cxn ang="0">
                  <a:pos x="2232" y="540"/>
                </a:cxn>
                <a:cxn ang="0">
                  <a:pos x="2296" y="524"/>
                </a:cxn>
                <a:cxn ang="0">
                  <a:pos x="2358" y="508"/>
                </a:cxn>
                <a:cxn ang="0">
                  <a:pos x="2418" y="490"/>
                </a:cxn>
                <a:cxn ang="0">
                  <a:pos x="2478" y="472"/>
                </a:cxn>
                <a:cxn ang="0">
                  <a:pos x="2592" y="432"/>
                </a:cxn>
                <a:cxn ang="0">
                  <a:pos x="2702" y="390"/>
                </a:cxn>
                <a:cxn ang="0">
                  <a:pos x="2702" y="390"/>
                </a:cxn>
                <a:cxn ang="0">
                  <a:pos x="2706" y="388"/>
                </a:cxn>
                <a:cxn ang="0">
                  <a:pos x="2706" y="388"/>
                </a:cxn>
                <a:cxn ang="0">
                  <a:pos x="2706" y="0"/>
                </a:cxn>
                <a:cxn ang="0">
                  <a:pos x="2706" y="0"/>
                </a:cxn>
                <a:cxn ang="0">
                  <a:pos x="2700" y="0"/>
                </a:cxn>
                <a:cxn ang="0">
                  <a:pos x="2700" y="0"/>
                </a:cxn>
              </a:cxnLst>
              <a:rect l="0" t="0" r="r" b="b"/>
              <a:pathLst>
                <a:path w="2706" h="640">
                  <a:moveTo>
                    <a:pt x="2700" y="0"/>
                  </a:moveTo>
                  <a:lnTo>
                    <a:pt x="2700" y="0"/>
                  </a:lnTo>
                  <a:lnTo>
                    <a:pt x="2586" y="18"/>
                  </a:lnTo>
                  <a:lnTo>
                    <a:pt x="2470" y="38"/>
                  </a:lnTo>
                  <a:lnTo>
                    <a:pt x="2352" y="60"/>
                  </a:lnTo>
                  <a:lnTo>
                    <a:pt x="2230" y="82"/>
                  </a:lnTo>
                  <a:lnTo>
                    <a:pt x="2106" y="108"/>
                  </a:lnTo>
                  <a:lnTo>
                    <a:pt x="1978" y="134"/>
                  </a:lnTo>
                  <a:lnTo>
                    <a:pt x="1848" y="164"/>
                  </a:lnTo>
                  <a:lnTo>
                    <a:pt x="1714" y="194"/>
                  </a:lnTo>
                  <a:lnTo>
                    <a:pt x="1714" y="194"/>
                  </a:lnTo>
                  <a:lnTo>
                    <a:pt x="1472" y="252"/>
                  </a:lnTo>
                  <a:lnTo>
                    <a:pt x="1236" y="304"/>
                  </a:lnTo>
                  <a:lnTo>
                    <a:pt x="1010" y="352"/>
                  </a:lnTo>
                  <a:lnTo>
                    <a:pt x="792" y="398"/>
                  </a:lnTo>
                  <a:lnTo>
                    <a:pt x="584" y="438"/>
                  </a:lnTo>
                  <a:lnTo>
                    <a:pt x="382" y="474"/>
                  </a:lnTo>
                  <a:lnTo>
                    <a:pt x="188" y="508"/>
                  </a:lnTo>
                  <a:lnTo>
                    <a:pt x="0" y="538"/>
                  </a:lnTo>
                  <a:lnTo>
                    <a:pt x="0" y="538"/>
                  </a:lnTo>
                  <a:lnTo>
                    <a:pt x="130" y="556"/>
                  </a:lnTo>
                  <a:lnTo>
                    <a:pt x="254" y="572"/>
                  </a:lnTo>
                  <a:lnTo>
                    <a:pt x="374" y="586"/>
                  </a:lnTo>
                  <a:lnTo>
                    <a:pt x="492" y="598"/>
                  </a:lnTo>
                  <a:lnTo>
                    <a:pt x="606" y="610"/>
                  </a:lnTo>
                  <a:lnTo>
                    <a:pt x="716" y="618"/>
                  </a:lnTo>
                  <a:lnTo>
                    <a:pt x="822" y="626"/>
                  </a:lnTo>
                  <a:lnTo>
                    <a:pt x="926" y="632"/>
                  </a:lnTo>
                  <a:lnTo>
                    <a:pt x="1028" y="636"/>
                  </a:lnTo>
                  <a:lnTo>
                    <a:pt x="1126" y="638"/>
                  </a:lnTo>
                  <a:lnTo>
                    <a:pt x="1220" y="640"/>
                  </a:lnTo>
                  <a:lnTo>
                    <a:pt x="1312" y="640"/>
                  </a:lnTo>
                  <a:lnTo>
                    <a:pt x="1402" y="638"/>
                  </a:lnTo>
                  <a:lnTo>
                    <a:pt x="1490" y="636"/>
                  </a:lnTo>
                  <a:lnTo>
                    <a:pt x="1574" y="632"/>
                  </a:lnTo>
                  <a:lnTo>
                    <a:pt x="1656" y="626"/>
                  </a:lnTo>
                  <a:lnTo>
                    <a:pt x="1734" y="620"/>
                  </a:lnTo>
                  <a:lnTo>
                    <a:pt x="1812" y="612"/>
                  </a:lnTo>
                  <a:lnTo>
                    <a:pt x="1886" y="602"/>
                  </a:lnTo>
                  <a:lnTo>
                    <a:pt x="1960" y="592"/>
                  </a:lnTo>
                  <a:lnTo>
                    <a:pt x="2030" y="580"/>
                  </a:lnTo>
                  <a:lnTo>
                    <a:pt x="2100" y="568"/>
                  </a:lnTo>
                  <a:lnTo>
                    <a:pt x="2166" y="554"/>
                  </a:lnTo>
                  <a:lnTo>
                    <a:pt x="2232" y="540"/>
                  </a:lnTo>
                  <a:lnTo>
                    <a:pt x="2296" y="524"/>
                  </a:lnTo>
                  <a:lnTo>
                    <a:pt x="2358" y="508"/>
                  </a:lnTo>
                  <a:lnTo>
                    <a:pt x="2418" y="490"/>
                  </a:lnTo>
                  <a:lnTo>
                    <a:pt x="2478" y="472"/>
                  </a:lnTo>
                  <a:lnTo>
                    <a:pt x="2592" y="432"/>
                  </a:lnTo>
                  <a:lnTo>
                    <a:pt x="2702" y="390"/>
                  </a:lnTo>
                  <a:lnTo>
                    <a:pt x="2702" y="390"/>
                  </a:lnTo>
                  <a:lnTo>
                    <a:pt x="2706" y="388"/>
                  </a:lnTo>
                  <a:lnTo>
                    <a:pt x="2706" y="388"/>
                  </a:lnTo>
                  <a:lnTo>
                    <a:pt x="2706" y="0"/>
                  </a:lnTo>
                  <a:lnTo>
                    <a:pt x="2706" y="0"/>
                  </a:lnTo>
                  <a:lnTo>
                    <a:pt x="2700" y="0"/>
                  </a:lnTo>
                  <a:lnTo>
                    <a:pt x="2700" y="0"/>
                  </a:lnTo>
                  <a:close/>
                </a:path>
              </a:pathLst>
            </a:custGeom>
            <a:solidFill>
              <a:schemeClr val="bg2">
                <a:alpha val="29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8" name="Freeform 18"/>
            <p:cNvSpPr>
              <a:spLocks/>
            </p:cNvSpPr>
            <p:nvPr/>
          </p:nvSpPr>
          <p:spPr bwMode="hidden">
            <a:xfrm>
              <a:off x="-309563" y="4318000"/>
              <a:ext cx="8280401" cy="1209675"/>
            </a:xfrm>
            <a:custGeom>
              <a:avLst/>
              <a:gdLst/>
              <a:ahLst/>
              <a:cxnLst>
                <a:cxn ang="0">
                  <a:pos x="5216" y="714"/>
                </a:cxn>
                <a:cxn ang="0">
                  <a:pos x="4984" y="686"/>
                </a:cxn>
                <a:cxn ang="0">
                  <a:pos x="4478" y="610"/>
                </a:cxn>
                <a:cxn ang="0">
                  <a:pos x="3914" y="508"/>
                </a:cxn>
                <a:cxn ang="0">
                  <a:pos x="3286" y="374"/>
                </a:cxn>
                <a:cxn ang="0">
                  <a:pos x="2946" y="296"/>
                </a:cxn>
                <a:cxn ang="0">
                  <a:pos x="2682" y="236"/>
                </a:cxn>
                <a:cxn ang="0">
                  <a:pos x="2430" y="184"/>
                </a:cxn>
                <a:cxn ang="0">
                  <a:pos x="2190" y="140"/>
                </a:cxn>
                <a:cxn ang="0">
                  <a:pos x="1960" y="102"/>
                </a:cxn>
                <a:cxn ang="0">
                  <a:pos x="1740" y="72"/>
                </a:cxn>
                <a:cxn ang="0">
                  <a:pos x="1334" y="28"/>
                </a:cxn>
                <a:cxn ang="0">
                  <a:pos x="970" y="4"/>
                </a:cxn>
                <a:cxn ang="0">
                  <a:pos x="644" y="0"/>
                </a:cxn>
                <a:cxn ang="0">
                  <a:pos x="358" y="10"/>
                </a:cxn>
                <a:cxn ang="0">
                  <a:pos x="110" y="32"/>
                </a:cxn>
                <a:cxn ang="0">
                  <a:pos x="0" y="48"/>
                </a:cxn>
                <a:cxn ang="0">
                  <a:pos x="314" y="86"/>
                </a:cxn>
                <a:cxn ang="0">
                  <a:pos x="652" y="140"/>
                </a:cxn>
                <a:cxn ang="0">
                  <a:pos x="1014" y="210"/>
                </a:cxn>
                <a:cxn ang="0">
                  <a:pos x="1402" y="296"/>
                </a:cxn>
                <a:cxn ang="0">
                  <a:pos x="1756" y="378"/>
                </a:cxn>
                <a:cxn ang="0">
                  <a:pos x="2408" y="516"/>
                </a:cxn>
                <a:cxn ang="0">
                  <a:pos x="2708" y="572"/>
                </a:cxn>
                <a:cxn ang="0">
                  <a:pos x="2992" y="620"/>
                </a:cxn>
                <a:cxn ang="0">
                  <a:pos x="3260" y="662"/>
                </a:cxn>
                <a:cxn ang="0">
                  <a:pos x="3512" y="694"/>
                </a:cxn>
                <a:cxn ang="0">
                  <a:pos x="3750" y="722"/>
                </a:cxn>
                <a:cxn ang="0">
                  <a:pos x="3974" y="740"/>
                </a:cxn>
                <a:cxn ang="0">
                  <a:pos x="4184" y="754"/>
                </a:cxn>
                <a:cxn ang="0">
                  <a:pos x="4384" y="762"/>
                </a:cxn>
                <a:cxn ang="0">
                  <a:pos x="4570" y="762"/>
                </a:cxn>
                <a:cxn ang="0">
                  <a:pos x="4746" y="758"/>
                </a:cxn>
                <a:cxn ang="0">
                  <a:pos x="4912" y="748"/>
                </a:cxn>
                <a:cxn ang="0">
                  <a:pos x="5068" y="732"/>
                </a:cxn>
                <a:cxn ang="0">
                  <a:pos x="5216" y="714"/>
                </a:cxn>
              </a:cxnLst>
              <a:rect l="0" t="0" r="r" b="b"/>
              <a:pathLst>
                <a:path w="5216" h="762">
                  <a:moveTo>
                    <a:pt x="5216" y="714"/>
                  </a:moveTo>
                  <a:lnTo>
                    <a:pt x="5216" y="714"/>
                  </a:lnTo>
                  <a:lnTo>
                    <a:pt x="5102" y="700"/>
                  </a:lnTo>
                  <a:lnTo>
                    <a:pt x="4984" y="686"/>
                  </a:lnTo>
                  <a:lnTo>
                    <a:pt x="4738" y="652"/>
                  </a:lnTo>
                  <a:lnTo>
                    <a:pt x="4478" y="610"/>
                  </a:lnTo>
                  <a:lnTo>
                    <a:pt x="4204" y="564"/>
                  </a:lnTo>
                  <a:lnTo>
                    <a:pt x="3914" y="508"/>
                  </a:lnTo>
                  <a:lnTo>
                    <a:pt x="3608" y="446"/>
                  </a:lnTo>
                  <a:lnTo>
                    <a:pt x="3286" y="374"/>
                  </a:lnTo>
                  <a:lnTo>
                    <a:pt x="2946" y="296"/>
                  </a:lnTo>
                  <a:lnTo>
                    <a:pt x="2946" y="296"/>
                  </a:lnTo>
                  <a:lnTo>
                    <a:pt x="2812" y="266"/>
                  </a:lnTo>
                  <a:lnTo>
                    <a:pt x="2682" y="236"/>
                  </a:lnTo>
                  <a:lnTo>
                    <a:pt x="2556" y="210"/>
                  </a:lnTo>
                  <a:lnTo>
                    <a:pt x="2430" y="184"/>
                  </a:lnTo>
                  <a:lnTo>
                    <a:pt x="2308" y="162"/>
                  </a:lnTo>
                  <a:lnTo>
                    <a:pt x="2190" y="140"/>
                  </a:lnTo>
                  <a:lnTo>
                    <a:pt x="2074" y="120"/>
                  </a:lnTo>
                  <a:lnTo>
                    <a:pt x="1960" y="102"/>
                  </a:lnTo>
                  <a:lnTo>
                    <a:pt x="1850" y="86"/>
                  </a:lnTo>
                  <a:lnTo>
                    <a:pt x="1740" y="72"/>
                  </a:lnTo>
                  <a:lnTo>
                    <a:pt x="1532" y="46"/>
                  </a:lnTo>
                  <a:lnTo>
                    <a:pt x="1334" y="28"/>
                  </a:lnTo>
                  <a:lnTo>
                    <a:pt x="1148" y="14"/>
                  </a:lnTo>
                  <a:lnTo>
                    <a:pt x="970" y="4"/>
                  </a:lnTo>
                  <a:lnTo>
                    <a:pt x="802" y="0"/>
                  </a:lnTo>
                  <a:lnTo>
                    <a:pt x="644" y="0"/>
                  </a:lnTo>
                  <a:lnTo>
                    <a:pt x="496" y="4"/>
                  </a:lnTo>
                  <a:lnTo>
                    <a:pt x="358" y="10"/>
                  </a:lnTo>
                  <a:lnTo>
                    <a:pt x="230" y="20"/>
                  </a:lnTo>
                  <a:lnTo>
                    <a:pt x="110" y="32"/>
                  </a:lnTo>
                  <a:lnTo>
                    <a:pt x="0" y="48"/>
                  </a:lnTo>
                  <a:lnTo>
                    <a:pt x="0" y="48"/>
                  </a:lnTo>
                  <a:lnTo>
                    <a:pt x="154" y="66"/>
                  </a:lnTo>
                  <a:lnTo>
                    <a:pt x="314" y="86"/>
                  </a:lnTo>
                  <a:lnTo>
                    <a:pt x="480" y="112"/>
                  </a:lnTo>
                  <a:lnTo>
                    <a:pt x="652" y="140"/>
                  </a:lnTo>
                  <a:lnTo>
                    <a:pt x="830" y="174"/>
                  </a:lnTo>
                  <a:lnTo>
                    <a:pt x="1014" y="210"/>
                  </a:lnTo>
                  <a:lnTo>
                    <a:pt x="1206" y="250"/>
                  </a:lnTo>
                  <a:lnTo>
                    <a:pt x="1402" y="296"/>
                  </a:lnTo>
                  <a:lnTo>
                    <a:pt x="1402" y="296"/>
                  </a:lnTo>
                  <a:lnTo>
                    <a:pt x="1756" y="378"/>
                  </a:lnTo>
                  <a:lnTo>
                    <a:pt x="2092" y="450"/>
                  </a:lnTo>
                  <a:lnTo>
                    <a:pt x="2408" y="516"/>
                  </a:lnTo>
                  <a:lnTo>
                    <a:pt x="2562" y="544"/>
                  </a:lnTo>
                  <a:lnTo>
                    <a:pt x="2708" y="572"/>
                  </a:lnTo>
                  <a:lnTo>
                    <a:pt x="2852" y="598"/>
                  </a:lnTo>
                  <a:lnTo>
                    <a:pt x="2992" y="620"/>
                  </a:lnTo>
                  <a:lnTo>
                    <a:pt x="3128" y="642"/>
                  </a:lnTo>
                  <a:lnTo>
                    <a:pt x="3260" y="662"/>
                  </a:lnTo>
                  <a:lnTo>
                    <a:pt x="3388" y="678"/>
                  </a:lnTo>
                  <a:lnTo>
                    <a:pt x="3512" y="694"/>
                  </a:lnTo>
                  <a:lnTo>
                    <a:pt x="3632" y="708"/>
                  </a:lnTo>
                  <a:lnTo>
                    <a:pt x="3750" y="722"/>
                  </a:lnTo>
                  <a:lnTo>
                    <a:pt x="3864" y="732"/>
                  </a:lnTo>
                  <a:lnTo>
                    <a:pt x="3974" y="740"/>
                  </a:lnTo>
                  <a:lnTo>
                    <a:pt x="4080" y="748"/>
                  </a:lnTo>
                  <a:lnTo>
                    <a:pt x="4184" y="754"/>
                  </a:lnTo>
                  <a:lnTo>
                    <a:pt x="4286" y="758"/>
                  </a:lnTo>
                  <a:lnTo>
                    <a:pt x="4384" y="762"/>
                  </a:lnTo>
                  <a:lnTo>
                    <a:pt x="4478" y="762"/>
                  </a:lnTo>
                  <a:lnTo>
                    <a:pt x="4570" y="762"/>
                  </a:lnTo>
                  <a:lnTo>
                    <a:pt x="4660" y="760"/>
                  </a:lnTo>
                  <a:lnTo>
                    <a:pt x="4746" y="758"/>
                  </a:lnTo>
                  <a:lnTo>
                    <a:pt x="4830" y="754"/>
                  </a:lnTo>
                  <a:lnTo>
                    <a:pt x="4912" y="748"/>
                  </a:lnTo>
                  <a:lnTo>
                    <a:pt x="4992" y="740"/>
                  </a:lnTo>
                  <a:lnTo>
                    <a:pt x="5068" y="732"/>
                  </a:lnTo>
                  <a:lnTo>
                    <a:pt x="5144" y="724"/>
                  </a:lnTo>
                  <a:lnTo>
                    <a:pt x="5216" y="714"/>
                  </a:lnTo>
                  <a:lnTo>
                    <a:pt x="5216" y="714"/>
                  </a:lnTo>
                  <a:close/>
                </a:path>
              </a:pathLst>
            </a:custGeom>
            <a:solidFill>
              <a:schemeClr val="bg2">
                <a:alpha val="40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9" name="Freeform 22"/>
            <p:cNvSpPr>
              <a:spLocks/>
            </p:cNvSpPr>
            <p:nvPr/>
          </p:nvSpPr>
          <p:spPr bwMode="hidden">
            <a:xfrm>
              <a:off x="3175" y="4335463"/>
              <a:ext cx="8166100" cy="1101725"/>
            </a:xfrm>
            <a:custGeom>
              <a:avLst/>
              <a:gdLst/>
              <a:ahLst/>
              <a:cxnLst>
                <a:cxn ang="0">
                  <a:pos x="0" y="70"/>
                </a:cxn>
                <a:cxn ang="0">
                  <a:pos x="0" y="70"/>
                </a:cxn>
                <a:cxn ang="0">
                  <a:pos x="18" y="66"/>
                </a:cxn>
                <a:cxn ang="0">
                  <a:pos x="72" y="56"/>
                </a:cxn>
                <a:cxn ang="0">
                  <a:pos x="164" y="42"/>
                </a:cxn>
                <a:cxn ang="0">
                  <a:pos x="224" y="34"/>
                </a:cxn>
                <a:cxn ang="0">
                  <a:pos x="294" y="26"/>
                </a:cxn>
                <a:cxn ang="0">
                  <a:pos x="372" y="20"/>
                </a:cxn>
                <a:cxn ang="0">
                  <a:pos x="462" y="14"/>
                </a:cxn>
                <a:cxn ang="0">
                  <a:pos x="560" y="8"/>
                </a:cxn>
                <a:cxn ang="0">
                  <a:pos x="670" y="4"/>
                </a:cxn>
                <a:cxn ang="0">
                  <a:pos x="790" y="2"/>
                </a:cxn>
                <a:cxn ang="0">
                  <a:pos x="920" y="0"/>
                </a:cxn>
                <a:cxn ang="0">
                  <a:pos x="1060" y="2"/>
                </a:cxn>
                <a:cxn ang="0">
                  <a:pos x="1210" y="6"/>
                </a:cxn>
                <a:cxn ang="0">
                  <a:pos x="1372" y="14"/>
                </a:cxn>
                <a:cxn ang="0">
                  <a:pos x="1544" y="24"/>
                </a:cxn>
                <a:cxn ang="0">
                  <a:pos x="1726" y="40"/>
                </a:cxn>
                <a:cxn ang="0">
                  <a:pos x="1920" y="58"/>
                </a:cxn>
                <a:cxn ang="0">
                  <a:pos x="2126" y="80"/>
                </a:cxn>
                <a:cxn ang="0">
                  <a:pos x="2342" y="106"/>
                </a:cxn>
                <a:cxn ang="0">
                  <a:pos x="2570" y="138"/>
                </a:cxn>
                <a:cxn ang="0">
                  <a:pos x="2808" y="174"/>
                </a:cxn>
                <a:cxn ang="0">
                  <a:pos x="3058" y="216"/>
                </a:cxn>
                <a:cxn ang="0">
                  <a:pos x="3320" y="266"/>
                </a:cxn>
                <a:cxn ang="0">
                  <a:pos x="3594" y="320"/>
                </a:cxn>
                <a:cxn ang="0">
                  <a:pos x="3880" y="380"/>
                </a:cxn>
                <a:cxn ang="0">
                  <a:pos x="4178" y="448"/>
                </a:cxn>
                <a:cxn ang="0">
                  <a:pos x="4488" y="522"/>
                </a:cxn>
                <a:cxn ang="0">
                  <a:pos x="4810" y="604"/>
                </a:cxn>
                <a:cxn ang="0">
                  <a:pos x="5144" y="694"/>
                </a:cxn>
              </a:cxnLst>
              <a:rect l="0" t="0" r="r" b="b"/>
              <a:pathLst>
                <a:path w="5144" h="694">
                  <a:moveTo>
                    <a:pt x="0" y="70"/>
                  </a:moveTo>
                  <a:lnTo>
                    <a:pt x="0" y="70"/>
                  </a:lnTo>
                  <a:lnTo>
                    <a:pt x="18" y="66"/>
                  </a:lnTo>
                  <a:lnTo>
                    <a:pt x="72" y="56"/>
                  </a:lnTo>
                  <a:lnTo>
                    <a:pt x="164" y="42"/>
                  </a:lnTo>
                  <a:lnTo>
                    <a:pt x="224" y="34"/>
                  </a:lnTo>
                  <a:lnTo>
                    <a:pt x="294" y="26"/>
                  </a:lnTo>
                  <a:lnTo>
                    <a:pt x="372" y="20"/>
                  </a:lnTo>
                  <a:lnTo>
                    <a:pt x="462" y="14"/>
                  </a:lnTo>
                  <a:lnTo>
                    <a:pt x="560" y="8"/>
                  </a:lnTo>
                  <a:lnTo>
                    <a:pt x="670" y="4"/>
                  </a:lnTo>
                  <a:lnTo>
                    <a:pt x="790" y="2"/>
                  </a:lnTo>
                  <a:lnTo>
                    <a:pt x="920" y="0"/>
                  </a:lnTo>
                  <a:lnTo>
                    <a:pt x="1060" y="2"/>
                  </a:lnTo>
                  <a:lnTo>
                    <a:pt x="1210" y="6"/>
                  </a:lnTo>
                  <a:lnTo>
                    <a:pt x="1372" y="14"/>
                  </a:lnTo>
                  <a:lnTo>
                    <a:pt x="1544" y="24"/>
                  </a:lnTo>
                  <a:lnTo>
                    <a:pt x="1726" y="40"/>
                  </a:lnTo>
                  <a:lnTo>
                    <a:pt x="1920" y="58"/>
                  </a:lnTo>
                  <a:lnTo>
                    <a:pt x="2126" y="80"/>
                  </a:lnTo>
                  <a:lnTo>
                    <a:pt x="2342" y="106"/>
                  </a:lnTo>
                  <a:lnTo>
                    <a:pt x="2570" y="138"/>
                  </a:lnTo>
                  <a:lnTo>
                    <a:pt x="2808" y="174"/>
                  </a:lnTo>
                  <a:lnTo>
                    <a:pt x="3058" y="216"/>
                  </a:lnTo>
                  <a:lnTo>
                    <a:pt x="3320" y="266"/>
                  </a:lnTo>
                  <a:lnTo>
                    <a:pt x="3594" y="320"/>
                  </a:lnTo>
                  <a:lnTo>
                    <a:pt x="3880" y="380"/>
                  </a:lnTo>
                  <a:lnTo>
                    <a:pt x="4178" y="448"/>
                  </a:lnTo>
                  <a:lnTo>
                    <a:pt x="4488" y="522"/>
                  </a:lnTo>
                  <a:lnTo>
                    <a:pt x="4810" y="604"/>
                  </a:lnTo>
                  <a:lnTo>
                    <a:pt x="5144" y="694"/>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p:cNvSpPr>
            <p:nvPr/>
          </p:nvSpPr>
          <p:spPr bwMode="hidden">
            <a:xfrm>
              <a:off x="4156075" y="4316413"/>
              <a:ext cx="4940300" cy="927100"/>
            </a:xfrm>
            <a:custGeom>
              <a:avLst/>
              <a:gdLst/>
              <a:ahLst/>
              <a:cxnLst>
                <a:cxn ang="0">
                  <a:pos x="0" y="584"/>
                </a:cxn>
                <a:cxn ang="0">
                  <a:pos x="0" y="584"/>
                </a:cxn>
                <a:cxn ang="0">
                  <a:pos x="90" y="560"/>
                </a:cxn>
                <a:cxn ang="0">
                  <a:pos x="336" y="498"/>
                </a:cxn>
                <a:cxn ang="0">
                  <a:pos x="506" y="456"/>
                </a:cxn>
                <a:cxn ang="0">
                  <a:pos x="702" y="410"/>
                </a:cxn>
                <a:cxn ang="0">
                  <a:pos x="920" y="360"/>
                </a:cxn>
                <a:cxn ang="0">
                  <a:pos x="1154" y="306"/>
                </a:cxn>
                <a:cxn ang="0">
                  <a:pos x="1402" y="254"/>
                </a:cxn>
                <a:cxn ang="0">
                  <a:pos x="1656" y="202"/>
                </a:cxn>
                <a:cxn ang="0">
                  <a:pos x="1916" y="154"/>
                </a:cxn>
                <a:cxn ang="0">
                  <a:pos x="2174" y="108"/>
                </a:cxn>
                <a:cxn ang="0">
                  <a:pos x="2302" y="88"/>
                </a:cxn>
                <a:cxn ang="0">
                  <a:pos x="2426" y="68"/>
                </a:cxn>
                <a:cxn ang="0">
                  <a:pos x="2550" y="52"/>
                </a:cxn>
                <a:cxn ang="0">
                  <a:pos x="2670" y="36"/>
                </a:cxn>
                <a:cxn ang="0">
                  <a:pos x="2788" y="24"/>
                </a:cxn>
                <a:cxn ang="0">
                  <a:pos x="2900" y="14"/>
                </a:cxn>
                <a:cxn ang="0">
                  <a:pos x="3008" y="6"/>
                </a:cxn>
                <a:cxn ang="0">
                  <a:pos x="3112" y="0"/>
                </a:cxn>
              </a:cxnLst>
              <a:rect l="0" t="0" r="r" b="b"/>
              <a:pathLst>
                <a:path w="3112" h="584">
                  <a:moveTo>
                    <a:pt x="0" y="584"/>
                  </a:moveTo>
                  <a:lnTo>
                    <a:pt x="0" y="584"/>
                  </a:lnTo>
                  <a:lnTo>
                    <a:pt x="90" y="560"/>
                  </a:lnTo>
                  <a:lnTo>
                    <a:pt x="336" y="498"/>
                  </a:lnTo>
                  <a:lnTo>
                    <a:pt x="506" y="456"/>
                  </a:lnTo>
                  <a:lnTo>
                    <a:pt x="702" y="410"/>
                  </a:lnTo>
                  <a:lnTo>
                    <a:pt x="920" y="360"/>
                  </a:lnTo>
                  <a:lnTo>
                    <a:pt x="1154" y="306"/>
                  </a:lnTo>
                  <a:lnTo>
                    <a:pt x="1402" y="254"/>
                  </a:lnTo>
                  <a:lnTo>
                    <a:pt x="1656" y="202"/>
                  </a:lnTo>
                  <a:lnTo>
                    <a:pt x="1916" y="154"/>
                  </a:lnTo>
                  <a:lnTo>
                    <a:pt x="2174" y="108"/>
                  </a:lnTo>
                  <a:lnTo>
                    <a:pt x="2302" y="88"/>
                  </a:lnTo>
                  <a:lnTo>
                    <a:pt x="2426" y="68"/>
                  </a:lnTo>
                  <a:lnTo>
                    <a:pt x="2550" y="52"/>
                  </a:lnTo>
                  <a:lnTo>
                    <a:pt x="2670" y="36"/>
                  </a:lnTo>
                  <a:lnTo>
                    <a:pt x="2788" y="24"/>
                  </a:lnTo>
                  <a:lnTo>
                    <a:pt x="2900" y="14"/>
                  </a:lnTo>
                  <a:lnTo>
                    <a:pt x="3008" y="6"/>
                  </a:lnTo>
                  <a:lnTo>
                    <a:pt x="3112" y="0"/>
                  </a:lnTo>
                </a:path>
              </a:pathLst>
            </a:custGeom>
            <a:noFill/>
            <a:ln w="12">
              <a:solidFill>
                <a:srgbClr val="FFFFFF"/>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useBgFill="1">
          <p:nvSpPr>
            <p:cNvPr id="21" name="Freeform 10"/>
            <p:cNvSpPr>
              <a:spLocks/>
            </p:cNvSpPr>
            <p:nvPr/>
          </p:nvSpPr>
          <p:spPr bwMode="hidden">
            <a:xfrm>
              <a:off x="-3905251" y="4294188"/>
              <a:ext cx="13027839" cy="1892300"/>
            </a:xfrm>
            <a:custGeom>
              <a:avLst/>
              <a:gdLst/>
              <a:ahLst/>
              <a:cxnLst>
                <a:cxn ang="0">
                  <a:pos x="8192" y="512"/>
                </a:cxn>
                <a:cxn ang="0">
                  <a:pos x="8040" y="570"/>
                </a:cxn>
                <a:cxn ang="0">
                  <a:pos x="7878" y="620"/>
                </a:cxn>
                <a:cxn ang="0">
                  <a:pos x="7706" y="666"/>
                </a:cxn>
                <a:cxn ang="0">
                  <a:pos x="7522" y="702"/>
                </a:cxn>
                <a:cxn ang="0">
                  <a:pos x="7322" y="730"/>
                </a:cxn>
                <a:cxn ang="0">
                  <a:pos x="7106" y="750"/>
                </a:cxn>
                <a:cxn ang="0">
                  <a:pos x="6872" y="762"/>
                </a:cxn>
                <a:cxn ang="0">
                  <a:pos x="6618" y="760"/>
                </a:cxn>
                <a:cxn ang="0">
                  <a:pos x="6342" y="750"/>
                </a:cxn>
                <a:cxn ang="0">
                  <a:pos x="6042" y="726"/>
                </a:cxn>
                <a:cxn ang="0">
                  <a:pos x="5716" y="690"/>
                </a:cxn>
                <a:cxn ang="0">
                  <a:pos x="5364" y="642"/>
                </a:cxn>
                <a:cxn ang="0">
                  <a:pos x="4982" y="578"/>
                </a:cxn>
                <a:cxn ang="0">
                  <a:pos x="4568" y="500"/>
                </a:cxn>
                <a:cxn ang="0">
                  <a:pos x="4122" y="406"/>
                </a:cxn>
                <a:cxn ang="0">
                  <a:pos x="3640" y="296"/>
                </a:cxn>
                <a:cxn ang="0">
                  <a:pos x="3396" y="240"/>
                </a:cxn>
                <a:cxn ang="0">
                  <a:pos x="2934" y="148"/>
                </a:cxn>
                <a:cxn ang="0">
                  <a:pos x="2512" y="82"/>
                </a:cxn>
                <a:cxn ang="0">
                  <a:pos x="2126" y="36"/>
                </a:cxn>
                <a:cxn ang="0">
                  <a:pos x="1776" y="10"/>
                </a:cxn>
                <a:cxn ang="0">
                  <a:pos x="1462" y="0"/>
                </a:cxn>
                <a:cxn ang="0">
                  <a:pos x="1182" y="4"/>
                </a:cxn>
                <a:cxn ang="0">
                  <a:pos x="934" y="20"/>
                </a:cxn>
                <a:cxn ang="0">
                  <a:pos x="716" y="44"/>
                </a:cxn>
                <a:cxn ang="0">
                  <a:pos x="530" y="74"/>
                </a:cxn>
                <a:cxn ang="0">
                  <a:pos x="374" y="108"/>
                </a:cxn>
                <a:cxn ang="0">
                  <a:pos x="248" y="144"/>
                </a:cxn>
                <a:cxn ang="0">
                  <a:pos x="148" y="176"/>
                </a:cxn>
                <a:cxn ang="0">
                  <a:pos x="48" y="216"/>
                </a:cxn>
                <a:cxn ang="0">
                  <a:pos x="0" y="240"/>
                </a:cxn>
                <a:cxn ang="0">
                  <a:pos x="8192" y="1192"/>
                </a:cxn>
                <a:cxn ang="0">
                  <a:pos x="8196" y="1186"/>
                </a:cxn>
                <a:cxn ang="0">
                  <a:pos x="8196" y="510"/>
                </a:cxn>
                <a:cxn ang="0">
                  <a:pos x="8192" y="512"/>
                </a:cxn>
              </a:cxnLst>
              <a:rect l="0" t="0" r="r" b="b"/>
              <a:pathLst>
                <a:path w="8196" h="1192">
                  <a:moveTo>
                    <a:pt x="8192" y="512"/>
                  </a:moveTo>
                  <a:lnTo>
                    <a:pt x="8192" y="512"/>
                  </a:lnTo>
                  <a:lnTo>
                    <a:pt x="8116" y="542"/>
                  </a:lnTo>
                  <a:lnTo>
                    <a:pt x="8040" y="570"/>
                  </a:lnTo>
                  <a:lnTo>
                    <a:pt x="7960" y="596"/>
                  </a:lnTo>
                  <a:lnTo>
                    <a:pt x="7878" y="620"/>
                  </a:lnTo>
                  <a:lnTo>
                    <a:pt x="7794" y="644"/>
                  </a:lnTo>
                  <a:lnTo>
                    <a:pt x="7706" y="666"/>
                  </a:lnTo>
                  <a:lnTo>
                    <a:pt x="7616" y="684"/>
                  </a:lnTo>
                  <a:lnTo>
                    <a:pt x="7522" y="702"/>
                  </a:lnTo>
                  <a:lnTo>
                    <a:pt x="7424" y="718"/>
                  </a:lnTo>
                  <a:lnTo>
                    <a:pt x="7322" y="730"/>
                  </a:lnTo>
                  <a:lnTo>
                    <a:pt x="7216" y="742"/>
                  </a:lnTo>
                  <a:lnTo>
                    <a:pt x="7106" y="750"/>
                  </a:lnTo>
                  <a:lnTo>
                    <a:pt x="6992" y="758"/>
                  </a:lnTo>
                  <a:lnTo>
                    <a:pt x="6872" y="762"/>
                  </a:lnTo>
                  <a:lnTo>
                    <a:pt x="6748" y="762"/>
                  </a:lnTo>
                  <a:lnTo>
                    <a:pt x="6618" y="760"/>
                  </a:lnTo>
                  <a:lnTo>
                    <a:pt x="6482" y="756"/>
                  </a:lnTo>
                  <a:lnTo>
                    <a:pt x="6342" y="750"/>
                  </a:lnTo>
                  <a:lnTo>
                    <a:pt x="6196" y="740"/>
                  </a:lnTo>
                  <a:lnTo>
                    <a:pt x="6042" y="726"/>
                  </a:lnTo>
                  <a:lnTo>
                    <a:pt x="5882" y="710"/>
                  </a:lnTo>
                  <a:lnTo>
                    <a:pt x="5716" y="690"/>
                  </a:lnTo>
                  <a:lnTo>
                    <a:pt x="5544" y="668"/>
                  </a:lnTo>
                  <a:lnTo>
                    <a:pt x="5364" y="642"/>
                  </a:lnTo>
                  <a:lnTo>
                    <a:pt x="5176" y="612"/>
                  </a:lnTo>
                  <a:lnTo>
                    <a:pt x="4982" y="578"/>
                  </a:lnTo>
                  <a:lnTo>
                    <a:pt x="4778" y="540"/>
                  </a:lnTo>
                  <a:lnTo>
                    <a:pt x="4568" y="500"/>
                  </a:lnTo>
                  <a:lnTo>
                    <a:pt x="4348" y="454"/>
                  </a:lnTo>
                  <a:lnTo>
                    <a:pt x="4122" y="406"/>
                  </a:lnTo>
                  <a:lnTo>
                    <a:pt x="3886" y="354"/>
                  </a:lnTo>
                  <a:lnTo>
                    <a:pt x="3640" y="296"/>
                  </a:lnTo>
                  <a:lnTo>
                    <a:pt x="3640" y="296"/>
                  </a:lnTo>
                  <a:lnTo>
                    <a:pt x="3396" y="240"/>
                  </a:lnTo>
                  <a:lnTo>
                    <a:pt x="3160" y="192"/>
                  </a:lnTo>
                  <a:lnTo>
                    <a:pt x="2934" y="148"/>
                  </a:lnTo>
                  <a:lnTo>
                    <a:pt x="2718" y="112"/>
                  </a:lnTo>
                  <a:lnTo>
                    <a:pt x="2512" y="82"/>
                  </a:lnTo>
                  <a:lnTo>
                    <a:pt x="2314" y="56"/>
                  </a:lnTo>
                  <a:lnTo>
                    <a:pt x="2126" y="36"/>
                  </a:lnTo>
                  <a:lnTo>
                    <a:pt x="1948" y="20"/>
                  </a:lnTo>
                  <a:lnTo>
                    <a:pt x="1776" y="10"/>
                  </a:lnTo>
                  <a:lnTo>
                    <a:pt x="1616" y="2"/>
                  </a:lnTo>
                  <a:lnTo>
                    <a:pt x="1462" y="0"/>
                  </a:lnTo>
                  <a:lnTo>
                    <a:pt x="1318" y="0"/>
                  </a:lnTo>
                  <a:lnTo>
                    <a:pt x="1182" y="4"/>
                  </a:lnTo>
                  <a:lnTo>
                    <a:pt x="1054" y="10"/>
                  </a:lnTo>
                  <a:lnTo>
                    <a:pt x="934" y="20"/>
                  </a:lnTo>
                  <a:lnTo>
                    <a:pt x="822" y="30"/>
                  </a:lnTo>
                  <a:lnTo>
                    <a:pt x="716" y="44"/>
                  </a:lnTo>
                  <a:lnTo>
                    <a:pt x="620" y="58"/>
                  </a:lnTo>
                  <a:lnTo>
                    <a:pt x="530" y="74"/>
                  </a:lnTo>
                  <a:lnTo>
                    <a:pt x="450" y="92"/>
                  </a:lnTo>
                  <a:lnTo>
                    <a:pt x="374" y="108"/>
                  </a:lnTo>
                  <a:lnTo>
                    <a:pt x="308" y="126"/>
                  </a:lnTo>
                  <a:lnTo>
                    <a:pt x="248" y="144"/>
                  </a:lnTo>
                  <a:lnTo>
                    <a:pt x="194" y="160"/>
                  </a:lnTo>
                  <a:lnTo>
                    <a:pt x="148" y="176"/>
                  </a:lnTo>
                  <a:lnTo>
                    <a:pt x="108" y="192"/>
                  </a:lnTo>
                  <a:lnTo>
                    <a:pt x="48" y="216"/>
                  </a:lnTo>
                  <a:lnTo>
                    <a:pt x="12" y="234"/>
                  </a:lnTo>
                  <a:lnTo>
                    <a:pt x="0" y="240"/>
                  </a:lnTo>
                  <a:lnTo>
                    <a:pt x="0" y="1192"/>
                  </a:lnTo>
                  <a:lnTo>
                    <a:pt x="8192" y="1192"/>
                  </a:lnTo>
                  <a:lnTo>
                    <a:pt x="8192" y="1192"/>
                  </a:lnTo>
                  <a:lnTo>
                    <a:pt x="8196" y="1186"/>
                  </a:lnTo>
                  <a:lnTo>
                    <a:pt x="8196" y="1186"/>
                  </a:lnTo>
                  <a:lnTo>
                    <a:pt x="8196" y="510"/>
                  </a:lnTo>
                  <a:lnTo>
                    <a:pt x="8196" y="510"/>
                  </a:lnTo>
                  <a:lnTo>
                    <a:pt x="8192" y="512"/>
                  </a:lnTo>
                  <a:lnTo>
                    <a:pt x="8192" y="512"/>
                  </a:lnTo>
                  <a:close/>
                </a:path>
              </a:pathLst>
            </a:custGeom>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sp>
        <p:nvSpPr>
          <p:cNvPr id="2" name="Title Placeholder 1"/>
          <p:cNvSpPr>
            <a:spLocks noGrp="1"/>
          </p:cNvSpPr>
          <p:nvPr>
            <p:ph type="title"/>
          </p:nvPr>
        </p:nvSpPr>
        <p:spPr>
          <a:xfrm>
            <a:off x="457200" y="338328"/>
            <a:ext cx="8229600" cy="1252728"/>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4" name="Date Placeholder 3"/>
          <p:cNvSpPr>
            <a:spLocks noGrp="1"/>
          </p:cNvSpPr>
          <p:nvPr>
            <p:ph type="dt" sz="half" idx="2"/>
          </p:nvPr>
        </p:nvSpPr>
        <p:spPr>
          <a:xfrm>
            <a:off x="5163672" y="6250164"/>
            <a:ext cx="3786690" cy="365125"/>
          </a:xfrm>
          <a:prstGeom prst="rect">
            <a:avLst/>
          </a:prstGeom>
        </p:spPr>
        <p:txBody>
          <a:bodyPr vert="horz" lIns="91440" tIns="45720" rIns="91440" bIns="45720" rtlCol="0" anchor="ctr"/>
          <a:lstStyle>
            <a:lvl1pPr algn="r">
              <a:defRPr sz="1000">
                <a:solidFill>
                  <a:schemeClr val="tx2"/>
                </a:solidFill>
              </a:defRPr>
            </a:lvl1pPr>
          </a:lstStyle>
          <a:p>
            <a:fld id="{B4C71EC6-210F-42DE-9C53-41977AD35B3D}" type="datetimeFigureOut">
              <a:rPr lang="ru-RU" smtClean="0"/>
              <a:pPr/>
              <a:t>17.05.2016</a:t>
            </a:fld>
            <a:endParaRPr lang="ru-RU"/>
          </a:p>
        </p:txBody>
      </p:sp>
      <p:sp>
        <p:nvSpPr>
          <p:cNvPr id="5" name="Footer Placeholder 4"/>
          <p:cNvSpPr>
            <a:spLocks noGrp="1"/>
          </p:cNvSpPr>
          <p:nvPr>
            <p:ph type="ftr" sz="quarter" idx="3"/>
          </p:nvPr>
        </p:nvSpPr>
        <p:spPr>
          <a:xfrm>
            <a:off x="193638" y="6250164"/>
            <a:ext cx="3786691" cy="365125"/>
          </a:xfrm>
          <a:prstGeom prst="rect">
            <a:avLst/>
          </a:prstGeom>
        </p:spPr>
        <p:txBody>
          <a:bodyPr vert="horz" lIns="91440" tIns="45720" rIns="91440" bIns="45720" rtlCol="0" anchor="ctr"/>
          <a:lstStyle>
            <a:lvl1pPr algn="l">
              <a:defRPr sz="1000">
                <a:solidFill>
                  <a:schemeClr val="tx2"/>
                </a:solidFill>
              </a:defRPr>
            </a:lvl1pPr>
          </a:lstStyle>
          <a:p>
            <a:endParaRPr lang="ru-RU"/>
          </a:p>
        </p:txBody>
      </p:sp>
      <p:sp>
        <p:nvSpPr>
          <p:cNvPr id="6" name="Slide Number Placeholder 5"/>
          <p:cNvSpPr>
            <a:spLocks noGrp="1"/>
          </p:cNvSpPr>
          <p:nvPr>
            <p:ph type="sldNum" sz="quarter" idx="4"/>
          </p:nvPr>
        </p:nvSpPr>
        <p:spPr>
          <a:xfrm>
            <a:off x="3991088" y="6250163"/>
            <a:ext cx="1161826" cy="365125"/>
          </a:xfrm>
          <a:prstGeom prst="rect">
            <a:avLst/>
          </a:prstGeom>
        </p:spPr>
        <p:txBody>
          <a:bodyPr vert="horz" lIns="91440" tIns="45720" rIns="91440" bIns="45720" rtlCol="0" anchor="ctr"/>
          <a:lstStyle>
            <a:lvl1pPr algn="ctr">
              <a:defRPr sz="1000">
                <a:solidFill>
                  <a:schemeClr val="tx2"/>
                </a:solidFill>
              </a:defRPr>
            </a:lvl1pPr>
          </a:lstStyle>
          <a:p>
            <a:fld id="{B19B0651-EE4F-4900-A07F-96A6BFA9D0F0}" type="slidenum">
              <a:rPr lang="ru-RU" smtClean="0"/>
              <a:pPr/>
              <a:t>‹#›</a:t>
            </a:fld>
            <a:endParaRPr lang="ru-RU"/>
          </a:p>
        </p:txBody>
      </p:sp>
      <p:sp>
        <p:nvSpPr>
          <p:cNvPr id="3" name="Text Placeholder 2"/>
          <p:cNvSpPr>
            <a:spLocks noGrp="1"/>
          </p:cNvSpPr>
          <p:nvPr>
            <p:ph type="body" idx="1"/>
          </p:nvPr>
        </p:nvSpPr>
        <p:spPr>
          <a:xfrm>
            <a:off x="872067" y="2675467"/>
            <a:ext cx="7408333" cy="3450696"/>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spcBef>
          <a:spcPct val="0"/>
        </a:spcBef>
        <a:buNone/>
        <a:defRPr sz="4400" kern="1200">
          <a:solidFill>
            <a:srgbClr val="FFFFFF"/>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267744" y="548680"/>
            <a:ext cx="4104456" cy="1296144"/>
          </a:xfrm>
        </p:spPr>
        <p:txBody>
          <a:bodyPr>
            <a:normAutofit fontScale="90000"/>
          </a:bodyPr>
          <a:lstStyle/>
          <a:p>
            <a:r>
              <a:rPr lang="ru-RU" sz="1300" dirty="0">
                <a:solidFill>
                  <a:schemeClr val="tx1"/>
                </a:solidFill>
                <a:latin typeface="Times New Roman" pitchFamily="18" charset="0"/>
                <a:cs typeface="Times New Roman" pitchFamily="18" charset="0"/>
              </a:rPr>
              <a:t>МИНИСТЕРСТВО ОБРАЗОВАНИЯ И НАУКИ</a:t>
            </a:r>
            <a:br>
              <a:rPr lang="ru-RU" sz="1300" dirty="0">
                <a:solidFill>
                  <a:schemeClr val="tx1"/>
                </a:solidFill>
                <a:latin typeface="Times New Roman" pitchFamily="18" charset="0"/>
                <a:cs typeface="Times New Roman" pitchFamily="18" charset="0"/>
              </a:rPr>
            </a:br>
            <a:r>
              <a:rPr lang="ru-RU" sz="1300" dirty="0">
                <a:solidFill>
                  <a:schemeClr val="tx1"/>
                </a:solidFill>
                <a:latin typeface="Times New Roman" pitchFamily="18" charset="0"/>
                <a:cs typeface="Times New Roman" pitchFamily="18" charset="0"/>
              </a:rPr>
              <a:t>РОССИЙСКОЙ ФЕДЕРАЦИИ</a:t>
            </a:r>
            <a:br>
              <a:rPr lang="ru-RU" sz="1300" dirty="0">
                <a:solidFill>
                  <a:schemeClr val="tx1"/>
                </a:solidFill>
                <a:latin typeface="Times New Roman" pitchFamily="18" charset="0"/>
                <a:cs typeface="Times New Roman" pitchFamily="18" charset="0"/>
              </a:rPr>
            </a:br>
            <a:r>
              <a:rPr lang="ru-RU" sz="1300" dirty="0">
                <a:solidFill>
                  <a:schemeClr val="tx1"/>
                </a:solidFill>
                <a:latin typeface="Times New Roman" pitchFamily="18" charset="0"/>
                <a:cs typeface="Times New Roman" pitchFamily="18" charset="0"/>
              </a:rPr>
              <a:t>ФЕДЕРАЛЬНОЕ АГЕНСТВО ПО ОБРАЗОВАНИЮ</a:t>
            </a:r>
            <a:br>
              <a:rPr lang="ru-RU" sz="1300" dirty="0">
                <a:solidFill>
                  <a:schemeClr val="tx1"/>
                </a:solidFill>
                <a:latin typeface="Times New Roman" pitchFamily="18" charset="0"/>
                <a:cs typeface="Times New Roman" pitchFamily="18" charset="0"/>
              </a:rPr>
            </a:br>
            <a:r>
              <a:rPr lang="ru-RU" sz="1300" dirty="0">
                <a:solidFill>
                  <a:schemeClr val="tx1"/>
                </a:solidFill>
                <a:latin typeface="Times New Roman" pitchFamily="18" charset="0"/>
                <a:cs typeface="Times New Roman" pitchFamily="18" charset="0"/>
              </a:rPr>
              <a:t>Муниципальное бюджетное общеобразовательное учреждение</a:t>
            </a:r>
            <a:br>
              <a:rPr lang="ru-RU" sz="1300" dirty="0">
                <a:solidFill>
                  <a:schemeClr val="tx1"/>
                </a:solidFill>
                <a:latin typeface="Times New Roman" pitchFamily="18" charset="0"/>
                <a:cs typeface="Times New Roman" pitchFamily="18" charset="0"/>
              </a:rPr>
            </a:br>
            <a:r>
              <a:rPr lang="ru-RU" sz="1300" dirty="0">
                <a:solidFill>
                  <a:schemeClr val="tx1"/>
                </a:solidFill>
                <a:latin typeface="Times New Roman" pitchFamily="18" charset="0"/>
                <a:cs typeface="Times New Roman" pitchFamily="18" charset="0"/>
              </a:rPr>
              <a:t>«Средняя </a:t>
            </a:r>
            <a:r>
              <a:rPr lang="ru-RU" sz="1300" dirty="0" smtClean="0">
                <a:solidFill>
                  <a:schemeClr val="tx1"/>
                </a:solidFill>
                <a:latin typeface="Times New Roman" pitchFamily="18" charset="0"/>
                <a:cs typeface="Times New Roman" pitchFamily="18" charset="0"/>
              </a:rPr>
              <a:t> </a:t>
            </a:r>
            <a:r>
              <a:rPr lang="ru-RU" sz="1300" dirty="0">
                <a:solidFill>
                  <a:schemeClr val="tx1"/>
                </a:solidFill>
                <a:latin typeface="Times New Roman" pitchFamily="18" charset="0"/>
                <a:cs typeface="Times New Roman" pitchFamily="18" charset="0"/>
              </a:rPr>
              <a:t>школа № 16»</a:t>
            </a:r>
            <a:br>
              <a:rPr lang="ru-RU" sz="1300" dirty="0">
                <a:solidFill>
                  <a:schemeClr val="tx1"/>
                </a:solidFill>
                <a:latin typeface="Times New Roman" pitchFamily="18" charset="0"/>
                <a:cs typeface="Times New Roman" pitchFamily="18" charset="0"/>
              </a:rPr>
            </a:br>
            <a:r>
              <a:rPr lang="ru-RU" sz="1200" dirty="0">
                <a:solidFill>
                  <a:schemeClr val="tx1"/>
                </a:solidFill>
              </a:rPr>
              <a:t/>
            </a:r>
            <a:br>
              <a:rPr lang="ru-RU" sz="1200" dirty="0">
                <a:solidFill>
                  <a:schemeClr val="tx1"/>
                </a:solidFill>
              </a:rPr>
            </a:br>
            <a:endParaRPr lang="ru-RU" sz="1200" dirty="0">
              <a:solidFill>
                <a:schemeClr val="tx1"/>
              </a:solidFill>
            </a:endParaRPr>
          </a:p>
        </p:txBody>
      </p:sp>
      <p:sp>
        <p:nvSpPr>
          <p:cNvPr id="3" name="Подзаголовок 2"/>
          <p:cNvSpPr>
            <a:spLocks noGrp="1"/>
          </p:cNvSpPr>
          <p:nvPr>
            <p:ph type="subTitle" idx="1"/>
          </p:nvPr>
        </p:nvSpPr>
        <p:spPr>
          <a:xfrm>
            <a:off x="2578773" y="2715598"/>
            <a:ext cx="3266374" cy="1224136"/>
          </a:xfrm>
          <a:ln>
            <a:noFill/>
          </a:ln>
        </p:spPr>
        <p:txBody>
          <a:bodyPr>
            <a:normAutofit fontScale="47500" lnSpcReduction="20000"/>
          </a:bodyPr>
          <a:lstStyle/>
          <a:p>
            <a:pPr>
              <a:lnSpc>
                <a:spcPct val="170000"/>
              </a:lnSpc>
            </a:pPr>
            <a:r>
              <a:rPr lang="ru-RU" sz="3400" dirty="0" smtClean="0">
                <a:solidFill>
                  <a:schemeClr val="tx1"/>
                </a:solidFill>
                <a:latin typeface="Times New Roman" pitchFamily="18" charset="0"/>
                <a:cs typeface="Times New Roman" pitchFamily="18" charset="0"/>
              </a:rPr>
              <a:t>Проект </a:t>
            </a:r>
            <a:r>
              <a:rPr lang="ru-RU" sz="3400" dirty="0">
                <a:solidFill>
                  <a:schemeClr val="tx1"/>
                </a:solidFill>
                <a:latin typeface="Times New Roman" pitchFamily="18" charset="0"/>
                <a:cs typeface="Times New Roman" pitchFamily="18" charset="0"/>
              </a:rPr>
              <a:t>на тему:</a:t>
            </a:r>
            <a:br>
              <a:rPr lang="ru-RU" sz="3400" dirty="0">
                <a:solidFill>
                  <a:schemeClr val="tx1"/>
                </a:solidFill>
                <a:latin typeface="Times New Roman" pitchFamily="18" charset="0"/>
                <a:cs typeface="Times New Roman" pitchFamily="18" charset="0"/>
              </a:rPr>
            </a:br>
            <a:r>
              <a:rPr lang="ru-RU" sz="3400" b="1" dirty="0" smtClean="0">
                <a:solidFill>
                  <a:schemeClr val="tx1"/>
                </a:solidFill>
                <a:latin typeface="Times New Roman" pitchFamily="18" charset="0"/>
                <a:cs typeface="Times New Roman" pitchFamily="18" charset="0"/>
              </a:rPr>
              <a:t>«Лабиринты»</a:t>
            </a:r>
            <a:r>
              <a:rPr lang="ru-RU" sz="3400" b="1" dirty="0">
                <a:solidFill>
                  <a:schemeClr val="tx1"/>
                </a:solidFill>
                <a:latin typeface="Times New Roman" pitchFamily="18" charset="0"/>
                <a:cs typeface="Times New Roman" pitchFamily="18" charset="0"/>
              </a:rPr>
              <a:t/>
            </a:r>
            <a:br>
              <a:rPr lang="ru-RU" sz="3400" b="1" dirty="0">
                <a:solidFill>
                  <a:schemeClr val="tx1"/>
                </a:solidFill>
                <a:latin typeface="Times New Roman" pitchFamily="18" charset="0"/>
                <a:cs typeface="Times New Roman" pitchFamily="18" charset="0"/>
              </a:rPr>
            </a:br>
            <a:endParaRPr lang="ru-RU" sz="3400" b="1" dirty="0">
              <a:solidFill>
                <a:schemeClr val="tx1"/>
              </a:solidFill>
              <a:latin typeface="Times New Roman" pitchFamily="18" charset="0"/>
              <a:cs typeface="Times New Roman" pitchFamily="18" charset="0"/>
            </a:endParaRPr>
          </a:p>
          <a:p>
            <a:endParaRPr lang="ru-RU" dirty="0"/>
          </a:p>
        </p:txBody>
      </p:sp>
      <p:sp>
        <p:nvSpPr>
          <p:cNvPr id="5" name="Прямоугольник 4"/>
          <p:cNvSpPr/>
          <p:nvPr/>
        </p:nvSpPr>
        <p:spPr>
          <a:xfrm>
            <a:off x="5699015" y="3959129"/>
            <a:ext cx="3456384" cy="1384995"/>
          </a:xfrm>
          <a:prstGeom prst="rect">
            <a:avLst/>
          </a:prstGeom>
        </p:spPr>
        <p:txBody>
          <a:bodyPr wrap="square">
            <a:spAutoFit/>
          </a:bodyPr>
          <a:lstStyle/>
          <a:p>
            <a:r>
              <a:rPr lang="ru-RU" sz="1200" b="1" dirty="0" smtClean="0">
                <a:latin typeface="Times New Roman" pitchFamily="18" charset="0"/>
                <a:cs typeface="Times New Roman" pitchFamily="18" charset="0"/>
              </a:rPr>
              <a:t>Выполнили: </a:t>
            </a:r>
            <a:endParaRPr lang="ru-RU" sz="1200" b="1" dirty="0">
              <a:latin typeface="Times New Roman" pitchFamily="18" charset="0"/>
              <a:cs typeface="Times New Roman" pitchFamily="18" charset="0"/>
            </a:endParaRPr>
          </a:p>
          <a:p>
            <a:r>
              <a:rPr lang="ru-RU" sz="1200" dirty="0" smtClean="0">
                <a:latin typeface="Times New Roman" pitchFamily="18" charset="0"/>
                <a:cs typeface="Times New Roman" pitchFamily="18" charset="0"/>
              </a:rPr>
              <a:t>Ученицы  6Б класса:</a:t>
            </a:r>
            <a:endParaRPr lang="ru-RU" sz="1200" dirty="0">
              <a:latin typeface="Times New Roman" pitchFamily="18" charset="0"/>
              <a:cs typeface="Times New Roman" pitchFamily="18" charset="0"/>
            </a:endParaRPr>
          </a:p>
          <a:p>
            <a:r>
              <a:rPr lang="ru-RU" sz="1200" dirty="0" err="1" smtClean="0">
                <a:latin typeface="Times New Roman" pitchFamily="18" charset="0"/>
                <a:cs typeface="Times New Roman" pitchFamily="18" charset="0"/>
              </a:rPr>
              <a:t>Керейтова</a:t>
            </a:r>
            <a:r>
              <a:rPr lang="ru-RU" sz="1200" dirty="0" smtClean="0">
                <a:latin typeface="Times New Roman" pitchFamily="18" charset="0"/>
                <a:cs typeface="Times New Roman" pitchFamily="18" charset="0"/>
              </a:rPr>
              <a:t> Алина,</a:t>
            </a:r>
          </a:p>
          <a:p>
            <a:r>
              <a:rPr lang="ru-RU" sz="1200" dirty="0" smtClean="0">
                <a:latin typeface="Times New Roman" pitchFamily="18" charset="0"/>
                <a:cs typeface="Times New Roman" pitchFamily="18" charset="0"/>
              </a:rPr>
              <a:t>Закирова Азалия,</a:t>
            </a:r>
          </a:p>
          <a:p>
            <a:r>
              <a:rPr lang="ru-RU" sz="1200" dirty="0" smtClean="0">
                <a:latin typeface="Times New Roman" pitchFamily="18" charset="0"/>
                <a:cs typeface="Times New Roman" pitchFamily="18" charset="0"/>
              </a:rPr>
              <a:t>Седельникова Наталья.</a:t>
            </a:r>
            <a:endParaRPr lang="ru-RU" sz="1200" dirty="0">
              <a:latin typeface="Times New Roman" pitchFamily="18" charset="0"/>
              <a:cs typeface="Times New Roman" pitchFamily="18" charset="0"/>
            </a:endParaRPr>
          </a:p>
          <a:p>
            <a:r>
              <a:rPr lang="ru-RU" sz="1200" b="1" dirty="0">
                <a:latin typeface="Times New Roman" pitchFamily="18" charset="0"/>
                <a:cs typeface="Times New Roman" pitchFamily="18" charset="0"/>
              </a:rPr>
              <a:t>Руководитель:</a:t>
            </a:r>
            <a:r>
              <a:rPr lang="ru-RU" sz="1200" dirty="0">
                <a:latin typeface="Times New Roman" pitchFamily="18" charset="0"/>
                <a:cs typeface="Times New Roman" pitchFamily="18" charset="0"/>
              </a:rPr>
              <a:t> </a:t>
            </a:r>
            <a:r>
              <a:rPr lang="ru-RU" sz="1200" dirty="0" smtClean="0">
                <a:latin typeface="Times New Roman" pitchFamily="18" charset="0"/>
                <a:cs typeface="Times New Roman" pitchFamily="18" charset="0"/>
              </a:rPr>
              <a:t>Скворцова Наталья Николаевна </a:t>
            </a:r>
          </a:p>
          <a:p>
            <a:r>
              <a:rPr lang="ru-RU" sz="1200" dirty="0" smtClean="0">
                <a:latin typeface="Times New Roman" pitchFamily="18" charset="0"/>
                <a:cs typeface="Times New Roman" pitchFamily="18" charset="0"/>
              </a:rPr>
              <a:t>учитель </a:t>
            </a:r>
            <a:r>
              <a:rPr lang="ru-RU" sz="1200" dirty="0" smtClean="0">
                <a:latin typeface="Times New Roman" pitchFamily="18" charset="0"/>
                <a:cs typeface="Times New Roman" pitchFamily="18" charset="0"/>
              </a:rPr>
              <a:t>математики </a:t>
            </a:r>
            <a:r>
              <a:rPr lang="ru-RU" sz="1200" dirty="0">
                <a:latin typeface="Times New Roman" pitchFamily="18" charset="0"/>
                <a:cs typeface="Times New Roman" pitchFamily="18" charset="0"/>
              </a:rPr>
              <a:t>МБОУ </a:t>
            </a:r>
            <a:r>
              <a:rPr lang="ru-RU" sz="1200" dirty="0" smtClean="0">
                <a:latin typeface="Times New Roman" pitchFamily="18" charset="0"/>
                <a:cs typeface="Times New Roman" pitchFamily="18" charset="0"/>
              </a:rPr>
              <a:t>СШ </a:t>
            </a:r>
            <a:r>
              <a:rPr lang="ru-RU" sz="1200" dirty="0">
                <a:latin typeface="Times New Roman" pitchFamily="18" charset="0"/>
                <a:cs typeface="Times New Roman" pitchFamily="18" charset="0"/>
              </a:rPr>
              <a:t>№ 16</a:t>
            </a:r>
          </a:p>
        </p:txBody>
      </p:sp>
      <p:sp>
        <p:nvSpPr>
          <p:cNvPr id="6" name="Прямоугольник 5"/>
          <p:cNvSpPr/>
          <p:nvPr/>
        </p:nvSpPr>
        <p:spPr>
          <a:xfrm>
            <a:off x="3491880" y="6021288"/>
            <a:ext cx="1440160" cy="646331"/>
          </a:xfrm>
          <a:prstGeom prst="rect">
            <a:avLst/>
          </a:prstGeom>
        </p:spPr>
        <p:txBody>
          <a:bodyPr wrap="square">
            <a:spAutoFit/>
          </a:bodyPr>
          <a:lstStyle/>
          <a:p>
            <a:pPr algn="ctr"/>
            <a:r>
              <a:rPr lang="ru-RU" sz="1200" dirty="0">
                <a:latin typeface="Times New Roman" pitchFamily="18" charset="0"/>
                <a:cs typeface="Times New Roman" pitchFamily="18" charset="0"/>
              </a:rPr>
              <a:t>Новый Уренгой</a:t>
            </a:r>
            <a:r>
              <a:rPr lang="ru-RU" sz="1200">
                <a:latin typeface="Times New Roman" pitchFamily="18" charset="0"/>
                <a:cs typeface="Times New Roman" pitchFamily="18" charset="0"/>
              </a:rPr>
              <a:t/>
            </a:r>
            <a:br>
              <a:rPr lang="ru-RU" sz="1200">
                <a:latin typeface="Times New Roman" pitchFamily="18" charset="0"/>
                <a:cs typeface="Times New Roman" pitchFamily="18" charset="0"/>
              </a:rPr>
            </a:br>
            <a:r>
              <a:rPr lang="ru-RU" sz="1200" smtClean="0">
                <a:latin typeface="Times New Roman" pitchFamily="18" charset="0"/>
                <a:cs typeface="Times New Roman" pitchFamily="18" charset="0"/>
              </a:rPr>
              <a:t>2016</a:t>
            </a:r>
            <a:r>
              <a:rPr lang="ru-RU" sz="1200" dirty="0">
                <a:latin typeface="Times New Roman" pitchFamily="18" charset="0"/>
                <a:cs typeface="Times New Roman" pitchFamily="18" charset="0"/>
              </a:rPr>
              <a:t/>
            </a:r>
            <a:br>
              <a:rPr lang="ru-RU" sz="1200" dirty="0">
                <a:latin typeface="Times New Roman" pitchFamily="18" charset="0"/>
                <a:cs typeface="Times New Roman" pitchFamily="18" charset="0"/>
              </a:rPr>
            </a:br>
            <a:endParaRPr lang="ru-RU" sz="1200" dirty="0">
              <a:latin typeface="Times New Roman" pitchFamily="18" charset="0"/>
              <a:cs typeface="Times New Roman" pitchFamily="18" charset="0"/>
            </a:endParaRPr>
          </a:p>
        </p:txBody>
      </p:sp>
    </p:spTree>
    <p:extLst>
      <p:ext uri="{BB962C8B-B14F-4D97-AF65-F5344CB8AC3E}">
        <p14:creationId xmlns:p14="http://schemas.microsoft.com/office/powerpoint/2010/main" xmlns="" val="3619822551"/>
      </p:ext>
    </p:extLst>
  </p:cSld>
  <p:clrMapOvr>
    <a:masterClrMapping/>
  </p:clrMapOvr>
  <mc:AlternateContent xmlns:mc="http://schemas.openxmlformats.org/markup-compatibility/2006">
    <mc:Choice xmlns:p14="http://schemas.microsoft.com/office/powerpoint/2010/main" xmlns="" Requires="p14">
      <p:transition spd="slow">
        <p14:reveal/>
      </p:transition>
    </mc:Choice>
    <mc:Fallback>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83568" y="476672"/>
            <a:ext cx="7596832" cy="5649491"/>
          </a:xfrm>
        </p:spPr>
        <p:txBody>
          <a:bodyPr>
            <a:normAutofit/>
          </a:bodyPr>
          <a:lstStyle/>
          <a:p>
            <a:pPr marL="0" indent="0">
              <a:buNone/>
            </a:pPr>
            <a:r>
              <a:rPr lang="ru-RU" dirty="0" smtClean="0">
                <a:latin typeface="Times New Roman" pitchFamily="18" charset="0"/>
                <a:cs typeface="Times New Roman" pitchFamily="18" charset="0"/>
              </a:rPr>
              <a:t>	Мы </a:t>
            </a:r>
            <a:r>
              <a:rPr lang="ru-RU" dirty="0">
                <a:latin typeface="Times New Roman" pitchFamily="18" charset="0"/>
                <a:cs typeface="Times New Roman" pitchFamily="18" charset="0"/>
              </a:rPr>
              <a:t>учимся в 6 классе, и прошли по геометрии очень интересную тему </a:t>
            </a:r>
            <a:r>
              <a:rPr lang="ru-RU" b="1" dirty="0">
                <a:latin typeface="Times New Roman" pitchFamily="18" charset="0"/>
                <a:cs typeface="Times New Roman" pitchFamily="18" charset="0"/>
              </a:rPr>
              <a:t>«Лабиринты». </a:t>
            </a:r>
            <a:r>
              <a:rPr lang="ru-RU" dirty="0">
                <a:latin typeface="Times New Roman" pitchFamily="18" charset="0"/>
                <a:cs typeface="Times New Roman" pitchFamily="18" charset="0"/>
              </a:rPr>
              <a:t>Данная тема нас заинтересовала, и мы решили расширить свои знания о лабиринтах.</a:t>
            </a:r>
          </a:p>
          <a:p>
            <a:pPr marL="0" indent="0">
              <a:buNone/>
            </a:pPr>
            <a:r>
              <a:rPr lang="ru-RU" b="1" dirty="0">
                <a:latin typeface="Times New Roman" pitchFamily="18" charset="0"/>
                <a:cs typeface="Times New Roman" pitchFamily="18" charset="0"/>
              </a:rPr>
              <a:t>Цель проекта: </a:t>
            </a:r>
            <a:r>
              <a:rPr lang="ru-RU" dirty="0">
                <a:latin typeface="Times New Roman" pitchFamily="18" charset="0"/>
                <a:cs typeface="Times New Roman" pitchFamily="18" charset="0"/>
              </a:rPr>
              <a:t>ознакомиться с лабиринтами и их возникновением.</a:t>
            </a:r>
          </a:p>
          <a:p>
            <a:pPr marL="0" indent="0">
              <a:buNone/>
            </a:pPr>
            <a:r>
              <a:rPr lang="ru-RU" b="1" dirty="0">
                <a:latin typeface="Times New Roman" pitchFamily="18" charset="0"/>
                <a:cs typeface="Times New Roman" pitchFamily="18" charset="0"/>
              </a:rPr>
              <a:t>Задачи проекта: </a:t>
            </a:r>
          </a:p>
          <a:p>
            <a:pPr>
              <a:buFont typeface="Wingdings" pitchFamily="2" charset="2"/>
              <a:buChar char="q"/>
            </a:pPr>
            <a:r>
              <a:rPr lang="ru-RU" dirty="0">
                <a:latin typeface="Times New Roman" pitchFamily="18" charset="0"/>
                <a:cs typeface="Times New Roman" pitchFamily="18" charset="0"/>
              </a:rPr>
              <a:t>	Рассмотреть различные виды лабиринты.</a:t>
            </a:r>
          </a:p>
          <a:p>
            <a:pPr>
              <a:buFont typeface="Wingdings" pitchFamily="2" charset="2"/>
              <a:buChar char="q"/>
            </a:pPr>
            <a:r>
              <a:rPr lang="ru-RU" dirty="0">
                <a:latin typeface="Times New Roman" pitchFamily="18" charset="0"/>
                <a:cs typeface="Times New Roman" pitchFamily="18" charset="0"/>
              </a:rPr>
              <a:t>	Исследовать методы прохождения лабиринтов </a:t>
            </a:r>
          </a:p>
          <a:p>
            <a:pPr>
              <a:buFont typeface="Wingdings" pitchFamily="2" charset="2"/>
              <a:buChar char="q"/>
            </a:pPr>
            <a:r>
              <a:rPr lang="ru-RU" dirty="0">
                <a:latin typeface="Times New Roman" pitchFamily="18" charset="0"/>
                <a:cs typeface="Times New Roman" pitchFamily="18" charset="0"/>
              </a:rPr>
              <a:t>	Собрать материалы по данной теме.</a:t>
            </a:r>
          </a:p>
          <a:p>
            <a:pPr>
              <a:buFont typeface="Wingdings" pitchFamily="2" charset="2"/>
              <a:buChar char="q"/>
            </a:pPr>
            <a:r>
              <a:rPr lang="ru-RU" dirty="0">
                <a:latin typeface="Times New Roman" pitchFamily="18" charset="0"/>
                <a:cs typeface="Times New Roman" pitchFamily="18" charset="0"/>
              </a:rPr>
              <a:t>	Представить результат нашей работы</a:t>
            </a:r>
            <a:r>
              <a:rPr lang="ru-RU" dirty="0"/>
              <a:t>.</a:t>
            </a:r>
          </a:p>
        </p:txBody>
      </p:sp>
    </p:spTree>
    <p:extLst>
      <p:ext uri="{BB962C8B-B14F-4D97-AF65-F5344CB8AC3E}">
        <p14:creationId xmlns:p14="http://schemas.microsoft.com/office/powerpoint/2010/main" xmlns="" val="17406360"/>
      </p:ext>
    </p:extLst>
  </p:cSld>
  <p:clrMapOvr>
    <a:masterClrMapping/>
  </p:clrMapOvr>
  <p:transition>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92640" y="4178742"/>
            <a:ext cx="3735925" cy="576064"/>
          </a:xfrm>
        </p:spPr>
        <p:txBody>
          <a:bodyPr>
            <a:normAutofit/>
          </a:bodyPr>
          <a:lstStyle/>
          <a:p>
            <a:pPr marL="0" indent="0">
              <a:buNone/>
            </a:pPr>
            <a:r>
              <a:rPr lang="ru-RU" dirty="0" smtClean="0">
                <a:latin typeface="Times New Roman" pitchFamily="18" charset="0"/>
                <a:cs typeface="Times New Roman" pitchFamily="18" charset="0"/>
              </a:rPr>
              <a:t>Битва Тесея и Минотавра</a:t>
            </a:r>
            <a:r>
              <a:rPr lang="ru-RU" dirty="0" smtClean="0"/>
              <a:t>.</a:t>
            </a:r>
            <a:endParaRPr lang="ru-RU" dirty="0"/>
          </a:p>
        </p:txBody>
      </p:sp>
      <p:sp>
        <p:nvSpPr>
          <p:cNvPr id="2" name="Заголовок 1"/>
          <p:cNvSpPr>
            <a:spLocks noGrp="1"/>
          </p:cNvSpPr>
          <p:nvPr>
            <p:ph type="title"/>
          </p:nvPr>
        </p:nvSpPr>
        <p:spPr>
          <a:xfrm>
            <a:off x="899592" y="260648"/>
            <a:ext cx="7571184" cy="1218464"/>
          </a:xfrm>
        </p:spPr>
        <p:txBody>
          <a:bodyPr/>
          <a:lstStyle/>
          <a:p>
            <a:r>
              <a:rPr lang="ru-RU" dirty="0" smtClean="0">
                <a:latin typeface="Times New Roman" pitchFamily="18" charset="0"/>
                <a:cs typeface="Times New Roman" pitchFamily="18" charset="0"/>
              </a:rPr>
              <a:t>Историческая справка.</a:t>
            </a:r>
            <a:endParaRPr lang="ru-RU" dirty="0">
              <a:latin typeface="Times New Roman" pitchFamily="18" charset="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1" y="1484784"/>
            <a:ext cx="3042105" cy="266429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605477" y="2765958"/>
            <a:ext cx="3727150" cy="2766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7" name="Объект 2"/>
          <p:cNvSpPr txBox="1">
            <a:spLocks/>
          </p:cNvSpPr>
          <p:nvPr/>
        </p:nvSpPr>
        <p:spPr>
          <a:xfrm>
            <a:off x="4355976" y="5733256"/>
            <a:ext cx="4396464" cy="576064"/>
          </a:xfrm>
          <a:prstGeom prst="rect">
            <a:avLst/>
          </a:prstGeom>
        </p:spPr>
        <p:txBody>
          <a:bodyPr vert="horz" lIns="91440" tIns="45720" rIns="91440" bIns="45720" rtlCol="0">
            <a:noAutofit/>
          </a:bodyPr>
          <a:lstStyle>
            <a:lvl1pPr marL="274320" indent="-274320" algn="l" defTabSz="914400" rtl="0" eaLnBrk="1" latinLnBrk="0" hangingPunct="1">
              <a:spcBef>
                <a:spcPct val="20000"/>
              </a:spcBef>
              <a:buClr>
                <a:schemeClr val="accent1"/>
              </a:buClr>
              <a:buSzPct val="100000"/>
              <a:buFont typeface="Symbol" pitchFamily="18" charset="2"/>
              <a:buChar char=""/>
              <a:defRPr sz="2400" kern="1200">
                <a:solidFill>
                  <a:schemeClr val="tx2"/>
                </a:solidFill>
                <a:latin typeface="+mn-lt"/>
                <a:ea typeface="+mn-ea"/>
                <a:cs typeface="+mn-cs"/>
              </a:defRPr>
            </a:lvl1pPr>
            <a:lvl2pPr marL="576263" indent="-274320" algn="l" defTabSz="914400" rtl="0" eaLnBrk="1" latinLnBrk="0" hangingPunct="1">
              <a:spcBef>
                <a:spcPct val="20000"/>
              </a:spcBef>
              <a:buClr>
                <a:schemeClr val="accent1"/>
              </a:buClr>
              <a:buSzPct val="100000"/>
              <a:buFont typeface="Symbol" pitchFamily="18" charset="2"/>
              <a:buChar char=""/>
              <a:defRPr sz="2200" kern="1200">
                <a:solidFill>
                  <a:schemeClr val="tx2"/>
                </a:solidFill>
                <a:latin typeface="+mn-lt"/>
                <a:ea typeface="+mn-ea"/>
                <a:cs typeface="+mn-cs"/>
              </a:defRPr>
            </a:lvl2pPr>
            <a:lvl3pPr marL="855663" indent="-228600" algn="l" defTabSz="914400" rtl="0" eaLnBrk="1" latinLnBrk="0" hangingPunct="1">
              <a:spcBef>
                <a:spcPct val="20000"/>
              </a:spcBef>
              <a:buClr>
                <a:schemeClr val="accent1"/>
              </a:buClr>
              <a:buSzPct val="100000"/>
              <a:buFont typeface="Symbol" pitchFamily="18" charset="2"/>
              <a:buChar char=""/>
              <a:defRPr sz="2000" kern="1200">
                <a:solidFill>
                  <a:schemeClr val="tx2"/>
                </a:solidFill>
                <a:latin typeface="+mn-lt"/>
                <a:ea typeface="+mn-ea"/>
                <a:cs typeface="+mn-cs"/>
              </a:defRPr>
            </a:lvl3pPr>
            <a:lvl4pPr marL="1143000" indent="-228600" algn="l" defTabSz="914400" rtl="0" eaLnBrk="1" latinLnBrk="0" hangingPunct="1">
              <a:spcBef>
                <a:spcPct val="20000"/>
              </a:spcBef>
              <a:buClr>
                <a:schemeClr val="accent1"/>
              </a:buClr>
              <a:buSzPct val="100000"/>
              <a:buFont typeface="Symbol" pitchFamily="18" charset="2"/>
              <a:buChar char=""/>
              <a:defRPr sz="1800" kern="1200">
                <a:solidFill>
                  <a:schemeClr val="tx2"/>
                </a:solidFill>
                <a:latin typeface="+mn-lt"/>
                <a:ea typeface="+mn-ea"/>
                <a:cs typeface="+mn-cs"/>
              </a:defRPr>
            </a:lvl4pPr>
            <a:lvl5pPr marL="1463040" indent="-228600" algn="l" defTabSz="914400" rtl="0" eaLnBrk="1" latinLnBrk="0" hangingPunct="1">
              <a:spcBef>
                <a:spcPct val="20000"/>
              </a:spcBef>
              <a:buClr>
                <a:schemeClr val="accent1"/>
              </a:buClr>
              <a:buSzPct val="100000"/>
              <a:buFont typeface="Symbol" pitchFamily="18" charset="2"/>
              <a:buChar char=""/>
              <a:defRPr sz="1600" kern="1200">
                <a:solidFill>
                  <a:schemeClr val="tx2"/>
                </a:solidFill>
                <a:latin typeface="+mn-lt"/>
                <a:ea typeface="+mn-ea"/>
                <a:cs typeface="+mn-cs"/>
              </a:defRPr>
            </a:lvl5pPr>
            <a:lvl6pPr marL="178308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6pPr>
            <a:lvl7pPr marL="210312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7pPr>
            <a:lvl8pPr marL="242316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8pPr>
            <a:lvl9pPr marL="2743200" indent="-228600" algn="l" defTabSz="914400" rtl="0" eaLnBrk="1" latinLnBrk="0" hangingPunct="1">
              <a:spcBef>
                <a:spcPts val="384"/>
              </a:spcBef>
              <a:buClr>
                <a:schemeClr val="accent1"/>
              </a:buClr>
              <a:buFont typeface="Symbol" pitchFamily="18" charset="2"/>
              <a:buChar char="*"/>
              <a:defRPr sz="1400" kern="1200">
                <a:solidFill>
                  <a:schemeClr val="tx2"/>
                </a:solidFill>
                <a:latin typeface="+mn-lt"/>
                <a:ea typeface="+mn-ea"/>
                <a:cs typeface="+mn-cs"/>
              </a:defRPr>
            </a:lvl9pPr>
          </a:lstStyle>
          <a:p>
            <a:pPr marL="0" indent="0">
              <a:buFont typeface="Symbol" pitchFamily="18" charset="2"/>
              <a:buNone/>
            </a:pPr>
            <a:r>
              <a:rPr lang="ru-RU" dirty="0" smtClean="0">
                <a:latin typeface="Times New Roman" pitchFamily="18" charset="0"/>
                <a:cs typeface="Times New Roman" pitchFamily="18" charset="0"/>
              </a:rPr>
              <a:t>Ариадна вручает волшебный клубок Тесею.</a:t>
            </a:r>
            <a:endParaRPr lang="ru-RU" dirty="0"/>
          </a:p>
        </p:txBody>
      </p:sp>
    </p:spTree>
    <p:extLst>
      <p:ext uri="{BB962C8B-B14F-4D97-AF65-F5344CB8AC3E}">
        <p14:creationId xmlns:p14="http://schemas.microsoft.com/office/powerpoint/2010/main" xmlns="" val="3329913516"/>
      </p:ext>
    </p:extLst>
  </p:cSld>
  <p:clrMapOvr>
    <a:masterClrMapping/>
  </p:clrMapOvr>
  <mc:AlternateContent xmlns:mc="http://schemas.openxmlformats.org/markup-compatibility/2006">
    <mc:Choice xmlns:p14="http://schemas.microsoft.com/office/powerpoint/2010/main" xmlns="" Requires="p14">
      <p:transition spd="slow" p14:dur="800">
        <p:circle/>
      </p:transition>
    </mc:Choice>
    <mc:Fallback>
      <p:transition spd="slow">
        <p:circl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txBox="1">
            <a:spLocks noGrp="1"/>
          </p:cNvSpPr>
          <p:nvPr>
            <p:ph idx="1"/>
          </p:nvPr>
        </p:nvSpPr>
        <p:spPr>
          <a:xfrm>
            <a:off x="2411760" y="3140968"/>
            <a:ext cx="4104456" cy="393493"/>
          </a:xfrm>
          <a:prstGeom prst="rect">
            <a:avLst/>
          </a:prstGeom>
          <a:ln w="31750" cmpd="sng">
            <a:solidFill>
              <a:srgbClr val="727CA3">
                <a:shade val="50000"/>
              </a:srgbClr>
            </a:solidFill>
          </a:ln>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ru-RU" sz="1600" b="0" i="0" u="none" strike="noStrike" kern="1200" cap="none" spc="0" normalizeH="0" baseline="0" noProof="0" dirty="0">
                <a:ln>
                  <a:noFill/>
                </a:ln>
                <a:solidFill>
                  <a:sysClr val="windowText" lastClr="000000"/>
                </a:solidFill>
                <a:effectLst/>
                <a:uLnTx/>
                <a:uFillTx/>
                <a:latin typeface="Times New Roman" pitchFamily="18" charset="0"/>
                <a:ea typeface="+mn-ea"/>
                <a:cs typeface="Times New Roman" pitchFamily="18" charset="0"/>
              </a:rPr>
              <a:t> </a:t>
            </a:r>
            <a:r>
              <a:rPr kumimoji="0" lang="ru-RU" sz="1600" b="0" i="0"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        </a:t>
            </a:r>
            <a:r>
              <a:rPr kumimoji="0" lang="ru-RU" sz="1600" b="1" i="1" u="none" strike="noStrike" kern="120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Виды лабиринтов:</a:t>
            </a:r>
            <a:endParaRPr kumimoji="0" lang="ru-RU" sz="3200" b="1" i="1" u="none" strike="noStrike" kern="1200" cap="none" spc="0" normalizeH="0" baseline="0" noProof="0" dirty="0">
              <a:ln>
                <a:noFill/>
              </a:ln>
              <a:solidFill>
                <a:sysClr val="windowText" lastClr="000000"/>
              </a:solidFill>
              <a:effectLst/>
              <a:uLnTx/>
              <a:uFillTx/>
              <a:latin typeface="Franklin Gothic Book"/>
              <a:ea typeface="+mn-ea"/>
              <a:cs typeface="+mn-cs"/>
            </a:endParaRPr>
          </a:p>
        </p:txBody>
      </p:sp>
      <p:sp>
        <p:nvSpPr>
          <p:cNvPr id="5" name="Выноска 1 4"/>
          <p:cNvSpPr/>
          <p:nvPr/>
        </p:nvSpPr>
        <p:spPr>
          <a:xfrm>
            <a:off x="179512" y="4518070"/>
            <a:ext cx="1810167" cy="861058"/>
          </a:xfrm>
          <a:prstGeom prst="borderCallout1">
            <a:avLst>
              <a:gd name="adj1" fmla="val 48285"/>
              <a:gd name="adj2" fmla="val 106961"/>
              <a:gd name="adj3" fmla="val -63458"/>
              <a:gd name="adj4" fmla="val 169228"/>
            </a:avLst>
          </a:prstGeom>
          <a:noFill/>
          <a:ln w="25400" cap="flat" cmpd="sng" algn="ctr">
            <a:solidFill>
              <a:srgbClr val="727CA3">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Подковообразные лабиринты</a:t>
            </a:r>
            <a:endParaRPr kumimoji="0" lang="ru-RU" sz="1400" b="0" i="0" u="none" strike="noStrike" kern="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p:txBody>
      </p:sp>
      <p:sp>
        <p:nvSpPr>
          <p:cNvPr id="6" name="Выноска 1 5"/>
          <p:cNvSpPr/>
          <p:nvPr/>
        </p:nvSpPr>
        <p:spPr>
          <a:xfrm>
            <a:off x="735315" y="836712"/>
            <a:ext cx="2088232" cy="792088"/>
          </a:xfrm>
          <a:prstGeom prst="borderCallout1">
            <a:avLst>
              <a:gd name="adj1" fmla="val 220998"/>
              <a:gd name="adj2" fmla="val 160660"/>
              <a:gd name="adj3" fmla="val 84164"/>
              <a:gd name="adj4" fmla="val 114553"/>
            </a:avLst>
          </a:prstGeom>
          <a:noFill/>
          <a:ln w="25400" cap="flat" cmpd="sng" algn="ctr">
            <a:solidFill>
              <a:srgbClr val="727CA3">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Искусственные лабиринты </a:t>
            </a:r>
            <a:endParaRPr kumimoji="0" lang="ru-RU" sz="1400" b="0" i="0" u="none" strike="noStrike" kern="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p:txBody>
      </p:sp>
      <p:sp>
        <p:nvSpPr>
          <p:cNvPr id="9" name="Выноска 1 8"/>
          <p:cNvSpPr/>
          <p:nvPr/>
        </p:nvSpPr>
        <p:spPr>
          <a:xfrm>
            <a:off x="7293876" y="4581128"/>
            <a:ext cx="1728192" cy="862577"/>
          </a:xfrm>
          <a:prstGeom prst="borderCallout1">
            <a:avLst>
              <a:gd name="adj1" fmla="val 55492"/>
              <a:gd name="adj2" fmla="val -5657"/>
              <a:gd name="adj3" fmla="val -60218"/>
              <a:gd name="adj4" fmla="val -74001"/>
            </a:avLst>
          </a:prstGeom>
          <a:noFill/>
          <a:ln w="25400" cap="flat" cmpd="sng" algn="ctr">
            <a:solidFill>
              <a:srgbClr val="727CA3">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Архитектурные лабиринты </a:t>
            </a:r>
            <a:endParaRPr kumimoji="0" lang="ru-RU" sz="1400" b="0" i="0" u="none" strike="noStrike" kern="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p:txBody>
      </p:sp>
      <p:sp>
        <p:nvSpPr>
          <p:cNvPr id="10" name="Выноска 1 9"/>
          <p:cNvSpPr/>
          <p:nvPr/>
        </p:nvSpPr>
        <p:spPr>
          <a:xfrm>
            <a:off x="6357772" y="836712"/>
            <a:ext cx="1872208" cy="792088"/>
          </a:xfrm>
          <a:prstGeom prst="borderCallout1">
            <a:avLst>
              <a:gd name="adj1" fmla="val 79037"/>
              <a:gd name="adj2" fmla="val -9975"/>
              <a:gd name="adj3" fmla="val 230380"/>
              <a:gd name="adj4" fmla="val -64309"/>
            </a:avLst>
          </a:prstGeom>
          <a:noFill/>
          <a:ln w="25400" cap="flat" cmpd="sng" algn="ctr">
            <a:solidFill>
              <a:srgbClr val="727CA3">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Дерновые лабиринты</a:t>
            </a:r>
            <a:endParaRPr kumimoji="0" lang="ru-RU" sz="1400" b="0" i="0" u="none" strike="noStrike" kern="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p:txBody>
      </p:sp>
      <p:sp>
        <p:nvSpPr>
          <p:cNvPr id="11" name="Выноска 1 10"/>
          <p:cNvSpPr/>
          <p:nvPr/>
        </p:nvSpPr>
        <p:spPr>
          <a:xfrm>
            <a:off x="3635896" y="5712257"/>
            <a:ext cx="1944216" cy="710634"/>
          </a:xfrm>
          <a:prstGeom prst="borderCallout1">
            <a:avLst>
              <a:gd name="adj1" fmla="val -21334"/>
              <a:gd name="adj2" fmla="val 49971"/>
              <a:gd name="adj3" fmla="val -205751"/>
              <a:gd name="adj4" fmla="val 48950"/>
            </a:avLst>
          </a:prstGeom>
          <a:noFill/>
          <a:ln w="25400" cap="flat" cmpd="sng" algn="ctr">
            <a:solidFill>
              <a:srgbClr val="727CA3">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ru-RU" sz="1400" b="0" i="0" u="none" strike="noStrike" kern="0" cap="none" spc="0" normalizeH="0" baseline="0" noProof="0" dirty="0" smtClean="0">
                <a:ln>
                  <a:noFill/>
                </a:ln>
                <a:solidFill>
                  <a:sysClr val="windowText" lastClr="000000"/>
                </a:solidFill>
                <a:effectLst/>
                <a:uLnTx/>
                <a:uFillTx/>
                <a:latin typeface="Times New Roman" pitchFamily="18" charset="0"/>
                <a:ea typeface="+mn-ea"/>
                <a:cs typeface="Times New Roman" pitchFamily="18" charset="0"/>
              </a:rPr>
              <a:t>Игровые лабиринты</a:t>
            </a:r>
            <a:endParaRPr kumimoji="0" lang="ru-RU" sz="1400" b="0" i="0" u="none" strike="noStrike" kern="0" cap="none" spc="0" normalizeH="0" baseline="0" noProof="0" dirty="0">
              <a:ln>
                <a:noFill/>
              </a:ln>
              <a:solidFill>
                <a:sysClr val="windowText" lastClr="000000"/>
              </a:solidFill>
              <a:effectLst/>
              <a:uLnTx/>
              <a:uFillTx/>
              <a:latin typeface="Times New Roman" pitchFamily="18" charset="0"/>
              <a:ea typeface="+mn-ea"/>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84595" y="5157192"/>
            <a:ext cx="2181225" cy="1533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49779" y="4894073"/>
            <a:ext cx="1460665" cy="10992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804248" y="1423151"/>
            <a:ext cx="1905000" cy="1419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rotWithShape="1">
          <a:blip r:embed="rId5">
            <a:extLst>
              <a:ext uri="{28A0092B-C50C-407E-A947-70E740481C1C}">
                <a14:useLocalDpi xmlns:a14="http://schemas.microsoft.com/office/drawing/2010/main" xmlns="" val="0"/>
              </a:ext>
            </a:extLst>
          </a:blip>
          <a:srcRect l="15355" r="18338"/>
          <a:stretch/>
        </p:blipFill>
        <p:spPr bwMode="auto">
          <a:xfrm>
            <a:off x="6804248" y="3561857"/>
            <a:ext cx="1763153" cy="111125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084595" y="1533789"/>
            <a:ext cx="1921545" cy="12726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53904522"/>
      </p:ext>
    </p:extLst>
  </p:cSld>
  <p:clrMapOvr>
    <a:masterClrMapping/>
  </p:clrMapOvr>
  <p:transition spd="med">
    <p:split orient="vert"/>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Объект 3"/>
          <p:cNvGraphicFramePr>
            <a:graphicFrameLocks noGrp="1"/>
          </p:cNvGraphicFramePr>
          <p:nvPr>
            <p:ph idx="1"/>
            <p:extLst>
              <p:ext uri="{D42A27DB-BD31-4B8C-83A1-F6EECF244321}">
                <p14:modId xmlns:p14="http://schemas.microsoft.com/office/powerpoint/2010/main" xmlns="" val="4038864095"/>
              </p:ext>
            </p:extLst>
          </p:nvPr>
        </p:nvGraphicFramePr>
        <p:xfrm>
          <a:off x="539552" y="1484784"/>
          <a:ext cx="8136904" cy="4320481"/>
        </p:xfrm>
        <a:graphic>
          <a:graphicData uri="http://schemas.openxmlformats.org/drawingml/2006/table">
            <a:tbl>
              <a:tblPr firstRow="1" firstCol="1" bandRow="1"/>
              <a:tblGrid>
                <a:gridCol w="1779389"/>
                <a:gridCol w="3132849"/>
                <a:gridCol w="3224666"/>
              </a:tblGrid>
              <a:tr h="538243">
                <a:tc>
                  <a:txBody>
                    <a:bodyPr/>
                    <a:lstStyle/>
                    <a:p>
                      <a:pPr algn="ctr">
                        <a:lnSpc>
                          <a:spcPct val="115000"/>
                        </a:lnSpc>
                        <a:spcAft>
                          <a:spcPts val="1000"/>
                        </a:spcAft>
                      </a:pPr>
                      <a:r>
                        <a:rPr lang="ru-RU" sz="1200" b="1" dirty="0">
                          <a:effectLst/>
                          <a:latin typeface="Times New Roman"/>
                          <a:ea typeface="Times New Roman"/>
                          <a:cs typeface="Times New Roman"/>
                        </a:rPr>
                        <a:t>Метод</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Преимущество</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dirty="0">
                          <a:effectLst/>
                          <a:latin typeface="Times New Roman"/>
                          <a:ea typeface="Times New Roman"/>
                          <a:cs typeface="Times New Roman"/>
                        </a:rPr>
                        <a:t>Недостатки</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6448">
                <a:tc>
                  <a:txBody>
                    <a:bodyPr/>
                    <a:lstStyle/>
                    <a:p>
                      <a:pPr algn="ctr">
                        <a:lnSpc>
                          <a:spcPct val="115000"/>
                        </a:lnSpc>
                        <a:spcAft>
                          <a:spcPts val="1000"/>
                        </a:spcAft>
                      </a:pPr>
                      <a:r>
                        <a:rPr lang="ru-RU" sz="1200">
                          <a:effectLst/>
                          <a:latin typeface="Times New Roman"/>
                          <a:ea typeface="Times New Roman"/>
                          <a:cs typeface="Times New Roman"/>
                        </a:rPr>
                        <a:t>1. Метод проб и ошибок</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Прост, не требует дополнительных знаний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Можно потратить много времени, не гарантирует успех</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4671">
                <a:tc>
                  <a:txBody>
                    <a:bodyPr/>
                    <a:lstStyle/>
                    <a:p>
                      <a:pPr algn="ctr">
                        <a:lnSpc>
                          <a:spcPct val="115000"/>
                        </a:lnSpc>
                        <a:spcAft>
                          <a:spcPts val="1000"/>
                        </a:spcAft>
                      </a:pPr>
                      <a:r>
                        <a:rPr lang="ru-RU" sz="1200">
                          <a:effectLst/>
                          <a:latin typeface="Times New Roman"/>
                          <a:ea typeface="Times New Roman"/>
                          <a:cs typeface="Times New Roman"/>
                        </a:rPr>
                        <a:t>2. Метод зачеркивание тупиков</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Удобен, если в лабиринте есть много тупиков</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Этот метод не помогает, если нет тупиков</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134671">
                <a:tc>
                  <a:txBody>
                    <a:bodyPr/>
                    <a:lstStyle/>
                    <a:p>
                      <a:pPr algn="ctr">
                        <a:lnSpc>
                          <a:spcPct val="115000"/>
                        </a:lnSpc>
                        <a:spcAft>
                          <a:spcPts val="1000"/>
                        </a:spcAft>
                      </a:pPr>
                      <a:r>
                        <a:rPr lang="ru-RU" sz="1200">
                          <a:effectLst/>
                          <a:latin typeface="Times New Roman"/>
                          <a:ea typeface="Times New Roman"/>
                          <a:cs typeface="Times New Roman"/>
                        </a:rPr>
                        <a:t>3. Правило правой (левой) руки </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Удобен, если нет замкнутых маршрутов</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Не имеются</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56448">
                <a:tc>
                  <a:txBody>
                    <a:bodyPr/>
                    <a:lstStyle/>
                    <a:p>
                      <a:pPr algn="ctr">
                        <a:lnSpc>
                          <a:spcPct val="115000"/>
                        </a:lnSpc>
                        <a:spcAft>
                          <a:spcPts val="1000"/>
                        </a:spcAft>
                      </a:pPr>
                      <a:r>
                        <a:rPr lang="ru-RU" sz="1200">
                          <a:effectLst/>
                          <a:latin typeface="Times New Roman"/>
                          <a:ea typeface="Times New Roman"/>
                          <a:cs typeface="Times New Roman"/>
                        </a:rPr>
                        <a:t>4. Правило Тремо</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a:effectLst/>
                          <a:latin typeface="Times New Roman"/>
                          <a:ea typeface="Times New Roman"/>
                          <a:cs typeface="Times New Roman"/>
                        </a:rPr>
                        <a:t>Позволит решить любой лабиринт</a:t>
                      </a:r>
                      <a:endParaRPr lang="ru-RU" sz="110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ru-RU" sz="1200" dirty="0">
                          <a:effectLst/>
                          <a:latin typeface="Times New Roman"/>
                          <a:ea typeface="Times New Roman"/>
                          <a:cs typeface="Times New Roman"/>
                        </a:rPr>
                        <a:t>Можно потратить много времени</a:t>
                      </a:r>
                      <a:endParaRPr lang="ru-RU" sz="1100" dirty="0">
                        <a:effectLst/>
                        <a:latin typeface="Calibri"/>
                        <a:ea typeface="Times New Roman"/>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5" name="Rectangle 1"/>
          <p:cNvSpPr>
            <a:spLocks noChangeArrowheads="1"/>
          </p:cNvSpPr>
          <p:nvPr/>
        </p:nvSpPr>
        <p:spPr bwMode="auto">
          <a:xfrm>
            <a:off x="1536700" y="3243263"/>
            <a:ext cx="91440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6" name="Прямоугольник 5"/>
          <p:cNvSpPr/>
          <p:nvPr/>
        </p:nvSpPr>
        <p:spPr>
          <a:xfrm>
            <a:off x="1763688" y="476671"/>
            <a:ext cx="5832648" cy="646331"/>
          </a:xfrm>
          <a:prstGeom prst="rect">
            <a:avLst/>
          </a:prstGeom>
        </p:spPr>
        <p:txBody>
          <a:bodyPr wrap="square">
            <a:spAutoFit/>
          </a:bodyPr>
          <a:lstStyle/>
          <a:p>
            <a:r>
              <a:rPr lang="ru-RU" sz="3600" dirty="0">
                <a:latin typeface="Times New Roman" pitchFamily="18" charset="0"/>
                <a:cs typeface="Times New Roman" pitchFamily="18" charset="0"/>
              </a:rPr>
              <a:t>МЕТОДЫ ПРОХОЖДЕНИЯ</a:t>
            </a:r>
          </a:p>
        </p:txBody>
      </p:sp>
    </p:spTree>
    <p:extLst>
      <p:ext uri="{BB962C8B-B14F-4D97-AF65-F5344CB8AC3E}">
        <p14:creationId xmlns:p14="http://schemas.microsoft.com/office/powerpoint/2010/main" xmlns="" val="1398365984"/>
      </p:ext>
    </p:extLst>
  </p:cSld>
  <p:clrMapOvr>
    <a:masterClrMapping/>
  </p:clrMapOvr>
  <p:transition>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395536" y="425264"/>
            <a:ext cx="4032448" cy="6120680"/>
          </a:xfrm>
        </p:spPr>
        <p:txBody>
          <a:bodyPr>
            <a:normAutofit fontScale="92500" lnSpcReduction="20000"/>
          </a:bodyPr>
          <a:lstStyle/>
          <a:p>
            <a:pPr marL="0" indent="0" algn="just">
              <a:buNone/>
            </a:pPr>
            <a:r>
              <a:rPr lang="ru-RU" dirty="0" smtClean="0">
                <a:latin typeface="Times New Roman" pitchFamily="18" charset="0"/>
                <a:cs typeface="Times New Roman" pitchFamily="18" charset="0"/>
              </a:rPr>
              <a:t>	Трема </a:t>
            </a:r>
            <a:r>
              <a:rPr lang="ru-RU" dirty="0">
                <a:latin typeface="Times New Roman" pitchFamily="18" charset="0"/>
                <a:cs typeface="Times New Roman" pitchFamily="18" charset="0"/>
              </a:rPr>
              <a:t>– это известный французский математик. Свой метод он разработал в 1882 году. Перед входом в лабиринт нужно поставить крест иди любую другую отметку. Выйдя из любой точки лабиринта, надо сделать отметку на его стене и двигаться  произволом направление до тупика или перекрестка. В первом случае надо вернуться назад, поставив второй крест, свидетельствующий, что путь пройден дважды - туда и назад, и идти в направление, не пройдём ни разу, или пройдённому один раз. Во втором – идти в произвольном направление, отмечая перекресток на каждом входе и на выходе одним крестом. </a:t>
            </a: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572000" y="1556792"/>
            <a:ext cx="4276725" cy="3857625"/>
          </a:xfrm>
          <a:prstGeom prst="rect">
            <a:avLst/>
          </a:prstGeom>
          <a:noFill/>
          <a:ln w="2857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93240897"/>
      </p:ext>
    </p:extLst>
  </p:cSld>
  <p:clrMapOvr>
    <a:masterClrMapping/>
  </p:clrMapOvr>
  <p:transition>
    <p:cove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148064" y="980728"/>
            <a:ext cx="3672408" cy="5760640"/>
          </a:xfrm>
        </p:spPr>
        <p:txBody>
          <a:bodyPr>
            <a:normAutofit fontScale="62500" lnSpcReduction="20000"/>
          </a:bodyPr>
          <a:lstStyle/>
          <a:p>
            <a:pPr marL="0" indent="0" algn="just">
              <a:buNone/>
            </a:pPr>
            <a:r>
              <a:rPr lang="ru-RU" dirty="0" smtClean="0">
                <a:latin typeface="Times New Roman" pitchFamily="18" charset="0"/>
                <a:cs typeface="Times New Roman" pitchFamily="18" charset="0"/>
              </a:rPr>
              <a:t>	</a:t>
            </a:r>
            <a:r>
              <a:rPr lang="ru-RU" sz="2600" dirty="0" smtClean="0">
                <a:latin typeface="Times New Roman" pitchFamily="18" charset="0"/>
                <a:cs typeface="Times New Roman" pitchFamily="18" charset="0"/>
              </a:rPr>
              <a:t>Лабиринты </a:t>
            </a:r>
            <a:r>
              <a:rPr lang="ru-RU" sz="2600" dirty="0">
                <a:latin typeface="Times New Roman" pitchFamily="18" charset="0"/>
                <a:cs typeface="Times New Roman" pitchFamily="18" charset="0"/>
              </a:rPr>
              <a:t>используется психологами для изучения поведенческих реакций человека и животных. Муравьи после короткого обучения легко преодолевают лабиринт с 10 разветвлениями. Несколько медленнее и с большим количеством проб и ошибок работают люди. </a:t>
            </a:r>
            <a:r>
              <a:rPr lang="ru-RU" sz="2600" b="1" dirty="0">
                <a:latin typeface="Times New Roman" pitchFamily="18" charset="0"/>
                <a:cs typeface="Times New Roman" pitchFamily="18" charset="0"/>
              </a:rPr>
              <a:t>Отметим еще одно важное свойство лабиринта:</a:t>
            </a:r>
            <a:r>
              <a:rPr lang="ru-RU" sz="2600" dirty="0">
                <a:latin typeface="Times New Roman" pitchFamily="18" charset="0"/>
                <a:cs typeface="Times New Roman" pitchFamily="18" charset="0"/>
              </a:rPr>
              <a:t> с его помощью был найден метод изучения поисковой деятельности живых организмов, животных. В естественной среде животные часто вынуждены преодолевать всевозможные препятствия и запоминать сложные пути. Опыты показали, что животные сначала медленно разведывали, изучали лабиринт, затем преодолевали маршрут все быстрее, наконец, наступал момент, когда они автоматически преодолевали весь путь. Таким образом, лабиринты оказались средством для изучения сложных механизмов памяти, а также поведения животных в различных ситуациях.</a:t>
            </a:r>
          </a:p>
        </p:txBody>
      </p:sp>
      <p:sp>
        <p:nvSpPr>
          <p:cNvPr id="2" name="Заголовок 1"/>
          <p:cNvSpPr>
            <a:spLocks noGrp="1"/>
          </p:cNvSpPr>
          <p:nvPr>
            <p:ph type="title"/>
          </p:nvPr>
        </p:nvSpPr>
        <p:spPr>
          <a:xfrm>
            <a:off x="1547664" y="116632"/>
            <a:ext cx="6131024" cy="1002440"/>
          </a:xfrm>
        </p:spPr>
        <p:txBody>
          <a:bodyPr>
            <a:normAutofit/>
          </a:bodyPr>
          <a:lstStyle/>
          <a:p>
            <a:r>
              <a:rPr lang="ru-RU" sz="3600" dirty="0" smtClean="0">
                <a:latin typeface="Times New Roman" pitchFamily="18" charset="0"/>
                <a:cs typeface="Times New Roman" pitchFamily="18" charset="0"/>
              </a:rPr>
              <a:t>Лабиринты в жизни человека</a:t>
            </a:r>
            <a:endParaRPr lang="ru-RU" sz="3600" dirty="0">
              <a:latin typeface="Times New Roman" pitchFamily="18" charset="0"/>
              <a:cs typeface="Times New Roman" pitchFamily="18"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880691" y="1124744"/>
            <a:ext cx="3475285" cy="2302059"/>
          </a:xfrm>
          <a:prstGeom prst="rect">
            <a:avLst/>
          </a:prstGeom>
          <a:noFill/>
          <a:ln w="381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0691" y="3967852"/>
            <a:ext cx="3475285" cy="2648613"/>
          </a:xfrm>
          <a:prstGeom prst="rect">
            <a:avLst/>
          </a:prstGeom>
          <a:noFill/>
          <a:ln w="381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01440794"/>
      </p:ext>
    </p:extLst>
  </p:cSld>
  <p:clrMapOvr>
    <a:masterClrMapping/>
  </p:clrMapOvr>
  <p:transition spd="med">
    <p:circl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1"/>
          <p:cNvSpPr>
            <a:spLocks noGrp="1"/>
          </p:cNvSpPr>
          <p:nvPr>
            <p:ph idx="1"/>
          </p:nvPr>
        </p:nvSpPr>
        <p:spPr>
          <a:xfrm>
            <a:off x="251520" y="1124744"/>
            <a:ext cx="8496944" cy="3450696"/>
          </a:xfrm>
        </p:spPr>
        <p:txBody>
          <a:bodyPr/>
          <a:lstStyle/>
          <a:p>
            <a:pPr marL="0" indent="0" algn="just">
              <a:buNone/>
            </a:pPr>
            <a:r>
              <a:rPr lang="ru-RU" dirty="0" smtClean="0">
                <a:latin typeface="Times New Roman" pitchFamily="18" charset="0"/>
                <a:cs typeface="Times New Roman" pitchFamily="18" charset="0"/>
              </a:rPr>
              <a:t>	Нам </a:t>
            </a:r>
            <a:r>
              <a:rPr lang="ru-RU" dirty="0">
                <a:latin typeface="Times New Roman" pitchFamily="18" charset="0"/>
                <a:cs typeface="Times New Roman" pitchFamily="18" charset="0"/>
              </a:rPr>
              <a:t>было интересно выполнять проектную работу. Мы выполнили все поставленные перед собой задачи проекта.  В результате работы над проектом мы </a:t>
            </a:r>
            <a:r>
              <a:rPr lang="ru-RU" dirty="0" smtClean="0">
                <a:latin typeface="Times New Roman" pitchFamily="18" charset="0"/>
                <a:cs typeface="Times New Roman" pitchFamily="18" charset="0"/>
              </a:rPr>
              <a:t>расширили </a:t>
            </a:r>
            <a:r>
              <a:rPr lang="ru-RU" dirty="0">
                <a:latin typeface="Times New Roman" pitchFamily="18" charset="0"/>
                <a:cs typeface="Times New Roman" pitchFamily="18" charset="0"/>
              </a:rPr>
              <a:t>свои знания о лабиринтах. В будущем нам бы хотелось выполнить более сложные проектные работы, но для это понадобится получить новые знания и навыки, которые мы приобретем на уроках геометрии.</a:t>
            </a:r>
            <a:r>
              <a:rPr lang="ru-RU" dirty="0"/>
              <a:t> </a:t>
            </a:r>
          </a:p>
          <a:p>
            <a:endParaRPr lang="ru-RU" dirty="0"/>
          </a:p>
          <a:p>
            <a:endParaRPr lang="ru-RU" dirty="0"/>
          </a:p>
        </p:txBody>
      </p:sp>
      <p:sp>
        <p:nvSpPr>
          <p:cNvPr id="3" name="Заголовок 2"/>
          <p:cNvSpPr>
            <a:spLocks noGrp="1"/>
          </p:cNvSpPr>
          <p:nvPr>
            <p:ph type="title"/>
          </p:nvPr>
        </p:nvSpPr>
        <p:spPr>
          <a:xfrm>
            <a:off x="2339752" y="260648"/>
            <a:ext cx="4186808" cy="858424"/>
          </a:xfrm>
        </p:spPr>
        <p:txBody>
          <a:bodyPr>
            <a:normAutofit/>
          </a:bodyPr>
          <a:lstStyle/>
          <a:p>
            <a:r>
              <a:rPr lang="ru-RU" sz="3600" dirty="0" smtClean="0">
                <a:latin typeface="Times New Roman" pitchFamily="18" charset="0"/>
                <a:cs typeface="Times New Roman" pitchFamily="18" charset="0"/>
              </a:rPr>
              <a:t>ЗАКЛЮЧЕНИЕ</a:t>
            </a:r>
            <a:endParaRPr lang="ru-RU" sz="3600" dirty="0">
              <a:latin typeface="Times New Roman" pitchFamily="18" charset="0"/>
              <a:cs typeface="Times New Roman" pitchFamily="18"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539552" y="4135791"/>
            <a:ext cx="2808312" cy="210623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148064" y="4027779"/>
            <a:ext cx="3096344" cy="232225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63852" y="896574"/>
            <a:ext cx="3693790" cy="26384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148063" y="896574"/>
            <a:ext cx="3744267" cy="28067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97020112"/>
      </p:ext>
    </p:extLst>
  </p:cSld>
  <p:clrMapOvr>
    <a:masterClrMapping/>
  </p:clrMapOvr>
  <p:transition spd="med">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149"/>
                                        </p:tgtEl>
                                        <p:attrNameLst>
                                          <p:attrName>style.visibility</p:attrName>
                                        </p:attrNameLst>
                                      </p:cBhvr>
                                      <p:to>
                                        <p:strVal val="visible"/>
                                      </p:to>
                                    </p:set>
                                    <p:anim calcmode="lin" valueType="num">
                                      <p:cBhvr additive="base">
                                        <p:cTn id="13" dur="500" fill="hold"/>
                                        <p:tgtEl>
                                          <p:spTgt spid="6149"/>
                                        </p:tgtEl>
                                        <p:attrNameLst>
                                          <p:attrName>ppt_x</p:attrName>
                                        </p:attrNameLst>
                                      </p:cBhvr>
                                      <p:tavLst>
                                        <p:tav tm="0">
                                          <p:val>
                                            <p:strVal val="#ppt_x"/>
                                          </p:val>
                                        </p:tav>
                                        <p:tav tm="100000">
                                          <p:val>
                                            <p:strVal val="#ppt_x"/>
                                          </p:val>
                                        </p:tav>
                                      </p:tavLst>
                                    </p:anim>
                                    <p:anim calcmode="lin" valueType="num">
                                      <p:cBhvr additive="base">
                                        <p:cTn id="14"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611560" y="2780928"/>
            <a:ext cx="8229600" cy="1252728"/>
          </a:xfrm>
        </p:spPr>
        <p:txBody>
          <a:bodyPr/>
          <a:lstStyle/>
          <a:p>
            <a:r>
              <a:rPr lang="ru-RU" dirty="0" smtClean="0">
                <a:solidFill>
                  <a:schemeClr val="tx2">
                    <a:lumMod val="60000"/>
                    <a:lumOff val="40000"/>
                  </a:schemeClr>
                </a:solidFill>
                <a:latin typeface="Times New Roman" pitchFamily="18" charset="0"/>
                <a:cs typeface="Times New Roman" pitchFamily="18" charset="0"/>
              </a:rPr>
              <a:t>Спасибо за внимание!</a:t>
            </a:r>
            <a:endParaRPr lang="ru-RU" dirty="0">
              <a:solidFill>
                <a:schemeClr val="tx2">
                  <a:lumMod val="60000"/>
                  <a:lumOff val="40000"/>
                </a:schemeClr>
              </a:solidFill>
              <a:latin typeface="Times New Roman" pitchFamily="18" charset="0"/>
              <a:cs typeface="Times New Roman" pitchFamily="18"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83568" y="513052"/>
            <a:ext cx="3400226" cy="25401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076056" y="568911"/>
            <a:ext cx="3312368" cy="24842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9552" y="3897173"/>
            <a:ext cx="3672408" cy="27600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173"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046743" y="4021428"/>
            <a:ext cx="3551662" cy="25115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6133820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170"/>
                                        </p:tgtEl>
                                        <p:attrNameLst>
                                          <p:attrName>style.visibility</p:attrName>
                                        </p:attrNameLst>
                                      </p:cBhvr>
                                      <p:to>
                                        <p:strVal val="visible"/>
                                      </p:to>
                                    </p:set>
                                    <p:anim calcmode="lin" valueType="num">
                                      <p:cBhvr additive="base">
                                        <p:cTn id="7" dur="500" fill="hold"/>
                                        <p:tgtEl>
                                          <p:spTgt spid="7170"/>
                                        </p:tgtEl>
                                        <p:attrNameLst>
                                          <p:attrName>ppt_x</p:attrName>
                                        </p:attrNameLst>
                                      </p:cBhvr>
                                      <p:tavLst>
                                        <p:tav tm="0">
                                          <p:val>
                                            <p:strVal val="#ppt_x"/>
                                          </p:val>
                                        </p:tav>
                                        <p:tav tm="100000">
                                          <p:val>
                                            <p:strVal val="#ppt_x"/>
                                          </p:val>
                                        </p:tav>
                                      </p:tavLst>
                                    </p:anim>
                                    <p:anim calcmode="lin" valueType="num">
                                      <p:cBhvr additive="base">
                                        <p:cTn id="8" dur="500" fill="hold"/>
                                        <p:tgtEl>
                                          <p:spTgt spid="717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171"/>
                                        </p:tgtEl>
                                        <p:attrNameLst>
                                          <p:attrName>style.visibility</p:attrName>
                                        </p:attrNameLst>
                                      </p:cBhvr>
                                      <p:to>
                                        <p:strVal val="visible"/>
                                      </p:to>
                                    </p:set>
                                    <p:anim calcmode="lin" valueType="num">
                                      <p:cBhvr additive="base">
                                        <p:cTn id="13" dur="500" fill="hold"/>
                                        <p:tgtEl>
                                          <p:spTgt spid="7171"/>
                                        </p:tgtEl>
                                        <p:attrNameLst>
                                          <p:attrName>ppt_x</p:attrName>
                                        </p:attrNameLst>
                                      </p:cBhvr>
                                      <p:tavLst>
                                        <p:tav tm="0">
                                          <p:val>
                                            <p:strVal val="#ppt_x"/>
                                          </p:val>
                                        </p:tav>
                                        <p:tav tm="100000">
                                          <p:val>
                                            <p:strVal val="#ppt_x"/>
                                          </p:val>
                                        </p:tav>
                                      </p:tavLst>
                                    </p:anim>
                                    <p:anim calcmode="lin" valueType="num">
                                      <p:cBhvr additive="base">
                                        <p:cTn id="14"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173"/>
                                        </p:tgtEl>
                                        <p:attrNameLst>
                                          <p:attrName>style.visibility</p:attrName>
                                        </p:attrNameLst>
                                      </p:cBhvr>
                                      <p:to>
                                        <p:strVal val="visible"/>
                                      </p:to>
                                    </p:set>
                                    <p:anim calcmode="lin" valueType="num">
                                      <p:cBhvr additive="base">
                                        <p:cTn id="19" dur="500" fill="hold"/>
                                        <p:tgtEl>
                                          <p:spTgt spid="7173"/>
                                        </p:tgtEl>
                                        <p:attrNameLst>
                                          <p:attrName>ppt_x</p:attrName>
                                        </p:attrNameLst>
                                      </p:cBhvr>
                                      <p:tavLst>
                                        <p:tav tm="0">
                                          <p:val>
                                            <p:strVal val="#ppt_x"/>
                                          </p:val>
                                        </p:tav>
                                        <p:tav tm="100000">
                                          <p:val>
                                            <p:strVal val="#ppt_x"/>
                                          </p:val>
                                        </p:tav>
                                      </p:tavLst>
                                    </p:anim>
                                    <p:anim calcmode="lin" valueType="num">
                                      <p:cBhvr additive="base">
                                        <p:cTn id="20"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7172"/>
                                        </p:tgtEl>
                                        <p:attrNameLst>
                                          <p:attrName>style.visibility</p:attrName>
                                        </p:attrNameLst>
                                      </p:cBhvr>
                                      <p:to>
                                        <p:strVal val="visible"/>
                                      </p:to>
                                    </p:set>
                                    <p:anim calcmode="lin" valueType="num">
                                      <p:cBhvr additive="base">
                                        <p:cTn id="25" dur="500" fill="hold"/>
                                        <p:tgtEl>
                                          <p:spTgt spid="7172"/>
                                        </p:tgtEl>
                                        <p:attrNameLst>
                                          <p:attrName>ppt_x</p:attrName>
                                        </p:attrNameLst>
                                      </p:cBhvr>
                                      <p:tavLst>
                                        <p:tav tm="0">
                                          <p:val>
                                            <p:strVal val="#ppt_x"/>
                                          </p:val>
                                        </p:tav>
                                        <p:tav tm="100000">
                                          <p:val>
                                            <p:strVal val="#ppt_x"/>
                                          </p:val>
                                        </p:tav>
                                      </p:tavLst>
                                    </p:anim>
                                    <p:anim calcmode="lin" valueType="num">
                                      <p:cBhvr additive="base">
                                        <p:cTn id="26" dur="500" fill="hold"/>
                                        <p:tgtEl>
                                          <p:spTgt spid="717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Волна">
  <a:themeElements>
    <a:clrScheme name="Волна">
      <a:dk1>
        <a:sysClr val="windowText" lastClr="000000"/>
      </a:dk1>
      <a:lt1>
        <a:sysClr val="window" lastClr="FFFFFF"/>
      </a:lt1>
      <a:dk2>
        <a:srgbClr val="073E87"/>
      </a:dk2>
      <a:lt2>
        <a:srgbClr val="C6E7FC"/>
      </a:lt2>
      <a:accent1>
        <a:srgbClr val="31B6FD"/>
      </a:accent1>
      <a:accent2>
        <a:srgbClr val="4584D3"/>
      </a:accent2>
      <a:accent3>
        <a:srgbClr val="5BD078"/>
      </a:accent3>
      <a:accent4>
        <a:srgbClr val="A5D028"/>
      </a:accent4>
      <a:accent5>
        <a:srgbClr val="F5C040"/>
      </a:accent5>
      <a:accent6>
        <a:srgbClr val="05E0DB"/>
      </a:accent6>
      <a:hlink>
        <a:srgbClr val="0080FF"/>
      </a:hlink>
      <a:folHlink>
        <a:srgbClr val="5EAEFF"/>
      </a:folHlink>
    </a:clrScheme>
    <a:fontScheme name="Волна">
      <a:majorFont>
        <a:latin typeface="Candara"/>
        <a:ea typeface=""/>
        <a:cs typeface=""/>
        <a:font script="Jpan" typeface="HGP明朝E"/>
        <a:font script="Hang" typeface="HY그래픽M"/>
        <a:font script="Hans" typeface="华文新魏"/>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ndara"/>
        <a:ea typeface=""/>
        <a:cs typeface=""/>
        <a:font script="Jpan" typeface="HGP明朝E"/>
        <a:font script="Hang" typeface="HY그래픽M"/>
        <a:font script="Hans" typeface="华文楷体"/>
        <a:font script="Hant" typeface="標楷體"/>
        <a:font script="Arab" typeface="Arial"/>
        <a:font script="Hebr" typeface="Arial"/>
        <a:font script="Thai" typeface="Kodchiang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Волна">
      <a:fillStyleLst>
        <a:solidFill>
          <a:schemeClr val="phClr"/>
        </a:solidFill>
        <a:gradFill rotWithShape="1">
          <a:gsLst>
            <a:gs pos="0">
              <a:schemeClr val="phClr">
                <a:tint val="0"/>
              </a:schemeClr>
            </a:gs>
            <a:gs pos="44000">
              <a:schemeClr val="phClr">
                <a:tint val="60000"/>
                <a:satMod val="120000"/>
              </a:schemeClr>
            </a:gs>
            <a:gs pos="100000">
              <a:schemeClr val="phClr">
                <a:tint val="90000"/>
                <a:alpha val="100000"/>
                <a:lumMod val="90000"/>
              </a:schemeClr>
            </a:gs>
          </a:gsLst>
          <a:lin ang="5400000" scaled="0"/>
        </a:gradFill>
        <a:gradFill rotWithShape="1">
          <a:gsLst>
            <a:gs pos="0">
              <a:schemeClr val="phClr">
                <a:tint val="96000"/>
                <a:satMod val="120000"/>
                <a:lumMod val="120000"/>
              </a:schemeClr>
            </a:gs>
            <a:gs pos="100000">
              <a:schemeClr val="phClr">
                <a:shade val="89000"/>
                <a:lumMod val="90000"/>
              </a:schemeClr>
            </a:gs>
          </a:gsLst>
          <a:lin ang="5400000" scaled="0"/>
        </a:gradFill>
      </a:fillStyleLst>
      <a:lnStyleLst>
        <a:ln w="9525" cap="flat" cmpd="sng" algn="ctr">
          <a:solidFill>
            <a:schemeClr val="phClr"/>
          </a:solidFill>
          <a:prstDash val="solid"/>
        </a:ln>
        <a:ln w="15875" cap="flat" cmpd="sng" algn="ctr">
          <a:solidFill>
            <a:schemeClr val="phClr">
              <a:shade val="75000"/>
              <a:lumMod val="80000"/>
            </a:schemeClr>
          </a:solidFill>
          <a:prstDash val="solid"/>
        </a:ln>
        <a:ln w="25400" cap="flat" cmpd="sng" algn="ctr">
          <a:solidFill>
            <a:schemeClr val="phClr"/>
          </a:solidFill>
          <a:prstDash val="solid"/>
        </a:ln>
      </a:lnStyleLst>
      <a:effectStyleLst>
        <a:effectStyle>
          <a:effectLst/>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prstMaterial="flat">
            <a:bevelT w="12700" h="12700"/>
          </a:sp3d>
        </a:effectStyle>
        <a:effectStyle>
          <a:effectLst>
            <a:outerShdw blurRad="50800" dist="25400" dir="5400000" rotWithShape="0">
              <a:srgbClr val="000000">
                <a:alpha val="38000"/>
              </a:srgbClr>
            </a:outerShdw>
          </a:effectLst>
          <a:scene3d>
            <a:camera prst="orthographicFront">
              <a:rot lat="0" lon="0" rev="0"/>
            </a:camera>
            <a:lightRig rig="flat" dir="tl">
              <a:rot lat="0" lon="0" rev="6360000"/>
            </a:lightRig>
          </a:scene3d>
          <a:sp3d contourW="19050" prstMaterial="flat">
            <a:bevelT w="63500" h="63500"/>
            <a:contourClr>
              <a:schemeClr val="phClr">
                <a:shade val="25000"/>
                <a:satMod val="180000"/>
              </a:schemeClr>
            </a:contourClr>
          </a:sp3d>
        </a:effectStyle>
      </a:effectStyleLst>
      <a:bgFillStyleLst>
        <a:solidFill>
          <a:schemeClr val="phClr"/>
        </a:solidFill>
        <a:gradFill rotWithShape="1">
          <a:gsLst>
            <a:gs pos="40000">
              <a:schemeClr val="phClr">
                <a:tint val="94000"/>
                <a:shade val="94000"/>
                <a:alpha val="100000"/>
                <a:satMod val="114000"/>
                <a:lumMod val="114000"/>
              </a:schemeClr>
            </a:gs>
            <a:gs pos="74000">
              <a:schemeClr val="phClr">
                <a:tint val="94000"/>
                <a:shade val="94000"/>
                <a:satMod val="128000"/>
                <a:lumMod val="100000"/>
              </a:schemeClr>
            </a:gs>
            <a:gs pos="100000">
              <a:schemeClr val="phClr">
                <a:tint val="98000"/>
                <a:shade val="100000"/>
                <a:hueMod val="98000"/>
                <a:satMod val="100000"/>
                <a:lumMod val="74000"/>
              </a:schemeClr>
            </a:gs>
          </a:gsLst>
          <a:path path="circle">
            <a:fillToRect l="20000" t="-40000" r="20000" b="140000"/>
          </a:path>
        </a:gradFill>
        <a:blipFill rotWithShape="1">
          <a:blip xmlns:r="http://schemas.openxmlformats.org/officeDocument/2006/relationships" r:embed="rId1">
            <a:duotone>
              <a:schemeClr val="phClr">
                <a:tint val="96000"/>
                <a:satMod val="130000"/>
                <a:lumMod val="50000"/>
              </a:schemeClr>
              <a:schemeClr val="phClr">
                <a:tint val="96000"/>
                <a:satMod val="114000"/>
                <a:lumMod val="114000"/>
              </a:schemeClr>
            </a:duotone>
          </a:blip>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63</TotalTime>
  <Words>147</Words>
  <Application>Microsoft Office PowerPoint</Application>
  <PresentationFormat>Экран (4:3)</PresentationFormat>
  <Paragraphs>48</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Волна</vt:lpstr>
      <vt:lpstr>МИНИСТЕРСТВО ОБРАЗОВАНИЯ И НАУКИ РОССИЙСКОЙ ФЕДЕРАЦИИ ФЕДЕРАЛЬНОЕ АГЕНСТВО ПО ОБРАЗОВАНИЮ Муниципальное бюджетное общеобразовательное учреждение «Средняя  школа № 16»  </vt:lpstr>
      <vt:lpstr>Слайд 2</vt:lpstr>
      <vt:lpstr>Историческая справка.</vt:lpstr>
      <vt:lpstr>Слайд 4</vt:lpstr>
      <vt:lpstr>Слайд 5</vt:lpstr>
      <vt:lpstr>Слайд 6</vt:lpstr>
      <vt:lpstr>Лабиринты в жизни человека</vt:lpstr>
      <vt:lpstr>ЗАКЛЮЧЕНИЕ</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МИНИСТЕРСТВО ОБРАЗОВАНИЯ И НАУКИ РОССИЙСКОЙ ФЕДЕРАЦИИ ФЕДЕРАЛЬНОЕ АГЕНСТВО ПО ОБРАЗОВАНИЮ Муниципальное бюджетное общеобразовательное учреждение «Средняя общеобразовательная школа № 16»  </dc:title>
  <dc:creator>Admin</dc:creator>
  <cp:lastModifiedBy>User</cp:lastModifiedBy>
  <cp:revision>6</cp:revision>
  <dcterms:created xsi:type="dcterms:W3CDTF">2015-04-29T16:03:33Z</dcterms:created>
  <dcterms:modified xsi:type="dcterms:W3CDTF">2016-05-17T13:08:01Z</dcterms:modified>
</cp:coreProperties>
</file>