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audio2.wav" ContentType="audio/wav"/>
  <Override PartName="/ppt/media/audio3.wav" ContentType="audio/wav"/>
  <Override PartName="/docProps/core.xml" ContentType="application/vnd.openxmlformats-package.core-properties+xml"/>
  <Override PartName="/docProps/app.xml" ContentType="application/vnd.openxmlformats-officedocument.extended-properties+xml"/>
  <Override PartName="/ppt/media/audio10.wav" ContentType="audio/wav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75" r:id="rId3"/>
    <p:sldId id="259" r:id="rId4"/>
    <p:sldId id="276" r:id="rId5"/>
    <p:sldId id="278" r:id="rId6"/>
    <p:sldId id="279" r:id="rId7"/>
    <p:sldId id="280" r:id="rId8"/>
    <p:sldId id="281" r:id="rId9"/>
    <p:sldId id="277" r:id="rId10"/>
    <p:sldId id="282" r:id="rId11"/>
    <p:sldId id="283" r:id="rId12"/>
    <p:sldId id="28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DA19CC4-FF16-4773-894F-FFB20D39C3CF}">
          <p14:sldIdLst>
            <p14:sldId id="256"/>
            <p14:sldId id="275"/>
            <p14:sldId id="259"/>
            <p14:sldId id="276"/>
            <p14:sldId id="278"/>
            <p14:sldId id="279"/>
            <p14:sldId id="280"/>
            <p14:sldId id="281"/>
            <p14:sldId id="277"/>
            <p14:sldId id="282"/>
            <p14:sldId id="283"/>
            <p14:sldId id="2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BD2D"/>
    <a:srgbClr val="8CED2B"/>
    <a:srgbClr val="289A22"/>
    <a:srgbClr val="83BC5C"/>
    <a:srgbClr val="95EBA5"/>
    <a:srgbClr val="C39BE1"/>
    <a:srgbClr val="BD92DE"/>
    <a:srgbClr val="954ECA"/>
    <a:srgbClr val="78B64E"/>
    <a:srgbClr val="E4B2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75" autoAdjust="0"/>
  </p:normalViewPr>
  <p:slideViewPr>
    <p:cSldViewPr snapToGrid="0">
      <p:cViewPr varScale="1">
        <p:scale>
          <a:sx n="102" d="100"/>
          <a:sy n="102" d="100"/>
        </p:scale>
        <p:origin x="300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CDB83-E68F-485F-A8D0-18C7925D068F}" type="datetimeFigureOut">
              <a:rPr lang="ru-RU" smtClean="0"/>
              <a:pPr/>
              <a:t>02.03.2017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2670AF-0D71-4D1A-8CA1-C338CF91B7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532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670AF-0D71-4D1A-8CA1-C338CF91B7C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323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AE179-7FB6-4D82-8F5D-EEA87E703274}" type="datetimeFigureOut">
              <a:rPr lang="ru-RU" smtClean="0"/>
              <a:pPr/>
              <a:t>02.03.2017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DEA4B-0CD2-47BA-95BE-6DCBFB6423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2357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AE179-7FB6-4D82-8F5D-EEA87E703274}" type="datetimeFigureOut">
              <a:rPr lang="ru-RU" smtClean="0"/>
              <a:pPr/>
              <a:t>02.03.2017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DEA4B-0CD2-47BA-95BE-6DCBFB6423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841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AE179-7FB6-4D82-8F5D-EEA87E703274}" type="datetimeFigureOut">
              <a:rPr lang="ru-RU" smtClean="0"/>
              <a:pPr/>
              <a:t>02.03.2017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DEA4B-0CD2-47BA-95BE-6DCBFB6423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6883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9092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AE179-7FB6-4D82-8F5D-EEA87E703274}" type="datetimeFigureOut">
              <a:rPr lang="ru-RU" smtClean="0"/>
              <a:pPr/>
              <a:t>02.03.2017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DEA4B-0CD2-47BA-95BE-6DCBFB6423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11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AE179-7FB6-4D82-8F5D-EEA87E703274}" type="datetimeFigureOut">
              <a:rPr lang="ru-RU" smtClean="0"/>
              <a:pPr/>
              <a:t>02.03.2017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DEA4B-0CD2-47BA-95BE-6DCBFB6423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006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AE179-7FB6-4D82-8F5D-EEA87E703274}" type="datetimeFigureOut">
              <a:rPr lang="ru-RU" smtClean="0"/>
              <a:pPr/>
              <a:t>02.03.2017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DEA4B-0CD2-47BA-95BE-6DCBFB6423CD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" name="Picture 9" descr="http://src.torg.imgsmail.ru/model/2007827/1.jpg"/>
          <p:cNvPicPr>
            <a:picLocks noChangeAspect="1" noChangeArrowheads="1"/>
          </p:cNvPicPr>
          <p:nvPr userDrawn="1"/>
        </p:nvPicPr>
        <p:blipFill>
          <a:blip r:embed="rId2" cstate="print"/>
          <a:srcRect l="7494" t="17002" r="7497" b="19991"/>
          <a:stretch>
            <a:fillRect/>
          </a:stretch>
        </p:blipFill>
        <p:spPr bwMode="auto">
          <a:xfrm>
            <a:off x="251520" y="692696"/>
            <a:ext cx="6624736" cy="5472608"/>
          </a:xfrm>
          <a:prstGeom prst="rect">
            <a:avLst/>
          </a:prstGeom>
          <a:noFill/>
        </p:spPr>
      </p:pic>
      <p:grpSp>
        <p:nvGrpSpPr>
          <p:cNvPr id="6" name="Группа 46"/>
          <p:cNvGrpSpPr/>
          <p:nvPr userDrawn="1"/>
        </p:nvGrpSpPr>
        <p:grpSpPr>
          <a:xfrm>
            <a:off x="578498" y="1138335"/>
            <a:ext cx="5940000" cy="3812106"/>
            <a:chOff x="702194" y="1347318"/>
            <a:chExt cx="5878286" cy="3521843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702194" y="1347318"/>
              <a:ext cx="5878286" cy="3521843"/>
            </a:xfrm>
            <a:prstGeom prst="rect">
              <a:avLst/>
            </a:prstGeom>
            <a:solidFill>
              <a:srgbClr val="6EBD2D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403648" y="1628800"/>
              <a:ext cx="4896544" cy="5402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ru-RU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51361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AE179-7FB6-4D82-8F5D-EEA87E703274}" type="datetimeFigureOut">
              <a:rPr lang="ru-RU" smtClean="0"/>
              <a:pPr/>
              <a:t>02.03.2017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DEA4B-0CD2-47BA-95BE-6DCBFB6423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626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AE179-7FB6-4D82-8F5D-EEA87E703274}" type="datetimeFigureOut">
              <a:rPr lang="ru-RU" smtClean="0"/>
              <a:pPr/>
              <a:t>02.03.2017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DEA4B-0CD2-47BA-95BE-6DCBFB6423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502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AE179-7FB6-4D82-8F5D-EEA87E703274}" type="datetimeFigureOut">
              <a:rPr lang="ru-RU" smtClean="0"/>
              <a:pPr/>
              <a:t>02.03.2017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DEA4B-0CD2-47BA-95BE-6DCBFB6423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938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AE179-7FB6-4D82-8F5D-EEA87E703274}" type="datetimeFigureOut">
              <a:rPr lang="ru-RU" smtClean="0"/>
              <a:pPr/>
              <a:t>02.03.2017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DEA4B-0CD2-47BA-95BE-6DCBFB6423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004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7AE179-7FB6-4D82-8F5D-EEA87E703274}" type="datetimeFigureOut">
              <a:rPr lang="ru-RU" smtClean="0"/>
              <a:pPr/>
              <a:t>02.03.2017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DDEA4B-0CD2-47BA-95BE-6DCBFB6423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Рамка 7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2130"/>
            </a:avLst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379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0.wav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4.xml"/><Relationship Id="rId18" Type="http://schemas.openxmlformats.org/officeDocument/2006/relationships/slide" Target="slide10.xml"/><Relationship Id="rId3" Type="http://schemas.openxmlformats.org/officeDocument/2006/relationships/audio" Target="../media/audio2.wav"/><Relationship Id="rId7" Type="http://schemas.openxmlformats.org/officeDocument/2006/relationships/image" Target="../media/image5.jpeg"/><Relationship Id="rId12" Type="http://schemas.openxmlformats.org/officeDocument/2006/relationships/image" Target="../media/image8.jpeg"/><Relationship Id="rId1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6" Type="http://schemas.openxmlformats.org/officeDocument/2006/relationships/slide" Target="slide8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slide" Target="slide7.xml"/><Relationship Id="rId11" Type="http://schemas.openxmlformats.org/officeDocument/2006/relationships/image" Target="../media/image7.jpeg"/><Relationship Id="rId5" Type="http://schemas.openxmlformats.org/officeDocument/2006/relationships/image" Target="../media/image4.jpeg"/><Relationship Id="rId15" Type="http://schemas.openxmlformats.org/officeDocument/2006/relationships/image" Target="../media/image9.jpeg"/><Relationship Id="rId10" Type="http://schemas.openxmlformats.org/officeDocument/2006/relationships/slide" Target="slide5.xml"/><Relationship Id="rId19" Type="http://schemas.openxmlformats.org/officeDocument/2006/relationships/slide" Target="slide9.xml"/><Relationship Id="rId4" Type="http://schemas.openxmlformats.org/officeDocument/2006/relationships/image" Target="../media/image3.png"/><Relationship Id="rId9" Type="http://schemas.openxmlformats.org/officeDocument/2006/relationships/image" Target="../media/image6.jpeg"/><Relationship Id="rId14" Type="http://schemas.openxmlformats.org/officeDocument/2006/relationships/slide" Target="slide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15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16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17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18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19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15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15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-port.com/mediafiles/items/2013/10/115040/e69cfea4dfcb64a2d51f7fb40ff198ad_XL.jpg" TargetMode="External"/><Relationship Id="rId13" Type="http://schemas.openxmlformats.org/officeDocument/2006/relationships/hyperlink" Target="http://www.ubilya.ru/node/345" TargetMode="External"/><Relationship Id="rId3" Type="http://schemas.openxmlformats.org/officeDocument/2006/relationships/hyperlink" Target="http://www.tstu.ru/old/win/kultur/kul_img/lit_img/serz_img/s-c_konvert1.jpg" TargetMode="External"/><Relationship Id="rId7" Type="http://schemas.openxmlformats.org/officeDocument/2006/relationships/hyperlink" Target="http://zakazat-furu.ru/d/695888/d/letajushhij__konvert__v__aeroport__mineralnye__vody__mrv.jpg" TargetMode="External"/><Relationship Id="rId12" Type="http://schemas.openxmlformats.org/officeDocument/2006/relationships/hyperlink" Target="http://eruditov.net/_pu/2/59428466.jpg" TargetMode="External"/><Relationship Id="rId2" Type="http://schemas.openxmlformats.org/officeDocument/2006/relationships/hyperlink" Target="http://www.ufps.udm.net/images/udmurtiya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img02.darudar.org/s1024/01/00/9e/df/9edfc1f5b6d8c871d905a4a919b9a213312a9959.jpg" TargetMode="External"/><Relationship Id="rId11" Type="http://schemas.openxmlformats.org/officeDocument/2006/relationships/hyperlink" Target="http://img0.liveinternet.ru/images/attach/c/4/78/898/78898478_009.png" TargetMode="External"/><Relationship Id="rId5" Type="http://schemas.openxmlformats.org/officeDocument/2006/relationships/hyperlink" Target="http://cache.osta.ee/iv2/auctions/1_1_13123612.jpg" TargetMode="External"/><Relationship Id="rId10" Type="http://schemas.openxmlformats.org/officeDocument/2006/relationships/hyperlink" Target="http://www.fandom.ru/about_fan/stamps/cover_russia_2007_kirov_tsiolkovsky.jpg" TargetMode="External"/><Relationship Id="rId4" Type="http://schemas.openxmlformats.org/officeDocument/2006/relationships/hyperlink" Target="http://www.livekuban.ru/upload/iblock/4a7/4a7f2f3367969815c8f2973e0a436645.jpg" TargetMode="External"/><Relationship Id="rId9" Type="http://schemas.openxmlformats.org/officeDocument/2006/relationships/hyperlink" Target="http://stamppost.ru/_sh/537/53770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30476" y="576597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i="1" dirty="0">
              <a:latin typeface="Nautilus Pompilius" panose="02000000000000000000" pitchFamily="50" charset="-52"/>
            </a:endParaRPr>
          </a:p>
        </p:txBody>
      </p:sp>
      <p:pic>
        <p:nvPicPr>
          <p:cNvPr id="11" name="Picture 2" descr="http://easyen.ru/files/pic_potr/1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8024" y="275229"/>
            <a:ext cx="8692136" cy="6264000"/>
          </a:xfrm>
          <a:prstGeom prst="rect">
            <a:avLst/>
          </a:prstGeom>
          <a:noFill/>
        </p:spPr>
      </p:pic>
      <p:sp>
        <p:nvSpPr>
          <p:cNvPr id="9" name="Заголовок 6"/>
          <p:cNvSpPr txBox="1">
            <a:spLocks/>
          </p:cNvSpPr>
          <p:nvPr/>
        </p:nvSpPr>
        <p:spPr>
          <a:xfrm>
            <a:off x="6210299" y="243840"/>
            <a:ext cx="2933701" cy="1193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atin typeface="Arial Black" panose="020B0A04020102020204" pitchFamily="34" charset="0"/>
              </a:rPr>
              <a:t/>
            </a:r>
            <a:br>
              <a:rPr lang="ru-RU" b="1" dirty="0" smtClean="0">
                <a:latin typeface="Arial Black" panose="020B0A04020102020204" pitchFamily="34" charset="0"/>
              </a:rPr>
            </a:br>
            <a:r>
              <a:rPr lang="ru-RU" sz="72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Georgia" pitchFamily="18" charset="0"/>
              </a:rPr>
              <a:t>ГДЕ?</a:t>
            </a:r>
            <a:endParaRPr lang="ru-RU" b="1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effectLst>
                <a:reflection blurRad="6350" stA="55000" endA="300" endPos="455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6" name="Заголовок 6"/>
          <p:cNvSpPr txBox="1">
            <a:spLocks/>
          </p:cNvSpPr>
          <p:nvPr/>
        </p:nvSpPr>
        <p:spPr>
          <a:xfrm>
            <a:off x="3027680" y="5280275"/>
            <a:ext cx="4836160" cy="1193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atin typeface="Arial Black" panose="020B0A04020102020204" pitchFamily="34" charset="0"/>
              </a:rPr>
              <a:t/>
            </a:r>
            <a:br>
              <a:rPr lang="ru-RU" b="1" dirty="0" smtClean="0">
                <a:latin typeface="Arial Black" panose="020B0A04020102020204" pitchFamily="34" charset="0"/>
              </a:rPr>
            </a:br>
            <a:r>
              <a:rPr lang="ru-RU" sz="72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Georgia" pitchFamily="18" charset="0"/>
              </a:rPr>
              <a:t>КОГДА?</a:t>
            </a:r>
            <a:endParaRPr lang="ru-RU" b="1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effectLst>
                <a:reflection blurRad="6350" stA="55000" endA="300" endPos="455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 idx="4294967295"/>
          </p:nvPr>
        </p:nvSpPr>
        <p:spPr>
          <a:xfrm>
            <a:off x="284480" y="0"/>
            <a:ext cx="2925763" cy="1325563"/>
          </a:xfrm>
          <a:effectLst>
            <a:reflection blurRad="6350" stA="50000" endA="300" endPos="55000" dir="5400000" sy="-100000" algn="bl" rotWithShape="0"/>
          </a:effectLst>
        </p:spPr>
        <p:txBody>
          <a:bodyPr>
            <a:noAutofit/>
          </a:bodyPr>
          <a:lstStyle/>
          <a:p>
            <a:r>
              <a:rPr lang="ru-RU" sz="4800" b="1" dirty="0">
                <a:latin typeface="Georgia" pitchFamily="18" charset="0"/>
              </a:rPr>
              <a:t/>
            </a:r>
            <a:br>
              <a:rPr lang="ru-RU" sz="4800" b="1" dirty="0">
                <a:latin typeface="Georgia" pitchFamily="18" charset="0"/>
              </a:rPr>
            </a:br>
            <a:r>
              <a:rPr lang="ru-RU" sz="72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Georgia" pitchFamily="18" charset="0"/>
              </a:rPr>
              <a:t>ЧТО?</a:t>
            </a:r>
            <a:endParaRPr lang="ru-RU" sz="7200" b="1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effectLst>
                <a:reflection blurRad="6350" stA="55000" endA="300" endPos="455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8" name="Стрелка вправо 7">
            <a:hlinkClick r:id="rId4" action="ppaction://hlinksldjump"/>
          </p:cNvPr>
          <p:cNvSpPr/>
          <p:nvPr/>
        </p:nvSpPr>
        <p:spPr>
          <a:xfrm>
            <a:off x="8250072" y="6217153"/>
            <a:ext cx="621630" cy="484632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710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8000">
        <p14:prism isContent="1"/>
        <p:sndAc>
          <p:stSnd>
            <p:snd r:embed="rId2" name="заставка.wav"/>
          </p:stSnd>
        </p:sndAc>
      </p:transition>
    </mc:Choice>
    <mc:Fallback xmlns="">
      <p:transition spd="slow" advClick="0" advTm="38000">
        <p:fade/>
        <p:sndAc>
          <p:stSnd>
            <p:snd r:embed="rId5" name="заставка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7756" y="1336430"/>
            <a:ext cx="7766245" cy="531758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ru-RU" dirty="0">
              <a:latin typeface="Nautilus Pompilius" panose="02000000000000000000" pitchFamily="50" charset="-5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dirty="0">
              <a:latin typeface="Nautilus Pompilius" panose="02000000000000000000" pitchFamily="50" charset="-5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80939" y="3265268"/>
            <a:ext cx="7886700" cy="95660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300" b="1" dirty="0" smtClean="0"/>
              <a:t/>
            </a:r>
            <a:br>
              <a:rPr lang="ru-RU" sz="1300" b="1" dirty="0" smtClean="0"/>
            </a:br>
            <a:r>
              <a:rPr lang="ru-RU" sz="6000" b="1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latin typeface="+mn-lt"/>
              </a:rPr>
              <a:t>Правила игры</a:t>
            </a:r>
            <a:r>
              <a:rPr lang="ru-RU" sz="1300" b="1" dirty="0" smtClean="0">
                <a:solidFill>
                  <a:srgbClr val="FF0000"/>
                </a:solidFill>
              </a:rPr>
              <a:t/>
            </a:r>
            <a:br>
              <a:rPr lang="ru-RU" sz="1300" b="1" dirty="0" smtClean="0">
                <a:solidFill>
                  <a:srgbClr val="FF0000"/>
                </a:solidFill>
              </a:rPr>
            </a:br>
            <a:r>
              <a:rPr lang="ru-RU" sz="3600" b="1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3600" b="1" dirty="0" smtClean="0">
                <a:latin typeface="+mn-lt"/>
              </a:rPr>
              <a:t>Играют 2 команды.  Поочерёдно щёлкают мышкой по волчку, стрелка вращается и останавливается напротив конверта с заданием. Щёлкнув  мышкой по конверту,  появится слайд с вопросом.  На обсуждение вопроса отводится 1 минута. Щёлкнув мышкой по песочным часам, они отсчитают время. За каждый правильный ответ команда  получает одно очко. Побеждает команда, набравшая набольшее  количество очков. </a:t>
            </a:r>
            <a:r>
              <a:rPr lang="ru-RU" sz="6000" dirty="0" smtClean="0"/>
              <a:t/>
            </a:r>
            <a:br>
              <a:rPr lang="ru-RU" sz="6000" dirty="0" smtClean="0"/>
            </a:br>
            <a:endParaRPr lang="ru-RU" sz="6000" dirty="0">
              <a:solidFill>
                <a:srgbClr val="C00000"/>
              </a:solidFill>
              <a:latin typeface="Nautilus Pompilius" panose="02000000000000000000" pitchFamily="50" charset="-52"/>
            </a:endParaRPr>
          </a:p>
        </p:txBody>
      </p:sp>
      <p:sp>
        <p:nvSpPr>
          <p:cNvPr id="6" name="Стрелка вправо 5">
            <a:hlinkClick r:id="rId2" action="ppaction://hlinksldjump"/>
          </p:cNvPr>
          <p:cNvSpPr/>
          <p:nvPr/>
        </p:nvSpPr>
        <p:spPr>
          <a:xfrm>
            <a:off x="8250072" y="6217153"/>
            <a:ext cx="621630" cy="484632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4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Равнобедренный треугольник 39"/>
          <p:cNvSpPr/>
          <p:nvPr/>
        </p:nvSpPr>
        <p:spPr>
          <a:xfrm rot="10800000">
            <a:off x="1508818" y="4915208"/>
            <a:ext cx="419792" cy="2299351"/>
          </a:xfrm>
          <a:prstGeom prst="triangle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Овал 91"/>
          <p:cNvSpPr/>
          <p:nvPr/>
        </p:nvSpPr>
        <p:spPr>
          <a:xfrm>
            <a:off x="1223628" y="65163"/>
            <a:ext cx="6696744" cy="6727676"/>
          </a:xfrm>
          <a:prstGeom prst="ellipse">
            <a:avLst/>
          </a:prstGeom>
          <a:solidFill>
            <a:srgbClr val="002060"/>
          </a:solidFill>
          <a:ln w="57150">
            <a:solidFill>
              <a:srgbClr val="00206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innerShdw blurRad="114300">
                  <a:prstClr val="black"/>
                </a:innerShdw>
              </a:effectLst>
            </a:endParaRPr>
          </a:p>
        </p:txBody>
      </p:sp>
      <p:cxnSp>
        <p:nvCxnSpPr>
          <p:cNvPr id="93" name="Прямая соединительная линия 92"/>
          <p:cNvCxnSpPr>
            <a:stCxn id="92" idx="0"/>
            <a:endCxn id="92" idx="4"/>
          </p:cNvCxnSpPr>
          <p:nvPr/>
        </p:nvCxnSpPr>
        <p:spPr>
          <a:xfrm>
            <a:off x="4572000" y="65163"/>
            <a:ext cx="0" cy="67276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/>
          <p:nvPr/>
        </p:nvCxnSpPr>
        <p:spPr>
          <a:xfrm>
            <a:off x="4572000" y="141000"/>
            <a:ext cx="0" cy="65760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/>
          <p:nvPr/>
        </p:nvCxnSpPr>
        <p:spPr>
          <a:xfrm>
            <a:off x="1331640" y="3429000"/>
            <a:ext cx="648072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/>
          <p:cNvCxnSpPr>
            <a:stCxn id="92" idx="1"/>
            <a:endCxn id="92" idx="5"/>
          </p:cNvCxnSpPr>
          <p:nvPr/>
        </p:nvCxnSpPr>
        <p:spPr>
          <a:xfrm>
            <a:off x="2204344" y="1050407"/>
            <a:ext cx="4735312" cy="4757187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>
            <a:stCxn id="92" idx="3"/>
            <a:endCxn id="92" idx="7"/>
          </p:cNvCxnSpPr>
          <p:nvPr/>
        </p:nvCxnSpPr>
        <p:spPr>
          <a:xfrm flipV="1">
            <a:off x="2204344" y="1050407"/>
            <a:ext cx="4735312" cy="4757187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Стрелка вправо 97"/>
          <p:cNvSpPr/>
          <p:nvPr/>
        </p:nvSpPr>
        <p:spPr>
          <a:xfrm rot="1257242">
            <a:off x="5006576" y="637557"/>
            <a:ext cx="1238400" cy="4320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Стрелка вправо 98"/>
          <p:cNvSpPr/>
          <p:nvPr/>
        </p:nvSpPr>
        <p:spPr>
          <a:xfrm rot="3303846">
            <a:off x="6489193" y="2188127"/>
            <a:ext cx="1238400" cy="4320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Стрелка вправо 99"/>
          <p:cNvSpPr/>
          <p:nvPr/>
        </p:nvSpPr>
        <p:spPr>
          <a:xfrm rot="6868878">
            <a:off x="6566214" y="4154074"/>
            <a:ext cx="1238400" cy="4320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Стрелка вправо 100"/>
          <p:cNvSpPr/>
          <p:nvPr/>
        </p:nvSpPr>
        <p:spPr>
          <a:xfrm rot="10011648">
            <a:off x="4944453" y="5784519"/>
            <a:ext cx="1238400" cy="4320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Стрелка вправо 101"/>
          <p:cNvSpPr/>
          <p:nvPr/>
        </p:nvSpPr>
        <p:spPr>
          <a:xfrm rot="1061715" flipH="1">
            <a:off x="2998290" y="5685891"/>
            <a:ext cx="1238400" cy="4320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Стрелка вправо 102"/>
          <p:cNvSpPr/>
          <p:nvPr/>
        </p:nvSpPr>
        <p:spPr>
          <a:xfrm rot="3284399" flipH="1">
            <a:off x="1305250" y="4255941"/>
            <a:ext cx="1238400" cy="4320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Стрелка вправо 103"/>
          <p:cNvSpPr/>
          <p:nvPr/>
        </p:nvSpPr>
        <p:spPr>
          <a:xfrm rot="7074697" flipH="1">
            <a:off x="1325803" y="1920583"/>
            <a:ext cx="1238400" cy="4320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Стрелка вправо 104"/>
          <p:cNvSpPr/>
          <p:nvPr/>
        </p:nvSpPr>
        <p:spPr>
          <a:xfrm rot="9692642" flipH="1">
            <a:off x="2843969" y="640813"/>
            <a:ext cx="1238400" cy="4320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6" name="Picture 83" descr="Рисунок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000" y="1401203"/>
            <a:ext cx="4068000" cy="405559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" name="Овал 106"/>
          <p:cNvSpPr/>
          <p:nvPr/>
        </p:nvSpPr>
        <p:spPr>
          <a:xfrm>
            <a:off x="4211960" y="3068960"/>
            <a:ext cx="720080" cy="648072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8" name="Picture 4" descr="http://fast.just.ru/good_pics/471296g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43809" y="2364353"/>
            <a:ext cx="1726011" cy="1728192"/>
          </a:xfrm>
          <a:prstGeom prst="rect">
            <a:avLst/>
          </a:prstGeom>
          <a:noFill/>
        </p:spPr>
      </p:pic>
      <p:sp>
        <p:nvSpPr>
          <p:cNvPr id="109" name="Прямоугольник 108">
            <a:hlinkClick r:id="rId6" action="ppaction://hlinksldjump"/>
          </p:cNvPr>
          <p:cNvSpPr/>
          <p:nvPr/>
        </p:nvSpPr>
        <p:spPr>
          <a:xfrm rot="1423135">
            <a:off x="4865573" y="276684"/>
            <a:ext cx="1602502" cy="10801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hlinkClick r:id="rId6" action="ppaction://hlinksldjump"/>
              </a:rPr>
              <a:t>Вопрос</a:t>
            </a:r>
          </a:p>
          <a:p>
            <a:pPr algn="ctr"/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hlinkClick r:id="rId6" action="ppaction://hlinksldjump"/>
              </a:rPr>
              <a:t> №4</a:t>
            </a:r>
            <a:endParaRPr lang="ru-RU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10" name="Прямоугольник 109">
            <a:hlinkClick r:id="rId8" action="ppaction://hlinksldjump"/>
          </p:cNvPr>
          <p:cNvSpPr/>
          <p:nvPr/>
        </p:nvSpPr>
        <p:spPr>
          <a:xfrm rot="20375956">
            <a:off x="2711440" y="296620"/>
            <a:ext cx="1602502" cy="108012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hlinkClick r:id="rId8" action="ppaction://hlinksldjump"/>
              </a:rPr>
              <a:t>Вопрос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  <a:hlinkClick r:id="rId8" action="ppaction://hlinksldjump"/>
              </a:rPr>
              <a:t> №3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11" name="Прямоугольник 110">
            <a:hlinkClick r:id="rId10" action="ppaction://hlinksldjump"/>
          </p:cNvPr>
          <p:cNvSpPr/>
          <p:nvPr/>
        </p:nvSpPr>
        <p:spPr>
          <a:xfrm rot="17332943">
            <a:off x="1380891" y="1862363"/>
            <a:ext cx="1602502" cy="108012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hlinkClick r:id="rId10" action="ppaction://hlinksldjump"/>
              </a:rPr>
              <a:t>Вопрос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  <a:hlinkClick r:id="rId10" action="ppaction://hlinksldjump"/>
              </a:rPr>
              <a:t> №2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 rot="15149239">
            <a:off x="1235749" y="4040876"/>
            <a:ext cx="1602502" cy="108012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hlinkClick r:id="rId13" action="ppaction://hlinksldjump"/>
              </a:rPr>
              <a:t>Вопрос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  <a:hlinkClick r:id="rId13" action="ppaction://hlinksldjump"/>
              </a:rPr>
              <a:t> №1  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13" name="Прямоугольник 112">
            <a:hlinkClick r:id="rId14" action="ppaction://hlinksldjump"/>
          </p:cNvPr>
          <p:cNvSpPr/>
          <p:nvPr/>
        </p:nvSpPr>
        <p:spPr>
          <a:xfrm rot="1757147">
            <a:off x="2717547" y="5454960"/>
            <a:ext cx="1602502" cy="108012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  <a:scene3d>
            <a:camera prst="orthographicFront">
              <a:rot lat="0" lon="12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hlinkClick r:id="rId14" action="ppaction://hlinksldjump"/>
              </a:rPr>
              <a:t>Вопрос</a:t>
            </a:r>
          </a:p>
          <a:p>
            <a:pPr algn="ctr"/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hlinkClick r:id="rId14" action="ppaction://hlinksldjump"/>
              </a:rPr>
              <a:t> №8</a:t>
            </a:r>
            <a:endParaRPr lang="ru-RU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4" name="Прямоугольник 113">
            <a:hlinkClick r:id="rId16" action="ppaction://hlinksldjump"/>
          </p:cNvPr>
          <p:cNvSpPr/>
          <p:nvPr/>
        </p:nvSpPr>
        <p:spPr>
          <a:xfrm rot="4145904">
            <a:off x="6300507" y="1890193"/>
            <a:ext cx="1602502" cy="108012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hlinkClick r:id="rId16" action="ppaction://hlinksldjump"/>
              </a:rPr>
              <a:t>Вопрос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  <a:hlinkClick r:id="rId16" action="ppaction://hlinksldjump"/>
              </a:rPr>
              <a:t> №5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15" name="Прямоугольник 114">
            <a:hlinkClick r:id="rId18" action="ppaction://hlinksldjump"/>
          </p:cNvPr>
          <p:cNvSpPr/>
          <p:nvPr/>
        </p:nvSpPr>
        <p:spPr>
          <a:xfrm rot="20039775">
            <a:off x="4871680" y="5481259"/>
            <a:ext cx="1602502" cy="108012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hlinkClick r:id="rId18" action="ppaction://hlinksldjump"/>
              </a:rPr>
              <a:t>Вопрос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  <a:hlinkClick r:id="rId18" action="ppaction://hlinksldjump"/>
              </a:rPr>
              <a:t> №7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16" name="Прямоугольник 115">
            <a:hlinkClick r:id="rId19" action="ppaction://hlinksldjump"/>
          </p:cNvPr>
          <p:cNvSpPr/>
          <p:nvPr/>
        </p:nvSpPr>
        <p:spPr>
          <a:xfrm rot="17813748">
            <a:off x="6271036" y="3991842"/>
            <a:ext cx="1602502" cy="108012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hlinkClick r:id="rId19" action="ppaction://hlinksldjump"/>
              </a:rPr>
              <a:t>Вопрос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  <a:hlinkClick r:id="rId19" action="ppaction://hlinksldjump"/>
              </a:rPr>
              <a:t> №6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3203848" y="5085184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</a:t>
            </a:r>
            <a:endParaRPr lang="ru-RU" dirty="0"/>
          </a:p>
        </p:txBody>
      </p:sp>
      <p:sp>
        <p:nvSpPr>
          <p:cNvPr id="119" name="Рамка 118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130"/>
            </a:avLst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99080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4800000">
                                      <p:cBhvr>
                                        <p:cTn id="6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2700000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6700000">
                                      <p:cBhvr>
                                        <p:cTn id="14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7600000">
                                      <p:cBhvr>
                                        <p:cTn id="18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0000000">
                                      <p:cBhvr>
                                        <p:cTn id="22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0">
                                      <p:cBhvr>
                                        <p:cTn id="26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63600000">
                                      <p:cBhvr>
                                        <p:cTn id="3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0">
                                      <p:cBhvr>
                                        <p:cTn id="34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9200000">
                                      <p:cBhvr>
                                        <p:cTn id="38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2400000">
                                      <p:cBhvr>
                                        <p:cTn id="42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6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9400000">
                                      <p:cBhvr>
                                        <p:cTn id="5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5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4"/>
                  </p:tgtEl>
                </p:cond>
              </p:nextCondLst>
            </p:seq>
          </p:childTnLst>
        </p:cTn>
      </p:par>
    </p:tnLst>
    <p:bldLst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/>
              <a:t/>
            </a:r>
            <a:br>
              <a:rPr lang="ru-RU" sz="3100" dirty="0"/>
            </a:br>
            <a:endParaRPr lang="ru-RU" b="1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7172327" y="1600200"/>
            <a:ext cx="1971675" cy="4530725"/>
          </a:xfrm>
        </p:spPr>
        <p:txBody>
          <a:bodyPr/>
          <a:lstStyle/>
          <a:p>
            <a:pPr>
              <a:defRPr/>
            </a:pPr>
            <a:endParaRPr lang="ru-RU" sz="2800" dirty="0" smtClean="0"/>
          </a:p>
          <a:p>
            <a:pPr>
              <a:buFont typeface="Wingdings" pitchFamily="2" charset="2"/>
              <a:buNone/>
              <a:defRPr/>
            </a:pPr>
            <a:r>
              <a:rPr lang="ru-RU" sz="2800" dirty="0" smtClean="0"/>
              <a:t>             </a:t>
            </a:r>
            <a:endParaRPr lang="ru-RU" sz="2800" dirty="0"/>
          </a:p>
        </p:txBody>
      </p:sp>
      <p:grpSp>
        <p:nvGrpSpPr>
          <p:cNvPr id="3" name="Group 105"/>
          <p:cNvGrpSpPr>
            <a:grpSpLocks/>
          </p:cNvGrpSpPr>
          <p:nvPr/>
        </p:nvGrpSpPr>
        <p:grpSpPr bwMode="auto">
          <a:xfrm>
            <a:off x="7669213" y="4652963"/>
            <a:ext cx="215900" cy="844551"/>
            <a:chOff x="1338" y="2160"/>
            <a:chExt cx="125" cy="578"/>
          </a:xfrm>
        </p:grpSpPr>
        <p:sp>
          <p:nvSpPr>
            <p:cNvPr id="12309" name="AutoShape 106" descr="Песок"/>
            <p:cNvSpPr>
              <a:spLocks noChangeAspect="1" noChangeArrowheads="1"/>
            </p:cNvSpPr>
            <p:nvPr/>
          </p:nvSpPr>
          <p:spPr bwMode="auto">
            <a:xfrm>
              <a:off x="1338" y="2205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0" name="AutoShape 107" descr="Песок"/>
            <p:cNvSpPr>
              <a:spLocks noChangeAspect="1" noChangeArrowheads="1"/>
            </p:cNvSpPr>
            <p:nvPr/>
          </p:nvSpPr>
          <p:spPr bwMode="auto">
            <a:xfrm>
              <a:off x="1383" y="2251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1" name="AutoShape 108" descr="Песок"/>
            <p:cNvSpPr>
              <a:spLocks noChangeAspect="1" noChangeArrowheads="1"/>
            </p:cNvSpPr>
            <p:nvPr/>
          </p:nvSpPr>
          <p:spPr bwMode="auto">
            <a:xfrm>
              <a:off x="1338" y="2296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2" name="AutoShape 109" descr="Песок"/>
            <p:cNvSpPr>
              <a:spLocks noChangeAspect="1" noChangeArrowheads="1"/>
            </p:cNvSpPr>
            <p:nvPr/>
          </p:nvSpPr>
          <p:spPr bwMode="auto">
            <a:xfrm>
              <a:off x="1383" y="2341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3" name="AutoShape 110" descr="Песок"/>
            <p:cNvSpPr>
              <a:spLocks noChangeAspect="1" noChangeArrowheads="1"/>
            </p:cNvSpPr>
            <p:nvPr/>
          </p:nvSpPr>
          <p:spPr bwMode="auto">
            <a:xfrm>
              <a:off x="1428" y="2296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4" name="AutoShape 111" descr="Песок"/>
            <p:cNvSpPr>
              <a:spLocks noChangeAspect="1" noChangeArrowheads="1"/>
            </p:cNvSpPr>
            <p:nvPr/>
          </p:nvSpPr>
          <p:spPr bwMode="auto">
            <a:xfrm>
              <a:off x="1428" y="2205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5" name="AutoShape 112" descr="Песок"/>
            <p:cNvSpPr>
              <a:spLocks noChangeAspect="1" noChangeArrowheads="1"/>
            </p:cNvSpPr>
            <p:nvPr/>
          </p:nvSpPr>
          <p:spPr bwMode="auto">
            <a:xfrm>
              <a:off x="1383" y="2160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6" name="AutoShape 113" descr="Песок"/>
            <p:cNvSpPr>
              <a:spLocks noChangeAspect="1" noChangeArrowheads="1"/>
            </p:cNvSpPr>
            <p:nvPr/>
          </p:nvSpPr>
          <p:spPr bwMode="auto">
            <a:xfrm>
              <a:off x="1429" y="2387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7" name="AutoShape 114" descr="Песок"/>
            <p:cNvSpPr>
              <a:spLocks noChangeAspect="1" noChangeArrowheads="1"/>
            </p:cNvSpPr>
            <p:nvPr/>
          </p:nvSpPr>
          <p:spPr bwMode="auto">
            <a:xfrm>
              <a:off x="1338" y="2387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8" name="AutoShape 115" descr="Песок"/>
            <p:cNvSpPr>
              <a:spLocks noChangeAspect="1" noChangeArrowheads="1"/>
            </p:cNvSpPr>
            <p:nvPr/>
          </p:nvSpPr>
          <p:spPr bwMode="auto">
            <a:xfrm>
              <a:off x="1429" y="2432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9" name="AutoShape 116" descr="Песок"/>
            <p:cNvSpPr>
              <a:spLocks noChangeAspect="1" noChangeArrowheads="1"/>
            </p:cNvSpPr>
            <p:nvPr/>
          </p:nvSpPr>
          <p:spPr bwMode="auto">
            <a:xfrm>
              <a:off x="1383" y="2432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0" name="AutoShape 117" descr="Песок"/>
            <p:cNvSpPr>
              <a:spLocks noChangeAspect="1" noChangeArrowheads="1"/>
            </p:cNvSpPr>
            <p:nvPr/>
          </p:nvSpPr>
          <p:spPr bwMode="auto">
            <a:xfrm>
              <a:off x="1338" y="247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1" name="AutoShape 118" descr="Песок"/>
            <p:cNvSpPr>
              <a:spLocks noChangeAspect="1" noChangeArrowheads="1"/>
            </p:cNvSpPr>
            <p:nvPr/>
          </p:nvSpPr>
          <p:spPr bwMode="auto">
            <a:xfrm>
              <a:off x="1429" y="2523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2" name="AutoShape 119" descr="Песок"/>
            <p:cNvSpPr>
              <a:spLocks noChangeAspect="1" noChangeArrowheads="1"/>
            </p:cNvSpPr>
            <p:nvPr/>
          </p:nvSpPr>
          <p:spPr bwMode="auto">
            <a:xfrm>
              <a:off x="1383" y="2523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3" name="AutoShape 120" descr="Песок"/>
            <p:cNvSpPr>
              <a:spLocks noChangeAspect="1" noChangeArrowheads="1"/>
            </p:cNvSpPr>
            <p:nvPr/>
          </p:nvSpPr>
          <p:spPr bwMode="auto">
            <a:xfrm>
              <a:off x="1383" y="256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4" name="AutoShape 121" descr="Песок"/>
            <p:cNvSpPr>
              <a:spLocks noChangeAspect="1" noChangeArrowheads="1"/>
            </p:cNvSpPr>
            <p:nvPr/>
          </p:nvSpPr>
          <p:spPr bwMode="auto">
            <a:xfrm>
              <a:off x="1338" y="256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5" name="AutoShape 122" descr="Песок"/>
            <p:cNvSpPr>
              <a:spLocks noChangeAspect="1" noChangeArrowheads="1"/>
            </p:cNvSpPr>
            <p:nvPr/>
          </p:nvSpPr>
          <p:spPr bwMode="auto">
            <a:xfrm>
              <a:off x="1429" y="261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6" name="AutoShape 123" descr="Песок"/>
            <p:cNvSpPr>
              <a:spLocks noChangeAspect="1" noChangeArrowheads="1"/>
            </p:cNvSpPr>
            <p:nvPr/>
          </p:nvSpPr>
          <p:spPr bwMode="auto">
            <a:xfrm>
              <a:off x="1383" y="2659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7" name="AutoShape 124" descr="Песок"/>
            <p:cNvSpPr>
              <a:spLocks noChangeAspect="1" noChangeArrowheads="1"/>
            </p:cNvSpPr>
            <p:nvPr/>
          </p:nvSpPr>
          <p:spPr bwMode="auto">
            <a:xfrm>
              <a:off x="1338" y="261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8" name="AutoShape 125" descr="Песок"/>
            <p:cNvSpPr>
              <a:spLocks noChangeAspect="1" noChangeArrowheads="1"/>
            </p:cNvSpPr>
            <p:nvPr/>
          </p:nvSpPr>
          <p:spPr bwMode="auto">
            <a:xfrm>
              <a:off x="1338" y="270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9" name="AutoShape 126" descr="Песок"/>
            <p:cNvSpPr>
              <a:spLocks noChangeAspect="1" noChangeArrowheads="1"/>
            </p:cNvSpPr>
            <p:nvPr/>
          </p:nvSpPr>
          <p:spPr bwMode="auto">
            <a:xfrm>
              <a:off x="1383" y="270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" name="Group 127"/>
          <p:cNvGrpSpPr>
            <a:grpSpLocks/>
          </p:cNvGrpSpPr>
          <p:nvPr/>
        </p:nvGrpSpPr>
        <p:grpSpPr bwMode="auto">
          <a:xfrm>
            <a:off x="6948488" y="3429001"/>
            <a:ext cx="1727200" cy="2393951"/>
            <a:chOff x="1020" y="1480"/>
            <a:chExt cx="1270" cy="1734"/>
          </a:xfrm>
        </p:grpSpPr>
        <p:grpSp>
          <p:nvGrpSpPr>
            <p:cNvPr id="6" name="Group 128"/>
            <p:cNvGrpSpPr>
              <a:grpSpLocks/>
            </p:cNvGrpSpPr>
            <p:nvPr/>
          </p:nvGrpSpPr>
          <p:grpSpPr bwMode="auto">
            <a:xfrm>
              <a:off x="1247" y="1570"/>
              <a:ext cx="758" cy="1574"/>
              <a:chOff x="1429" y="1979"/>
              <a:chExt cx="576" cy="1165"/>
            </a:xfrm>
          </p:grpSpPr>
          <p:sp>
            <p:nvSpPr>
              <p:cNvPr id="12307" name="AutoShape 129"/>
              <p:cNvSpPr>
                <a:spLocks noChangeArrowheads="1"/>
              </p:cNvSpPr>
              <p:nvPr/>
            </p:nvSpPr>
            <p:spPr bwMode="auto">
              <a:xfrm>
                <a:off x="1429" y="2568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308" name="AutoShape 130"/>
              <p:cNvSpPr>
                <a:spLocks noChangeArrowheads="1"/>
              </p:cNvSpPr>
              <p:nvPr/>
            </p:nvSpPr>
            <p:spPr bwMode="auto">
              <a:xfrm>
                <a:off x="1429" y="1979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2303" name="AutoShape 131" descr="Орех"/>
            <p:cNvSpPr>
              <a:spLocks noChangeArrowheads="1"/>
            </p:cNvSpPr>
            <p:nvPr/>
          </p:nvSpPr>
          <p:spPr bwMode="auto">
            <a:xfrm>
              <a:off x="1020" y="1480"/>
              <a:ext cx="1270" cy="192"/>
            </a:xfrm>
            <a:prstGeom prst="flowChartTerminator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4" name="AutoShape 132" descr="Орех"/>
            <p:cNvSpPr>
              <a:spLocks noChangeArrowheads="1"/>
            </p:cNvSpPr>
            <p:nvPr/>
          </p:nvSpPr>
          <p:spPr bwMode="auto">
            <a:xfrm>
              <a:off x="1020" y="3022"/>
              <a:ext cx="1270" cy="192"/>
            </a:xfrm>
            <a:prstGeom prst="flowChartTerminator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5" name="Line 133"/>
            <p:cNvSpPr>
              <a:spLocks noChangeShapeType="1"/>
            </p:cNvSpPr>
            <p:nvPr/>
          </p:nvSpPr>
          <p:spPr bwMode="auto">
            <a:xfrm>
              <a:off x="2154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6" name="Line 134"/>
            <p:cNvSpPr>
              <a:spLocks noChangeShapeType="1"/>
            </p:cNvSpPr>
            <p:nvPr/>
          </p:nvSpPr>
          <p:spPr bwMode="auto">
            <a:xfrm>
              <a:off x="1111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67" name="Freeform 135" descr="Песок"/>
          <p:cNvSpPr>
            <a:spLocks/>
          </p:cNvSpPr>
          <p:nvPr/>
        </p:nvSpPr>
        <p:spPr bwMode="auto">
          <a:xfrm>
            <a:off x="7269163" y="4043364"/>
            <a:ext cx="1009650" cy="625475"/>
          </a:xfrm>
          <a:custGeom>
            <a:avLst/>
            <a:gdLst>
              <a:gd name="T0" fmla="*/ 2147483647 w 636"/>
              <a:gd name="T1" fmla="*/ 2147483647 h 394"/>
              <a:gd name="T2" fmla="*/ 2147483647 w 636"/>
              <a:gd name="T3" fmla="*/ 2147483647 h 394"/>
              <a:gd name="T4" fmla="*/ 2147483647 w 636"/>
              <a:gd name="T5" fmla="*/ 2147483647 h 394"/>
              <a:gd name="T6" fmla="*/ 2147483647 w 636"/>
              <a:gd name="T7" fmla="*/ 2147483647 h 394"/>
              <a:gd name="T8" fmla="*/ 2147483647 w 636"/>
              <a:gd name="T9" fmla="*/ 2147483647 h 394"/>
              <a:gd name="T10" fmla="*/ 2147483647 w 636"/>
              <a:gd name="T11" fmla="*/ 2147483647 h 394"/>
              <a:gd name="T12" fmla="*/ 2147483647 w 636"/>
              <a:gd name="T13" fmla="*/ 2147483647 h 394"/>
              <a:gd name="T14" fmla="*/ 2147483647 w 636"/>
              <a:gd name="T15" fmla="*/ 2147483647 h 394"/>
              <a:gd name="T16" fmla="*/ 2147483647 w 636"/>
              <a:gd name="T17" fmla="*/ 0 h 394"/>
              <a:gd name="T18" fmla="*/ 2147483647 w 636"/>
              <a:gd name="T19" fmla="*/ 2147483647 h 394"/>
              <a:gd name="T20" fmla="*/ 0 w 636"/>
              <a:gd name="T21" fmla="*/ 2147483647 h 394"/>
              <a:gd name="T22" fmla="*/ 2147483647 w 636"/>
              <a:gd name="T23" fmla="*/ 2147483647 h 39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636"/>
              <a:gd name="T37" fmla="*/ 0 h 394"/>
              <a:gd name="T38" fmla="*/ 636 w 636"/>
              <a:gd name="T39" fmla="*/ 394 h 39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636" h="394">
                <a:moveTo>
                  <a:pt x="224" y="358"/>
                </a:moveTo>
                <a:cubicBezTo>
                  <a:pt x="264" y="361"/>
                  <a:pt x="304" y="355"/>
                  <a:pt x="340" y="361"/>
                </a:cubicBezTo>
                <a:cubicBezTo>
                  <a:pt x="366" y="362"/>
                  <a:pt x="407" y="357"/>
                  <a:pt x="416" y="355"/>
                </a:cubicBezTo>
                <a:cubicBezTo>
                  <a:pt x="425" y="353"/>
                  <a:pt x="399" y="351"/>
                  <a:pt x="394" y="351"/>
                </a:cubicBezTo>
                <a:cubicBezTo>
                  <a:pt x="389" y="351"/>
                  <a:pt x="380" y="354"/>
                  <a:pt x="383" y="355"/>
                </a:cubicBezTo>
                <a:cubicBezTo>
                  <a:pt x="387" y="356"/>
                  <a:pt x="410" y="358"/>
                  <a:pt x="414" y="358"/>
                </a:cubicBezTo>
                <a:cubicBezTo>
                  <a:pt x="419" y="358"/>
                  <a:pt x="374" y="394"/>
                  <a:pt x="411" y="357"/>
                </a:cubicBezTo>
                <a:lnTo>
                  <a:pt x="633" y="133"/>
                </a:lnTo>
                <a:lnTo>
                  <a:pt x="636" y="0"/>
                </a:lnTo>
                <a:lnTo>
                  <a:pt x="4" y="11"/>
                </a:lnTo>
                <a:lnTo>
                  <a:pt x="0" y="133"/>
                </a:lnTo>
                <a:lnTo>
                  <a:pt x="224" y="358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3175">
            <a:noFill/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8" name="Freeform 136" descr="Песок"/>
          <p:cNvSpPr>
            <a:spLocks/>
          </p:cNvSpPr>
          <p:nvPr/>
        </p:nvSpPr>
        <p:spPr bwMode="auto">
          <a:xfrm>
            <a:off x="7278690" y="5086351"/>
            <a:ext cx="993775" cy="471488"/>
          </a:xfrm>
          <a:custGeom>
            <a:avLst/>
            <a:gdLst>
              <a:gd name="T0" fmla="*/ 2147483647 w 626"/>
              <a:gd name="T1" fmla="*/ 2147483647 h 297"/>
              <a:gd name="T2" fmla="*/ 2147483647 w 626"/>
              <a:gd name="T3" fmla="*/ 2147483647 h 297"/>
              <a:gd name="T4" fmla="*/ 2147483647 w 626"/>
              <a:gd name="T5" fmla="*/ 2147483647 h 297"/>
              <a:gd name="T6" fmla="*/ 2147483647 w 626"/>
              <a:gd name="T7" fmla="*/ 2147483647 h 297"/>
              <a:gd name="T8" fmla="*/ 2147483647 w 626"/>
              <a:gd name="T9" fmla="*/ 2147483647 h 297"/>
              <a:gd name="T10" fmla="*/ 2147483647 w 626"/>
              <a:gd name="T11" fmla="*/ 2147483647 h 297"/>
              <a:gd name="T12" fmla="*/ 2147483647 w 626"/>
              <a:gd name="T13" fmla="*/ 2147483647 h 297"/>
              <a:gd name="T14" fmla="*/ 2147483647 w 626"/>
              <a:gd name="T15" fmla="*/ 2147483647 h 297"/>
              <a:gd name="T16" fmla="*/ 2147483647 w 626"/>
              <a:gd name="T17" fmla="*/ 2147483647 h 297"/>
              <a:gd name="T18" fmla="*/ 2147483647 w 626"/>
              <a:gd name="T19" fmla="*/ 0 h 297"/>
              <a:gd name="T20" fmla="*/ 0 w 626"/>
              <a:gd name="T21" fmla="*/ 2147483647 h 297"/>
              <a:gd name="T22" fmla="*/ 2147483647 w 626"/>
              <a:gd name="T23" fmla="*/ 2147483647 h 297"/>
              <a:gd name="T24" fmla="*/ 2147483647 w 626"/>
              <a:gd name="T25" fmla="*/ 2147483647 h 2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26"/>
              <a:gd name="T40" fmla="*/ 0 h 297"/>
              <a:gd name="T41" fmla="*/ 626 w 626"/>
              <a:gd name="T42" fmla="*/ 297 h 2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26" h="297">
                <a:moveTo>
                  <a:pt x="120" y="292"/>
                </a:moveTo>
                <a:cubicBezTo>
                  <a:pt x="161" y="294"/>
                  <a:pt x="305" y="291"/>
                  <a:pt x="342" y="296"/>
                </a:cubicBezTo>
                <a:cubicBezTo>
                  <a:pt x="367" y="297"/>
                  <a:pt x="468" y="297"/>
                  <a:pt x="494" y="296"/>
                </a:cubicBezTo>
                <a:cubicBezTo>
                  <a:pt x="520" y="295"/>
                  <a:pt x="492" y="294"/>
                  <a:pt x="496" y="292"/>
                </a:cubicBezTo>
                <a:cubicBezTo>
                  <a:pt x="500" y="290"/>
                  <a:pt x="519" y="283"/>
                  <a:pt x="520" y="282"/>
                </a:cubicBezTo>
                <a:cubicBezTo>
                  <a:pt x="521" y="281"/>
                  <a:pt x="503" y="286"/>
                  <a:pt x="504" y="284"/>
                </a:cubicBezTo>
                <a:cubicBezTo>
                  <a:pt x="505" y="282"/>
                  <a:pt x="507" y="290"/>
                  <a:pt x="526" y="272"/>
                </a:cubicBezTo>
                <a:lnTo>
                  <a:pt x="622" y="172"/>
                </a:lnTo>
                <a:lnTo>
                  <a:pt x="622" y="164"/>
                </a:lnTo>
                <a:lnTo>
                  <a:pt x="626" y="0"/>
                </a:lnTo>
                <a:lnTo>
                  <a:pt x="0" y="4"/>
                </a:lnTo>
                <a:lnTo>
                  <a:pt x="1" y="169"/>
                </a:lnTo>
                <a:lnTo>
                  <a:pt x="120" y="292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3175">
            <a:noFill/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ятно 1 7"/>
          <p:cNvSpPr/>
          <p:nvPr/>
        </p:nvSpPr>
        <p:spPr>
          <a:xfrm>
            <a:off x="0" y="5791089"/>
            <a:ext cx="2411760" cy="1066913"/>
          </a:xfrm>
          <a:prstGeom prst="irregularSeal1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 Ответ</a:t>
            </a:r>
            <a:endParaRPr lang="ru-RU" sz="3200" b="1" dirty="0">
              <a:solidFill>
                <a:schemeClr val="bg1"/>
              </a:solidFill>
            </a:endParaRPr>
          </a:p>
        </p:txBody>
      </p:sp>
      <p:grpSp>
        <p:nvGrpSpPr>
          <p:cNvPr id="7" name="Группа 46"/>
          <p:cNvGrpSpPr/>
          <p:nvPr/>
        </p:nvGrpSpPr>
        <p:grpSpPr>
          <a:xfrm>
            <a:off x="6746240" y="0"/>
            <a:ext cx="2448000" cy="1260000"/>
            <a:chOff x="6618181" y="0"/>
            <a:chExt cx="2525819" cy="129614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pic>
          <p:nvPicPr>
            <p:cNvPr id="40" name="Picture 8" descr="http://cache.osta.ee/iv2/auctions/1_1_13123612.jpg"/>
            <p:cNvPicPr>
              <a:picLocks noChangeAspect="1" noChangeArrowheads="1"/>
            </p:cNvPicPr>
            <p:nvPr/>
          </p:nvPicPr>
          <p:blipFill>
            <a:blip r:embed="rId5" cstate="print"/>
            <a:srcRect l="2520" t="4669" r="1721" b="7778"/>
            <a:stretch>
              <a:fillRect/>
            </a:stretch>
          </p:blipFill>
          <p:spPr bwMode="auto">
            <a:xfrm>
              <a:off x="6618181" y="0"/>
              <a:ext cx="2525819" cy="1296144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</p:pic>
        <p:sp>
          <p:nvSpPr>
            <p:cNvPr id="46" name="TextBox 45"/>
            <p:cNvSpPr txBox="1"/>
            <p:nvPr/>
          </p:nvSpPr>
          <p:spPr>
            <a:xfrm>
              <a:off x="7480874" y="0"/>
              <a:ext cx="1611289" cy="1108119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3200" dirty="0" smtClean="0">
                  <a:solidFill>
                    <a:srgbClr val="FF0000"/>
                  </a:solidFill>
                </a:rPr>
                <a:t>Вопрос </a:t>
              </a:r>
            </a:p>
            <a:p>
              <a:pPr algn="ctr"/>
              <a:r>
                <a:rPr lang="ru-RU" sz="3200" dirty="0" smtClean="0">
                  <a:solidFill>
                    <a:srgbClr val="FF0000"/>
                  </a:solidFill>
                </a:rPr>
                <a:t>№1.</a:t>
              </a:r>
              <a:endParaRPr lang="ru-RU" sz="3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49" name="Управляющая кнопка: возврат 48">
            <a:hlinkClick r:id="rId6" action="ppaction://hlinksldjump" highlightClick="1"/>
          </p:cNvPr>
          <p:cNvSpPr/>
          <p:nvPr/>
        </p:nvSpPr>
        <p:spPr>
          <a:xfrm>
            <a:off x="8351912" y="6326560"/>
            <a:ext cx="792088" cy="531440"/>
          </a:xfrm>
          <a:prstGeom prst="actionButtonReturn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2452400" y="6107094"/>
            <a:ext cx="5832648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Ваш </a:t>
            </a:r>
            <a:r>
              <a:rPr lang="ru-RU" sz="3200" b="1" dirty="0" err="1" smtClean="0">
                <a:solidFill>
                  <a:schemeClr val="bg1"/>
                </a:solidFill>
              </a:rPr>
              <a:t>ответ.Аист</a:t>
            </a:r>
            <a:endParaRPr lang="ru-RU" sz="3200" b="1" dirty="0" smtClean="0">
              <a:solidFill>
                <a:schemeClr val="bg1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2517705" y="2350254"/>
            <a:ext cx="22797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Ваш вопрос</a:t>
            </a:r>
            <a:endParaRPr lang="ru-RU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86506" y="1248953"/>
            <a:ext cx="5932547" cy="3693319"/>
          </a:xfrm>
          <a:prstGeom prst="rect">
            <a:avLst/>
          </a:prstGeom>
          <a:solidFill>
            <a:srgbClr val="6EBD2D"/>
          </a:solidFill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3B3B3B"/>
                </a:solidFill>
                <a:latin typeface="Times New Roman" panose="02020603050405020304" pitchFamily="18" charset="0"/>
              </a:rPr>
              <a:t>Это старый наш знакомый: Он живёт на крыше дома — Длинноногий, длинноносый, Длинношеий, безголосый. Он летает на охоту За лягушками к болоту.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353991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1" dur="60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2" presetClass="entr" presetSubtype="4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60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55" grpId="0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/>
              <a:t/>
            </a:r>
            <a:br>
              <a:rPr lang="ru-RU" sz="3100" dirty="0"/>
            </a:br>
            <a:endParaRPr lang="ru-RU" b="1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7172325" y="1600200"/>
            <a:ext cx="1971675" cy="4530725"/>
          </a:xfrm>
        </p:spPr>
        <p:txBody>
          <a:bodyPr/>
          <a:lstStyle/>
          <a:p>
            <a:pPr>
              <a:defRPr/>
            </a:pPr>
            <a:endParaRPr lang="ru-RU" sz="2800" dirty="0" smtClean="0"/>
          </a:p>
          <a:p>
            <a:pPr>
              <a:buFont typeface="Wingdings" pitchFamily="2" charset="2"/>
              <a:buNone/>
              <a:defRPr/>
            </a:pPr>
            <a:r>
              <a:rPr lang="ru-RU" sz="2800" dirty="0" smtClean="0"/>
              <a:t>             </a:t>
            </a:r>
            <a:endParaRPr lang="ru-RU" sz="2800" dirty="0"/>
          </a:p>
        </p:txBody>
      </p:sp>
      <p:grpSp>
        <p:nvGrpSpPr>
          <p:cNvPr id="3" name="Group 105"/>
          <p:cNvGrpSpPr>
            <a:grpSpLocks/>
          </p:cNvGrpSpPr>
          <p:nvPr/>
        </p:nvGrpSpPr>
        <p:grpSpPr bwMode="auto">
          <a:xfrm>
            <a:off x="7669213" y="4652963"/>
            <a:ext cx="215900" cy="844551"/>
            <a:chOff x="1338" y="2160"/>
            <a:chExt cx="125" cy="578"/>
          </a:xfrm>
        </p:grpSpPr>
        <p:sp>
          <p:nvSpPr>
            <p:cNvPr id="12309" name="AutoShape 106" descr="Песок"/>
            <p:cNvSpPr>
              <a:spLocks noChangeAspect="1" noChangeArrowheads="1"/>
            </p:cNvSpPr>
            <p:nvPr/>
          </p:nvSpPr>
          <p:spPr bwMode="auto">
            <a:xfrm>
              <a:off x="1338" y="2205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0" name="AutoShape 107" descr="Песок"/>
            <p:cNvSpPr>
              <a:spLocks noChangeAspect="1" noChangeArrowheads="1"/>
            </p:cNvSpPr>
            <p:nvPr/>
          </p:nvSpPr>
          <p:spPr bwMode="auto">
            <a:xfrm>
              <a:off x="1383" y="2251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1" name="AutoShape 108" descr="Песок"/>
            <p:cNvSpPr>
              <a:spLocks noChangeAspect="1" noChangeArrowheads="1"/>
            </p:cNvSpPr>
            <p:nvPr/>
          </p:nvSpPr>
          <p:spPr bwMode="auto">
            <a:xfrm>
              <a:off x="1338" y="2296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2" name="AutoShape 109" descr="Песок"/>
            <p:cNvSpPr>
              <a:spLocks noChangeAspect="1" noChangeArrowheads="1"/>
            </p:cNvSpPr>
            <p:nvPr/>
          </p:nvSpPr>
          <p:spPr bwMode="auto">
            <a:xfrm>
              <a:off x="1383" y="2341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3" name="AutoShape 110" descr="Песок"/>
            <p:cNvSpPr>
              <a:spLocks noChangeAspect="1" noChangeArrowheads="1"/>
            </p:cNvSpPr>
            <p:nvPr/>
          </p:nvSpPr>
          <p:spPr bwMode="auto">
            <a:xfrm>
              <a:off x="1428" y="2296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4" name="AutoShape 111" descr="Песок"/>
            <p:cNvSpPr>
              <a:spLocks noChangeAspect="1" noChangeArrowheads="1"/>
            </p:cNvSpPr>
            <p:nvPr/>
          </p:nvSpPr>
          <p:spPr bwMode="auto">
            <a:xfrm>
              <a:off x="1428" y="2205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5" name="AutoShape 112" descr="Песок"/>
            <p:cNvSpPr>
              <a:spLocks noChangeAspect="1" noChangeArrowheads="1"/>
            </p:cNvSpPr>
            <p:nvPr/>
          </p:nvSpPr>
          <p:spPr bwMode="auto">
            <a:xfrm>
              <a:off x="1383" y="2160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6" name="AutoShape 113" descr="Песок"/>
            <p:cNvSpPr>
              <a:spLocks noChangeAspect="1" noChangeArrowheads="1"/>
            </p:cNvSpPr>
            <p:nvPr/>
          </p:nvSpPr>
          <p:spPr bwMode="auto">
            <a:xfrm>
              <a:off x="1429" y="2387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7" name="AutoShape 114" descr="Песок"/>
            <p:cNvSpPr>
              <a:spLocks noChangeAspect="1" noChangeArrowheads="1"/>
            </p:cNvSpPr>
            <p:nvPr/>
          </p:nvSpPr>
          <p:spPr bwMode="auto">
            <a:xfrm>
              <a:off x="1338" y="2387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8" name="AutoShape 115" descr="Песок"/>
            <p:cNvSpPr>
              <a:spLocks noChangeAspect="1" noChangeArrowheads="1"/>
            </p:cNvSpPr>
            <p:nvPr/>
          </p:nvSpPr>
          <p:spPr bwMode="auto">
            <a:xfrm>
              <a:off x="1429" y="2432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9" name="AutoShape 116" descr="Песок"/>
            <p:cNvSpPr>
              <a:spLocks noChangeAspect="1" noChangeArrowheads="1"/>
            </p:cNvSpPr>
            <p:nvPr/>
          </p:nvSpPr>
          <p:spPr bwMode="auto">
            <a:xfrm>
              <a:off x="1383" y="2432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0" name="AutoShape 117" descr="Песок"/>
            <p:cNvSpPr>
              <a:spLocks noChangeAspect="1" noChangeArrowheads="1"/>
            </p:cNvSpPr>
            <p:nvPr/>
          </p:nvSpPr>
          <p:spPr bwMode="auto">
            <a:xfrm>
              <a:off x="1338" y="247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1" name="AutoShape 118" descr="Песок"/>
            <p:cNvSpPr>
              <a:spLocks noChangeAspect="1" noChangeArrowheads="1"/>
            </p:cNvSpPr>
            <p:nvPr/>
          </p:nvSpPr>
          <p:spPr bwMode="auto">
            <a:xfrm>
              <a:off x="1429" y="2523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2" name="AutoShape 119" descr="Песок"/>
            <p:cNvSpPr>
              <a:spLocks noChangeAspect="1" noChangeArrowheads="1"/>
            </p:cNvSpPr>
            <p:nvPr/>
          </p:nvSpPr>
          <p:spPr bwMode="auto">
            <a:xfrm>
              <a:off x="1383" y="2523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3" name="AutoShape 120" descr="Песок"/>
            <p:cNvSpPr>
              <a:spLocks noChangeAspect="1" noChangeArrowheads="1"/>
            </p:cNvSpPr>
            <p:nvPr/>
          </p:nvSpPr>
          <p:spPr bwMode="auto">
            <a:xfrm>
              <a:off x="1383" y="256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4" name="AutoShape 121" descr="Песок"/>
            <p:cNvSpPr>
              <a:spLocks noChangeAspect="1" noChangeArrowheads="1"/>
            </p:cNvSpPr>
            <p:nvPr/>
          </p:nvSpPr>
          <p:spPr bwMode="auto">
            <a:xfrm>
              <a:off x="1338" y="256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5" name="AutoShape 122" descr="Песок"/>
            <p:cNvSpPr>
              <a:spLocks noChangeAspect="1" noChangeArrowheads="1"/>
            </p:cNvSpPr>
            <p:nvPr/>
          </p:nvSpPr>
          <p:spPr bwMode="auto">
            <a:xfrm>
              <a:off x="1429" y="261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6" name="AutoShape 123" descr="Песок"/>
            <p:cNvSpPr>
              <a:spLocks noChangeAspect="1" noChangeArrowheads="1"/>
            </p:cNvSpPr>
            <p:nvPr/>
          </p:nvSpPr>
          <p:spPr bwMode="auto">
            <a:xfrm>
              <a:off x="1383" y="2659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7" name="AutoShape 124" descr="Песок"/>
            <p:cNvSpPr>
              <a:spLocks noChangeAspect="1" noChangeArrowheads="1"/>
            </p:cNvSpPr>
            <p:nvPr/>
          </p:nvSpPr>
          <p:spPr bwMode="auto">
            <a:xfrm>
              <a:off x="1338" y="261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8" name="AutoShape 125" descr="Песок"/>
            <p:cNvSpPr>
              <a:spLocks noChangeAspect="1" noChangeArrowheads="1"/>
            </p:cNvSpPr>
            <p:nvPr/>
          </p:nvSpPr>
          <p:spPr bwMode="auto">
            <a:xfrm>
              <a:off x="1338" y="270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9" name="AutoShape 126" descr="Песок"/>
            <p:cNvSpPr>
              <a:spLocks noChangeAspect="1" noChangeArrowheads="1"/>
            </p:cNvSpPr>
            <p:nvPr/>
          </p:nvSpPr>
          <p:spPr bwMode="auto">
            <a:xfrm>
              <a:off x="1383" y="270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" name="Group 127"/>
          <p:cNvGrpSpPr>
            <a:grpSpLocks/>
          </p:cNvGrpSpPr>
          <p:nvPr/>
        </p:nvGrpSpPr>
        <p:grpSpPr bwMode="auto">
          <a:xfrm>
            <a:off x="6948488" y="3429001"/>
            <a:ext cx="1727200" cy="2393951"/>
            <a:chOff x="1020" y="1480"/>
            <a:chExt cx="1270" cy="1734"/>
          </a:xfrm>
        </p:grpSpPr>
        <p:grpSp>
          <p:nvGrpSpPr>
            <p:cNvPr id="6" name="Group 128"/>
            <p:cNvGrpSpPr>
              <a:grpSpLocks/>
            </p:cNvGrpSpPr>
            <p:nvPr/>
          </p:nvGrpSpPr>
          <p:grpSpPr bwMode="auto">
            <a:xfrm>
              <a:off x="1247" y="1570"/>
              <a:ext cx="758" cy="1574"/>
              <a:chOff x="1429" y="1979"/>
              <a:chExt cx="576" cy="1165"/>
            </a:xfrm>
          </p:grpSpPr>
          <p:sp>
            <p:nvSpPr>
              <p:cNvPr id="12307" name="AutoShape 129"/>
              <p:cNvSpPr>
                <a:spLocks noChangeArrowheads="1"/>
              </p:cNvSpPr>
              <p:nvPr/>
            </p:nvSpPr>
            <p:spPr bwMode="auto">
              <a:xfrm>
                <a:off x="1429" y="2568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308" name="AutoShape 130"/>
              <p:cNvSpPr>
                <a:spLocks noChangeArrowheads="1"/>
              </p:cNvSpPr>
              <p:nvPr/>
            </p:nvSpPr>
            <p:spPr bwMode="auto">
              <a:xfrm>
                <a:off x="1429" y="1979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2303" name="AutoShape 131" descr="Орех"/>
            <p:cNvSpPr>
              <a:spLocks noChangeArrowheads="1"/>
            </p:cNvSpPr>
            <p:nvPr/>
          </p:nvSpPr>
          <p:spPr bwMode="auto">
            <a:xfrm>
              <a:off x="1020" y="1480"/>
              <a:ext cx="1270" cy="192"/>
            </a:xfrm>
            <a:prstGeom prst="flowChartTerminator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4" name="AutoShape 132" descr="Орех"/>
            <p:cNvSpPr>
              <a:spLocks noChangeArrowheads="1"/>
            </p:cNvSpPr>
            <p:nvPr/>
          </p:nvSpPr>
          <p:spPr bwMode="auto">
            <a:xfrm>
              <a:off x="1020" y="3022"/>
              <a:ext cx="1270" cy="192"/>
            </a:xfrm>
            <a:prstGeom prst="flowChartTerminator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5" name="Line 133"/>
            <p:cNvSpPr>
              <a:spLocks noChangeShapeType="1"/>
            </p:cNvSpPr>
            <p:nvPr/>
          </p:nvSpPr>
          <p:spPr bwMode="auto">
            <a:xfrm>
              <a:off x="2154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6" name="Line 134"/>
            <p:cNvSpPr>
              <a:spLocks noChangeShapeType="1"/>
            </p:cNvSpPr>
            <p:nvPr/>
          </p:nvSpPr>
          <p:spPr bwMode="auto">
            <a:xfrm>
              <a:off x="1111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67" name="Freeform 135" descr="Песок"/>
          <p:cNvSpPr>
            <a:spLocks/>
          </p:cNvSpPr>
          <p:nvPr/>
        </p:nvSpPr>
        <p:spPr bwMode="auto">
          <a:xfrm>
            <a:off x="7269163" y="4043364"/>
            <a:ext cx="1009650" cy="625475"/>
          </a:xfrm>
          <a:custGeom>
            <a:avLst/>
            <a:gdLst>
              <a:gd name="T0" fmla="*/ 2147483647 w 636"/>
              <a:gd name="T1" fmla="*/ 2147483647 h 394"/>
              <a:gd name="T2" fmla="*/ 2147483647 w 636"/>
              <a:gd name="T3" fmla="*/ 2147483647 h 394"/>
              <a:gd name="T4" fmla="*/ 2147483647 w 636"/>
              <a:gd name="T5" fmla="*/ 2147483647 h 394"/>
              <a:gd name="T6" fmla="*/ 2147483647 w 636"/>
              <a:gd name="T7" fmla="*/ 2147483647 h 394"/>
              <a:gd name="T8" fmla="*/ 2147483647 w 636"/>
              <a:gd name="T9" fmla="*/ 2147483647 h 394"/>
              <a:gd name="T10" fmla="*/ 2147483647 w 636"/>
              <a:gd name="T11" fmla="*/ 2147483647 h 394"/>
              <a:gd name="T12" fmla="*/ 2147483647 w 636"/>
              <a:gd name="T13" fmla="*/ 2147483647 h 394"/>
              <a:gd name="T14" fmla="*/ 2147483647 w 636"/>
              <a:gd name="T15" fmla="*/ 2147483647 h 394"/>
              <a:gd name="T16" fmla="*/ 2147483647 w 636"/>
              <a:gd name="T17" fmla="*/ 0 h 394"/>
              <a:gd name="T18" fmla="*/ 2147483647 w 636"/>
              <a:gd name="T19" fmla="*/ 2147483647 h 394"/>
              <a:gd name="T20" fmla="*/ 0 w 636"/>
              <a:gd name="T21" fmla="*/ 2147483647 h 394"/>
              <a:gd name="T22" fmla="*/ 2147483647 w 636"/>
              <a:gd name="T23" fmla="*/ 2147483647 h 39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636"/>
              <a:gd name="T37" fmla="*/ 0 h 394"/>
              <a:gd name="T38" fmla="*/ 636 w 636"/>
              <a:gd name="T39" fmla="*/ 394 h 39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636" h="394">
                <a:moveTo>
                  <a:pt x="224" y="358"/>
                </a:moveTo>
                <a:cubicBezTo>
                  <a:pt x="264" y="361"/>
                  <a:pt x="304" y="355"/>
                  <a:pt x="340" y="361"/>
                </a:cubicBezTo>
                <a:cubicBezTo>
                  <a:pt x="366" y="362"/>
                  <a:pt x="407" y="357"/>
                  <a:pt x="416" y="355"/>
                </a:cubicBezTo>
                <a:cubicBezTo>
                  <a:pt x="425" y="353"/>
                  <a:pt x="399" y="351"/>
                  <a:pt x="394" y="351"/>
                </a:cubicBezTo>
                <a:cubicBezTo>
                  <a:pt x="389" y="351"/>
                  <a:pt x="380" y="354"/>
                  <a:pt x="383" y="355"/>
                </a:cubicBezTo>
                <a:cubicBezTo>
                  <a:pt x="387" y="356"/>
                  <a:pt x="410" y="358"/>
                  <a:pt x="414" y="358"/>
                </a:cubicBezTo>
                <a:cubicBezTo>
                  <a:pt x="419" y="358"/>
                  <a:pt x="374" y="394"/>
                  <a:pt x="411" y="357"/>
                </a:cubicBezTo>
                <a:lnTo>
                  <a:pt x="633" y="133"/>
                </a:lnTo>
                <a:lnTo>
                  <a:pt x="636" y="0"/>
                </a:lnTo>
                <a:lnTo>
                  <a:pt x="4" y="11"/>
                </a:lnTo>
                <a:lnTo>
                  <a:pt x="0" y="133"/>
                </a:lnTo>
                <a:lnTo>
                  <a:pt x="224" y="358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3175">
            <a:noFill/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8" name="Freeform 136" descr="Песок"/>
          <p:cNvSpPr>
            <a:spLocks/>
          </p:cNvSpPr>
          <p:nvPr/>
        </p:nvSpPr>
        <p:spPr bwMode="auto">
          <a:xfrm>
            <a:off x="7278690" y="5086351"/>
            <a:ext cx="993775" cy="471488"/>
          </a:xfrm>
          <a:custGeom>
            <a:avLst/>
            <a:gdLst>
              <a:gd name="T0" fmla="*/ 2147483647 w 626"/>
              <a:gd name="T1" fmla="*/ 2147483647 h 297"/>
              <a:gd name="T2" fmla="*/ 2147483647 w 626"/>
              <a:gd name="T3" fmla="*/ 2147483647 h 297"/>
              <a:gd name="T4" fmla="*/ 2147483647 w 626"/>
              <a:gd name="T5" fmla="*/ 2147483647 h 297"/>
              <a:gd name="T6" fmla="*/ 2147483647 w 626"/>
              <a:gd name="T7" fmla="*/ 2147483647 h 297"/>
              <a:gd name="T8" fmla="*/ 2147483647 w 626"/>
              <a:gd name="T9" fmla="*/ 2147483647 h 297"/>
              <a:gd name="T10" fmla="*/ 2147483647 w 626"/>
              <a:gd name="T11" fmla="*/ 2147483647 h 297"/>
              <a:gd name="T12" fmla="*/ 2147483647 w 626"/>
              <a:gd name="T13" fmla="*/ 2147483647 h 297"/>
              <a:gd name="T14" fmla="*/ 2147483647 w 626"/>
              <a:gd name="T15" fmla="*/ 2147483647 h 297"/>
              <a:gd name="T16" fmla="*/ 2147483647 w 626"/>
              <a:gd name="T17" fmla="*/ 2147483647 h 297"/>
              <a:gd name="T18" fmla="*/ 2147483647 w 626"/>
              <a:gd name="T19" fmla="*/ 0 h 297"/>
              <a:gd name="T20" fmla="*/ 0 w 626"/>
              <a:gd name="T21" fmla="*/ 2147483647 h 297"/>
              <a:gd name="T22" fmla="*/ 2147483647 w 626"/>
              <a:gd name="T23" fmla="*/ 2147483647 h 297"/>
              <a:gd name="T24" fmla="*/ 2147483647 w 626"/>
              <a:gd name="T25" fmla="*/ 2147483647 h 2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26"/>
              <a:gd name="T40" fmla="*/ 0 h 297"/>
              <a:gd name="T41" fmla="*/ 626 w 626"/>
              <a:gd name="T42" fmla="*/ 297 h 2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26" h="297">
                <a:moveTo>
                  <a:pt x="120" y="292"/>
                </a:moveTo>
                <a:cubicBezTo>
                  <a:pt x="161" y="294"/>
                  <a:pt x="305" y="291"/>
                  <a:pt x="342" y="296"/>
                </a:cubicBezTo>
                <a:cubicBezTo>
                  <a:pt x="367" y="297"/>
                  <a:pt x="468" y="297"/>
                  <a:pt x="494" y="296"/>
                </a:cubicBezTo>
                <a:cubicBezTo>
                  <a:pt x="520" y="295"/>
                  <a:pt x="492" y="294"/>
                  <a:pt x="496" y="292"/>
                </a:cubicBezTo>
                <a:cubicBezTo>
                  <a:pt x="500" y="290"/>
                  <a:pt x="519" y="283"/>
                  <a:pt x="520" y="282"/>
                </a:cubicBezTo>
                <a:cubicBezTo>
                  <a:pt x="521" y="281"/>
                  <a:pt x="503" y="286"/>
                  <a:pt x="504" y="284"/>
                </a:cubicBezTo>
                <a:cubicBezTo>
                  <a:pt x="505" y="282"/>
                  <a:pt x="507" y="290"/>
                  <a:pt x="526" y="272"/>
                </a:cubicBezTo>
                <a:lnTo>
                  <a:pt x="622" y="172"/>
                </a:lnTo>
                <a:lnTo>
                  <a:pt x="622" y="164"/>
                </a:lnTo>
                <a:lnTo>
                  <a:pt x="626" y="0"/>
                </a:lnTo>
                <a:lnTo>
                  <a:pt x="0" y="4"/>
                </a:lnTo>
                <a:lnTo>
                  <a:pt x="1" y="169"/>
                </a:lnTo>
                <a:lnTo>
                  <a:pt x="120" y="292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3175">
            <a:noFill/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ятно 1 7"/>
          <p:cNvSpPr/>
          <p:nvPr/>
        </p:nvSpPr>
        <p:spPr>
          <a:xfrm>
            <a:off x="0" y="5517233"/>
            <a:ext cx="2411760" cy="1066913"/>
          </a:xfrm>
          <a:prstGeom prst="irregularSeal1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 Ответ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411760" y="6093298"/>
            <a:ext cx="4536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Ваш ответ Альбатрос</a:t>
            </a:r>
            <a:endParaRPr lang="ru-RU" sz="2400" dirty="0">
              <a:solidFill>
                <a:schemeClr val="bg1"/>
              </a:solidFill>
            </a:endParaRPr>
          </a:p>
        </p:txBody>
      </p:sp>
      <p:grpSp>
        <p:nvGrpSpPr>
          <p:cNvPr id="9" name="Группа 48"/>
          <p:cNvGrpSpPr/>
          <p:nvPr/>
        </p:nvGrpSpPr>
        <p:grpSpPr>
          <a:xfrm>
            <a:off x="6705600" y="0"/>
            <a:ext cx="2438400" cy="1259840"/>
            <a:chOff x="5510196" y="0"/>
            <a:chExt cx="3633804" cy="191683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pic>
          <p:nvPicPr>
            <p:cNvPr id="43" name="Picture 6" descr="http://www.b-port.com/mediafiles/items/2013/10/115040/e69cfea4dfcb64a2d51f7fb40ff198ad_XL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10196" y="0"/>
              <a:ext cx="3633804" cy="191683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</p:pic>
        <p:sp>
          <p:nvSpPr>
            <p:cNvPr id="46" name="TextBox 45"/>
            <p:cNvSpPr txBox="1"/>
            <p:nvPr/>
          </p:nvSpPr>
          <p:spPr>
            <a:xfrm>
              <a:off x="6837129" y="0"/>
              <a:ext cx="2188675" cy="1638975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3200" dirty="0" smtClean="0">
                  <a:solidFill>
                    <a:srgbClr val="FF0000"/>
                  </a:solidFill>
                </a:rPr>
                <a:t>Вопрос</a:t>
              </a:r>
            </a:p>
            <a:p>
              <a:pPr algn="ctr"/>
              <a:r>
                <a:rPr lang="ru-RU" sz="3200" dirty="0" smtClean="0">
                  <a:solidFill>
                    <a:srgbClr val="FF0000"/>
                  </a:solidFill>
                </a:rPr>
                <a:t> №2</a:t>
              </a:r>
            </a:p>
          </p:txBody>
        </p:sp>
      </p:grpSp>
      <p:sp>
        <p:nvSpPr>
          <p:cNvPr id="51" name="Управляющая кнопка: возврат 50">
            <a:hlinkClick r:id="rId6" action="ppaction://hlinksldjump" highlightClick="1"/>
          </p:cNvPr>
          <p:cNvSpPr/>
          <p:nvPr/>
        </p:nvSpPr>
        <p:spPr>
          <a:xfrm>
            <a:off x="8351912" y="6326560"/>
            <a:ext cx="792088" cy="531440"/>
          </a:xfrm>
          <a:prstGeom prst="actionButtonReturn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517705" y="2350254"/>
            <a:ext cx="22797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Ваш вопрос</a:t>
            </a:r>
            <a:endParaRPr lang="ru-RU" sz="3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89175" y="1149925"/>
            <a:ext cx="5943600" cy="3970318"/>
          </a:xfrm>
          <a:prstGeom prst="rect">
            <a:avLst/>
          </a:prstGeom>
          <a:solidFill>
            <a:srgbClr val="6EBD2D"/>
          </a:solidFill>
        </p:spPr>
        <p:txBody>
          <a:bodyPr wrap="square">
            <a:spAutoFit/>
          </a:bodyPr>
          <a:lstStyle/>
          <a:p>
            <a:r>
              <a:rPr lang="ru-RU" sz="5400" b="1" dirty="0">
                <a:latin typeface="Times New Roman" panose="02020603050405020304" pitchFamily="18" charset="0"/>
              </a:rPr>
              <a:t>Он верен морю, как матрос, Предвестник бури ...</a:t>
            </a:r>
            <a:r>
              <a:rPr lang="ru-RU" sz="5400" b="1" dirty="0"/>
              <a:t/>
            </a:r>
            <a:br>
              <a:rPr lang="ru-RU" sz="5400" b="1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353991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4" dur="60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2" presetClass="emph" presetSubtype="0" repeatCount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2" presetClass="entr" presetSubtype="4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60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/>
              <a:t/>
            </a:r>
            <a:br>
              <a:rPr lang="ru-RU" sz="3100" dirty="0"/>
            </a:br>
            <a:endParaRPr lang="ru-RU" b="1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7172325" y="1600200"/>
            <a:ext cx="1971675" cy="4530725"/>
          </a:xfrm>
        </p:spPr>
        <p:txBody>
          <a:bodyPr/>
          <a:lstStyle/>
          <a:p>
            <a:pPr>
              <a:defRPr/>
            </a:pPr>
            <a:endParaRPr lang="ru-RU" sz="2800" dirty="0" smtClean="0"/>
          </a:p>
          <a:p>
            <a:pPr>
              <a:buFont typeface="Wingdings" pitchFamily="2" charset="2"/>
              <a:buNone/>
              <a:defRPr/>
            </a:pPr>
            <a:r>
              <a:rPr lang="ru-RU" sz="2800" dirty="0" smtClean="0"/>
              <a:t>             </a:t>
            </a:r>
            <a:endParaRPr lang="ru-RU" sz="2800" dirty="0"/>
          </a:p>
        </p:txBody>
      </p:sp>
      <p:grpSp>
        <p:nvGrpSpPr>
          <p:cNvPr id="3" name="Group 105"/>
          <p:cNvGrpSpPr>
            <a:grpSpLocks/>
          </p:cNvGrpSpPr>
          <p:nvPr/>
        </p:nvGrpSpPr>
        <p:grpSpPr bwMode="auto">
          <a:xfrm>
            <a:off x="7669213" y="4652963"/>
            <a:ext cx="215900" cy="844551"/>
            <a:chOff x="1338" y="2160"/>
            <a:chExt cx="125" cy="578"/>
          </a:xfrm>
        </p:grpSpPr>
        <p:sp>
          <p:nvSpPr>
            <p:cNvPr id="12309" name="AutoShape 106" descr="Песок"/>
            <p:cNvSpPr>
              <a:spLocks noChangeAspect="1" noChangeArrowheads="1"/>
            </p:cNvSpPr>
            <p:nvPr/>
          </p:nvSpPr>
          <p:spPr bwMode="auto">
            <a:xfrm>
              <a:off x="1338" y="2205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0" name="AutoShape 107" descr="Песок"/>
            <p:cNvSpPr>
              <a:spLocks noChangeAspect="1" noChangeArrowheads="1"/>
            </p:cNvSpPr>
            <p:nvPr/>
          </p:nvSpPr>
          <p:spPr bwMode="auto">
            <a:xfrm>
              <a:off x="1383" y="2251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1" name="AutoShape 108" descr="Песок"/>
            <p:cNvSpPr>
              <a:spLocks noChangeAspect="1" noChangeArrowheads="1"/>
            </p:cNvSpPr>
            <p:nvPr/>
          </p:nvSpPr>
          <p:spPr bwMode="auto">
            <a:xfrm>
              <a:off x="1338" y="2296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2" name="AutoShape 109" descr="Песок"/>
            <p:cNvSpPr>
              <a:spLocks noChangeAspect="1" noChangeArrowheads="1"/>
            </p:cNvSpPr>
            <p:nvPr/>
          </p:nvSpPr>
          <p:spPr bwMode="auto">
            <a:xfrm>
              <a:off x="1383" y="2341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3" name="AutoShape 110" descr="Песок"/>
            <p:cNvSpPr>
              <a:spLocks noChangeAspect="1" noChangeArrowheads="1"/>
            </p:cNvSpPr>
            <p:nvPr/>
          </p:nvSpPr>
          <p:spPr bwMode="auto">
            <a:xfrm>
              <a:off x="1428" y="2296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4" name="AutoShape 111" descr="Песок"/>
            <p:cNvSpPr>
              <a:spLocks noChangeAspect="1" noChangeArrowheads="1"/>
            </p:cNvSpPr>
            <p:nvPr/>
          </p:nvSpPr>
          <p:spPr bwMode="auto">
            <a:xfrm>
              <a:off x="1428" y="2205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5" name="AutoShape 112" descr="Песок"/>
            <p:cNvSpPr>
              <a:spLocks noChangeAspect="1" noChangeArrowheads="1"/>
            </p:cNvSpPr>
            <p:nvPr/>
          </p:nvSpPr>
          <p:spPr bwMode="auto">
            <a:xfrm>
              <a:off x="1383" y="2160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6" name="AutoShape 113" descr="Песок"/>
            <p:cNvSpPr>
              <a:spLocks noChangeAspect="1" noChangeArrowheads="1"/>
            </p:cNvSpPr>
            <p:nvPr/>
          </p:nvSpPr>
          <p:spPr bwMode="auto">
            <a:xfrm>
              <a:off x="1429" y="2387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7" name="AutoShape 114" descr="Песок"/>
            <p:cNvSpPr>
              <a:spLocks noChangeAspect="1" noChangeArrowheads="1"/>
            </p:cNvSpPr>
            <p:nvPr/>
          </p:nvSpPr>
          <p:spPr bwMode="auto">
            <a:xfrm>
              <a:off x="1338" y="2387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8" name="AutoShape 115" descr="Песок"/>
            <p:cNvSpPr>
              <a:spLocks noChangeAspect="1" noChangeArrowheads="1"/>
            </p:cNvSpPr>
            <p:nvPr/>
          </p:nvSpPr>
          <p:spPr bwMode="auto">
            <a:xfrm>
              <a:off x="1429" y="2432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9" name="AutoShape 116" descr="Песок"/>
            <p:cNvSpPr>
              <a:spLocks noChangeAspect="1" noChangeArrowheads="1"/>
            </p:cNvSpPr>
            <p:nvPr/>
          </p:nvSpPr>
          <p:spPr bwMode="auto">
            <a:xfrm>
              <a:off x="1383" y="2432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0" name="AutoShape 117" descr="Песок"/>
            <p:cNvSpPr>
              <a:spLocks noChangeAspect="1" noChangeArrowheads="1"/>
            </p:cNvSpPr>
            <p:nvPr/>
          </p:nvSpPr>
          <p:spPr bwMode="auto">
            <a:xfrm>
              <a:off x="1338" y="247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1" name="AutoShape 118" descr="Песок"/>
            <p:cNvSpPr>
              <a:spLocks noChangeAspect="1" noChangeArrowheads="1"/>
            </p:cNvSpPr>
            <p:nvPr/>
          </p:nvSpPr>
          <p:spPr bwMode="auto">
            <a:xfrm>
              <a:off x="1429" y="2523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2" name="AutoShape 119" descr="Песок"/>
            <p:cNvSpPr>
              <a:spLocks noChangeAspect="1" noChangeArrowheads="1"/>
            </p:cNvSpPr>
            <p:nvPr/>
          </p:nvSpPr>
          <p:spPr bwMode="auto">
            <a:xfrm>
              <a:off x="1383" y="2523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3" name="AutoShape 120" descr="Песок"/>
            <p:cNvSpPr>
              <a:spLocks noChangeAspect="1" noChangeArrowheads="1"/>
            </p:cNvSpPr>
            <p:nvPr/>
          </p:nvSpPr>
          <p:spPr bwMode="auto">
            <a:xfrm>
              <a:off x="1383" y="256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4" name="AutoShape 121" descr="Песок"/>
            <p:cNvSpPr>
              <a:spLocks noChangeAspect="1" noChangeArrowheads="1"/>
            </p:cNvSpPr>
            <p:nvPr/>
          </p:nvSpPr>
          <p:spPr bwMode="auto">
            <a:xfrm>
              <a:off x="1338" y="256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5" name="AutoShape 122" descr="Песок"/>
            <p:cNvSpPr>
              <a:spLocks noChangeAspect="1" noChangeArrowheads="1"/>
            </p:cNvSpPr>
            <p:nvPr/>
          </p:nvSpPr>
          <p:spPr bwMode="auto">
            <a:xfrm>
              <a:off x="1429" y="261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6" name="AutoShape 123" descr="Песок"/>
            <p:cNvSpPr>
              <a:spLocks noChangeAspect="1" noChangeArrowheads="1"/>
            </p:cNvSpPr>
            <p:nvPr/>
          </p:nvSpPr>
          <p:spPr bwMode="auto">
            <a:xfrm>
              <a:off x="1383" y="2659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7" name="AutoShape 124" descr="Песок"/>
            <p:cNvSpPr>
              <a:spLocks noChangeAspect="1" noChangeArrowheads="1"/>
            </p:cNvSpPr>
            <p:nvPr/>
          </p:nvSpPr>
          <p:spPr bwMode="auto">
            <a:xfrm>
              <a:off x="1338" y="261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8" name="AutoShape 125" descr="Песок"/>
            <p:cNvSpPr>
              <a:spLocks noChangeAspect="1" noChangeArrowheads="1"/>
            </p:cNvSpPr>
            <p:nvPr/>
          </p:nvSpPr>
          <p:spPr bwMode="auto">
            <a:xfrm>
              <a:off x="1338" y="270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9" name="AutoShape 126" descr="Песок"/>
            <p:cNvSpPr>
              <a:spLocks noChangeAspect="1" noChangeArrowheads="1"/>
            </p:cNvSpPr>
            <p:nvPr/>
          </p:nvSpPr>
          <p:spPr bwMode="auto">
            <a:xfrm>
              <a:off x="1383" y="270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" name="Group 127"/>
          <p:cNvGrpSpPr>
            <a:grpSpLocks/>
          </p:cNvGrpSpPr>
          <p:nvPr/>
        </p:nvGrpSpPr>
        <p:grpSpPr bwMode="auto">
          <a:xfrm>
            <a:off x="6948488" y="3429001"/>
            <a:ext cx="1727200" cy="2393951"/>
            <a:chOff x="1020" y="1480"/>
            <a:chExt cx="1270" cy="1734"/>
          </a:xfrm>
        </p:grpSpPr>
        <p:grpSp>
          <p:nvGrpSpPr>
            <p:cNvPr id="6" name="Group 128"/>
            <p:cNvGrpSpPr>
              <a:grpSpLocks/>
            </p:cNvGrpSpPr>
            <p:nvPr/>
          </p:nvGrpSpPr>
          <p:grpSpPr bwMode="auto">
            <a:xfrm>
              <a:off x="1247" y="1570"/>
              <a:ext cx="758" cy="1574"/>
              <a:chOff x="1429" y="1979"/>
              <a:chExt cx="576" cy="1165"/>
            </a:xfrm>
          </p:grpSpPr>
          <p:sp>
            <p:nvSpPr>
              <p:cNvPr id="12307" name="AutoShape 129"/>
              <p:cNvSpPr>
                <a:spLocks noChangeArrowheads="1"/>
              </p:cNvSpPr>
              <p:nvPr/>
            </p:nvSpPr>
            <p:spPr bwMode="auto">
              <a:xfrm>
                <a:off x="1429" y="2568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308" name="AutoShape 130"/>
              <p:cNvSpPr>
                <a:spLocks noChangeArrowheads="1"/>
              </p:cNvSpPr>
              <p:nvPr/>
            </p:nvSpPr>
            <p:spPr bwMode="auto">
              <a:xfrm>
                <a:off x="1429" y="1979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2303" name="AutoShape 131" descr="Орех"/>
            <p:cNvSpPr>
              <a:spLocks noChangeArrowheads="1"/>
            </p:cNvSpPr>
            <p:nvPr/>
          </p:nvSpPr>
          <p:spPr bwMode="auto">
            <a:xfrm>
              <a:off x="1020" y="1480"/>
              <a:ext cx="1270" cy="192"/>
            </a:xfrm>
            <a:prstGeom prst="flowChartTerminator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4" name="AutoShape 132" descr="Орех"/>
            <p:cNvSpPr>
              <a:spLocks noChangeArrowheads="1"/>
            </p:cNvSpPr>
            <p:nvPr/>
          </p:nvSpPr>
          <p:spPr bwMode="auto">
            <a:xfrm>
              <a:off x="1020" y="3022"/>
              <a:ext cx="1270" cy="192"/>
            </a:xfrm>
            <a:prstGeom prst="flowChartTerminator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5" name="Line 133"/>
            <p:cNvSpPr>
              <a:spLocks noChangeShapeType="1"/>
            </p:cNvSpPr>
            <p:nvPr/>
          </p:nvSpPr>
          <p:spPr bwMode="auto">
            <a:xfrm>
              <a:off x="2154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6" name="Line 134"/>
            <p:cNvSpPr>
              <a:spLocks noChangeShapeType="1"/>
            </p:cNvSpPr>
            <p:nvPr/>
          </p:nvSpPr>
          <p:spPr bwMode="auto">
            <a:xfrm>
              <a:off x="1111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67" name="Freeform 135" descr="Песок"/>
          <p:cNvSpPr>
            <a:spLocks/>
          </p:cNvSpPr>
          <p:nvPr/>
        </p:nvSpPr>
        <p:spPr bwMode="auto">
          <a:xfrm>
            <a:off x="7269163" y="4043364"/>
            <a:ext cx="1009650" cy="625475"/>
          </a:xfrm>
          <a:custGeom>
            <a:avLst/>
            <a:gdLst>
              <a:gd name="T0" fmla="*/ 2147483647 w 636"/>
              <a:gd name="T1" fmla="*/ 2147483647 h 394"/>
              <a:gd name="T2" fmla="*/ 2147483647 w 636"/>
              <a:gd name="T3" fmla="*/ 2147483647 h 394"/>
              <a:gd name="T4" fmla="*/ 2147483647 w 636"/>
              <a:gd name="T5" fmla="*/ 2147483647 h 394"/>
              <a:gd name="T6" fmla="*/ 2147483647 w 636"/>
              <a:gd name="T7" fmla="*/ 2147483647 h 394"/>
              <a:gd name="T8" fmla="*/ 2147483647 w 636"/>
              <a:gd name="T9" fmla="*/ 2147483647 h 394"/>
              <a:gd name="T10" fmla="*/ 2147483647 w 636"/>
              <a:gd name="T11" fmla="*/ 2147483647 h 394"/>
              <a:gd name="T12" fmla="*/ 2147483647 w 636"/>
              <a:gd name="T13" fmla="*/ 2147483647 h 394"/>
              <a:gd name="T14" fmla="*/ 2147483647 w 636"/>
              <a:gd name="T15" fmla="*/ 2147483647 h 394"/>
              <a:gd name="T16" fmla="*/ 2147483647 w 636"/>
              <a:gd name="T17" fmla="*/ 0 h 394"/>
              <a:gd name="T18" fmla="*/ 2147483647 w 636"/>
              <a:gd name="T19" fmla="*/ 2147483647 h 394"/>
              <a:gd name="T20" fmla="*/ 0 w 636"/>
              <a:gd name="T21" fmla="*/ 2147483647 h 394"/>
              <a:gd name="T22" fmla="*/ 2147483647 w 636"/>
              <a:gd name="T23" fmla="*/ 2147483647 h 39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636"/>
              <a:gd name="T37" fmla="*/ 0 h 394"/>
              <a:gd name="T38" fmla="*/ 636 w 636"/>
              <a:gd name="T39" fmla="*/ 394 h 39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636" h="394">
                <a:moveTo>
                  <a:pt x="224" y="358"/>
                </a:moveTo>
                <a:cubicBezTo>
                  <a:pt x="264" y="361"/>
                  <a:pt x="304" y="355"/>
                  <a:pt x="340" y="361"/>
                </a:cubicBezTo>
                <a:cubicBezTo>
                  <a:pt x="366" y="362"/>
                  <a:pt x="407" y="357"/>
                  <a:pt x="416" y="355"/>
                </a:cubicBezTo>
                <a:cubicBezTo>
                  <a:pt x="425" y="353"/>
                  <a:pt x="399" y="351"/>
                  <a:pt x="394" y="351"/>
                </a:cubicBezTo>
                <a:cubicBezTo>
                  <a:pt x="389" y="351"/>
                  <a:pt x="380" y="354"/>
                  <a:pt x="383" y="355"/>
                </a:cubicBezTo>
                <a:cubicBezTo>
                  <a:pt x="387" y="356"/>
                  <a:pt x="410" y="358"/>
                  <a:pt x="414" y="358"/>
                </a:cubicBezTo>
                <a:cubicBezTo>
                  <a:pt x="419" y="358"/>
                  <a:pt x="374" y="394"/>
                  <a:pt x="411" y="357"/>
                </a:cubicBezTo>
                <a:lnTo>
                  <a:pt x="633" y="133"/>
                </a:lnTo>
                <a:lnTo>
                  <a:pt x="636" y="0"/>
                </a:lnTo>
                <a:lnTo>
                  <a:pt x="4" y="11"/>
                </a:lnTo>
                <a:lnTo>
                  <a:pt x="0" y="133"/>
                </a:lnTo>
                <a:lnTo>
                  <a:pt x="224" y="358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3175">
            <a:noFill/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8" name="Freeform 136" descr="Песок"/>
          <p:cNvSpPr>
            <a:spLocks/>
          </p:cNvSpPr>
          <p:nvPr/>
        </p:nvSpPr>
        <p:spPr bwMode="auto">
          <a:xfrm>
            <a:off x="7278690" y="5086351"/>
            <a:ext cx="993775" cy="471488"/>
          </a:xfrm>
          <a:custGeom>
            <a:avLst/>
            <a:gdLst>
              <a:gd name="T0" fmla="*/ 2147483647 w 626"/>
              <a:gd name="T1" fmla="*/ 2147483647 h 297"/>
              <a:gd name="T2" fmla="*/ 2147483647 w 626"/>
              <a:gd name="T3" fmla="*/ 2147483647 h 297"/>
              <a:gd name="T4" fmla="*/ 2147483647 w 626"/>
              <a:gd name="T5" fmla="*/ 2147483647 h 297"/>
              <a:gd name="T6" fmla="*/ 2147483647 w 626"/>
              <a:gd name="T7" fmla="*/ 2147483647 h 297"/>
              <a:gd name="T8" fmla="*/ 2147483647 w 626"/>
              <a:gd name="T9" fmla="*/ 2147483647 h 297"/>
              <a:gd name="T10" fmla="*/ 2147483647 w 626"/>
              <a:gd name="T11" fmla="*/ 2147483647 h 297"/>
              <a:gd name="T12" fmla="*/ 2147483647 w 626"/>
              <a:gd name="T13" fmla="*/ 2147483647 h 297"/>
              <a:gd name="T14" fmla="*/ 2147483647 w 626"/>
              <a:gd name="T15" fmla="*/ 2147483647 h 297"/>
              <a:gd name="T16" fmla="*/ 2147483647 w 626"/>
              <a:gd name="T17" fmla="*/ 2147483647 h 297"/>
              <a:gd name="T18" fmla="*/ 2147483647 w 626"/>
              <a:gd name="T19" fmla="*/ 0 h 297"/>
              <a:gd name="T20" fmla="*/ 0 w 626"/>
              <a:gd name="T21" fmla="*/ 2147483647 h 297"/>
              <a:gd name="T22" fmla="*/ 2147483647 w 626"/>
              <a:gd name="T23" fmla="*/ 2147483647 h 297"/>
              <a:gd name="T24" fmla="*/ 2147483647 w 626"/>
              <a:gd name="T25" fmla="*/ 2147483647 h 2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26"/>
              <a:gd name="T40" fmla="*/ 0 h 297"/>
              <a:gd name="T41" fmla="*/ 626 w 626"/>
              <a:gd name="T42" fmla="*/ 297 h 2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26" h="297">
                <a:moveTo>
                  <a:pt x="120" y="292"/>
                </a:moveTo>
                <a:cubicBezTo>
                  <a:pt x="161" y="294"/>
                  <a:pt x="305" y="291"/>
                  <a:pt x="342" y="296"/>
                </a:cubicBezTo>
                <a:cubicBezTo>
                  <a:pt x="367" y="297"/>
                  <a:pt x="468" y="297"/>
                  <a:pt x="494" y="296"/>
                </a:cubicBezTo>
                <a:cubicBezTo>
                  <a:pt x="520" y="295"/>
                  <a:pt x="492" y="294"/>
                  <a:pt x="496" y="292"/>
                </a:cubicBezTo>
                <a:cubicBezTo>
                  <a:pt x="500" y="290"/>
                  <a:pt x="519" y="283"/>
                  <a:pt x="520" y="282"/>
                </a:cubicBezTo>
                <a:cubicBezTo>
                  <a:pt x="521" y="281"/>
                  <a:pt x="503" y="286"/>
                  <a:pt x="504" y="284"/>
                </a:cubicBezTo>
                <a:cubicBezTo>
                  <a:pt x="505" y="282"/>
                  <a:pt x="507" y="290"/>
                  <a:pt x="526" y="272"/>
                </a:cubicBezTo>
                <a:lnTo>
                  <a:pt x="622" y="172"/>
                </a:lnTo>
                <a:lnTo>
                  <a:pt x="622" y="164"/>
                </a:lnTo>
                <a:lnTo>
                  <a:pt x="626" y="0"/>
                </a:lnTo>
                <a:lnTo>
                  <a:pt x="0" y="4"/>
                </a:lnTo>
                <a:lnTo>
                  <a:pt x="1" y="169"/>
                </a:lnTo>
                <a:lnTo>
                  <a:pt x="120" y="292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3175">
            <a:noFill/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ятно 1 7"/>
          <p:cNvSpPr/>
          <p:nvPr/>
        </p:nvSpPr>
        <p:spPr>
          <a:xfrm>
            <a:off x="0" y="5517233"/>
            <a:ext cx="2411760" cy="1066913"/>
          </a:xfrm>
          <a:prstGeom prst="irregularSeal1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 Ответ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2277016" y="6070620"/>
            <a:ext cx="37278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Ваш ответ Кукушка.</a:t>
            </a:r>
            <a:endParaRPr lang="ru-RU" sz="2800" b="1" dirty="0">
              <a:solidFill>
                <a:schemeClr val="bg1"/>
              </a:solidFill>
            </a:endParaRPr>
          </a:p>
        </p:txBody>
      </p:sp>
      <p:grpSp>
        <p:nvGrpSpPr>
          <p:cNvPr id="7" name="Группа 44"/>
          <p:cNvGrpSpPr/>
          <p:nvPr/>
        </p:nvGrpSpPr>
        <p:grpSpPr>
          <a:xfrm>
            <a:off x="6732000" y="0"/>
            <a:ext cx="2412000" cy="1185031"/>
            <a:chOff x="6775604" y="-1"/>
            <a:chExt cx="2736304" cy="146143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pic>
          <p:nvPicPr>
            <p:cNvPr id="41" name="Picture 12" descr="http://www.tstu.ru/old/win/kultur/kul_img/lit_img/serz_img/s-c_konvert1.jpg"/>
            <p:cNvPicPr>
              <a:picLocks noChangeAspect="1" noChangeArrowheads="1"/>
            </p:cNvPicPr>
            <p:nvPr/>
          </p:nvPicPr>
          <p:blipFill>
            <a:blip r:embed="rId5" cstate="print"/>
            <a:srcRect l="5458" t="5670" r="4478" b="5501"/>
            <a:stretch>
              <a:fillRect/>
            </a:stretch>
          </p:blipFill>
          <p:spPr bwMode="auto">
            <a:xfrm>
              <a:off x="6775604" y="-1"/>
              <a:ext cx="2736304" cy="1461435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</p:pic>
        <p:sp>
          <p:nvSpPr>
            <p:cNvPr id="44" name="TextBox 43"/>
            <p:cNvSpPr txBox="1"/>
            <p:nvPr/>
          </p:nvSpPr>
          <p:spPr>
            <a:xfrm>
              <a:off x="7289899" y="-1"/>
              <a:ext cx="1561646" cy="1077218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3200" b="1" dirty="0" smtClean="0">
                  <a:solidFill>
                    <a:srgbClr val="FF0000"/>
                  </a:solidFill>
                </a:rPr>
                <a:t>Вопрос </a:t>
              </a:r>
            </a:p>
            <a:p>
              <a:pPr algn="ctr"/>
              <a:r>
                <a:rPr lang="ru-RU" sz="3200" b="1" dirty="0" smtClean="0">
                  <a:solidFill>
                    <a:srgbClr val="FF0000"/>
                  </a:solidFill>
                </a:rPr>
                <a:t>№3</a:t>
              </a:r>
            </a:p>
          </p:txBody>
        </p:sp>
      </p:grpSp>
      <p:sp>
        <p:nvSpPr>
          <p:cNvPr id="47" name="Управляющая кнопка: возврат 46">
            <a:hlinkClick r:id="rId6" action="ppaction://hlinksldjump" highlightClick="1"/>
          </p:cNvPr>
          <p:cNvSpPr/>
          <p:nvPr/>
        </p:nvSpPr>
        <p:spPr>
          <a:xfrm>
            <a:off x="8351912" y="6326560"/>
            <a:ext cx="792088" cy="531440"/>
          </a:xfrm>
          <a:prstGeom prst="actionButtonReturn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2517705" y="2350254"/>
            <a:ext cx="22797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Ваш вопрос</a:t>
            </a:r>
            <a:endParaRPr lang="ru-RU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75036" y="1102936"/>
            <a:ext cx="5957740" cy="2554545"/>
          </a:xfrm>
          <a:prstGeom prst="rect">
            <a:avLst/>
          </a:prstGeom>
          <a:solidFill>
            <a:srgbClr val="6EBD2D"/>
          </a:solidFill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333333"/>
                </a:solidFill>
                <a:latin typeface="Arial" panose="020B0604020202020204" pitchFamily="34" charset="0"/>
              </a:rPr>
              <a:t>В лесу на ветке она сидит,  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Arial" panose="020B0604020202020204" pitchFamily="34" charset="0"/>
              </a:rPr>
              <a:t>Года она нам всем считает, 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Arial" panose="020B0604020202020204" pitchFamily="34" charset="0"/>
              </a:rPr>
              <a:t>Птенцов своих она теряет.  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Arial" panose="020B0604020202020204" pitchFamily="34" charset="0"/>
              </a:rPr>
              <a:t>Как птицу эту </a:t>
            </a:r>
            <a:r>
              <a:rPr lang="ru-RU" sz="3200" dirty="0" smtClean="0">
                <a:solidFill>
                  <a:srgbClr val="333333"/>
                </a:solidFill>
                <a:latin typeface="Arial" panose="020B0604020202020204" pitchFamily="34" charset="0"/>
              </a:rPr>
              <a:t>называют</a:t>
            </a:r>
            <a:r>
              <a:rPr lang="ru-RU" sz="3200" dirty="0">
                <a:solidFill>
                  <a:srgbClr val="333333"/>
                </a:solidFill>
                <a:latin typeface="Arial" panose="020B0604020202020204" pitchFamily="34" charset="0"/>
              </a:rPr>
              <a:t>?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78353991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4" dur="60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2" presetClass="emph" presetSubtype="0" repeatCount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2" presetClass="entr" presetSubtype="4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60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7172327" y="1600200"/>
            <a:ext cx="1971675" cy="4530725"/>
          </a:xfrm>
        </p:spPr>
        <p:txBody>
          <a:bodyPr/>
          <a:lstStyle/>
          <a:p>
            <a:pPr>
              <a:defRPr/>
            </a:pPr>
            <a:endParaRPr lang="ru-RU" sz="2800" dirty="0" smtClean="0"/>
          </a:p>
          <a:p>
            <a:pPr>
              <a:buFont typeface="Wingdings" pitchFamily="2" charset="2"/>
              <a:buNone/>
              <a:defRPr/>
            </a:pPr>
            <a:r>
              <a:rPr lang="ru-RU" sz="2800" dirty="0" smtClean="0"/>
              <a:t>             </a:t>
            </a:r>
            <a:endParaRPr lang="ru-RU" sz="2800" dirty="0"/>
          </a:p>
        </p:txBody>
      </p:sp>
      <p:grpSp>
        <p:nvGrpSpPr>
          <p:cNvPr id="2" name="Group 105"/>
          <p:cNvGrpSpPr>
            <a:grpSpLocks/>
          </p:cNvGrpSpPr>
          <p:nvPr/>
        </p:nvGrpSpPr>
        <p:grpSpPr bwMode="auto">
          <a:xfrm>
            <a:off x="7669213" y="4652963"/>
            <a:ext cx="215900" cy="844551"/>
            <a:chOff x="1338" y="2160"/>
            <a:chExt cx="125" cy="578"/>
          </a:xfrm>
        </p:grpSpPr>
        <p:sp>
          <p:nvSpPr>
            <p:cNvPr id="12309" name="AutoShape 106" descr="Песок"/>
            <p:cNvSpPr>
              <a:spLocks noChangeAspect="1" noChangeArrowheads="1"/>
            </p:cNvSpPr>
            <p:nvPr/>
          </p:nvSpPr>
          <p:spPr bwMode="auto">
            <a:xfrm>
              <a:off x="1338" y="2205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0" name="AutoShape 107" descr="Песок"/>
            <p:cNvSpPr>
              <a:spLocks noChangeAspect="1" noChangeArrowheads="1"/>
            </p:cNvSpPr>
            <p:nvPr/>
          </p:nvSpPr>
          <p:spPr bwMode="auto">
            <a:xfrm>
              <a:off x="1383" y="2251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1" name="AutoShape 108" descr="Песок"/>
            <p:cNvSpPr>
              <a:spLocks noChangeAspect="1" noChangeArrowheads="1"/>
            </p:cNvSpPr>
            <p:nvPr/>
          </p:nvSpPr>
          <p:spPr bwMode="auto">
            <a:xfrm>
              <a:off x="1338" y="2296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2" name="AutoShape 109" descr="Песок"/>
            <p:cNvSpPr>
              <a:spLocks noChangeAspect="1" noChangeArrowheads="1"/>
            </p:cNvSpPr>
            <p:nvPr/>
          </p:nvSpPr>
          <p:spPr bwMode="auto">
            <a:xfrm>
              <a:off x="1383" y="2341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3" name="AutoShape 110" descr="Песок"/>
            <p:cNvSpPr>
              <a:spLocks noChangeAspect="1" noChangeArrowheads="1"/>
            </p:cNvSpPr>
            <p:nvPr/>
          </p:nvSpPr>
          <p:spPr bwMode="auto">
            <a:xfrm>
              <a:off x="1428" y="2296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4" name="AutoShape 111" descr="Песок"/>
            <p:cNvSpPr>
              <a:spLocks noChangeAspect="1" noChangeArrowheads="1"/>
            </p:cNvSpPr>
            <p:nvPr/>
          </p:nvSpPr>
          <p:spPr bwMode="auto">
            <a:xfrm>
              <a:off x="1428" y="2205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5" name="AutoShape 112" descr="Песок"/>
            <p:cNvSpPr>
              <a:spLocks noChangeAspect="1" noChangeArrowheads="1"/>
            </p:cNvSpPr>
            <p:nvPr/>
          </p:nvSpPr>
          <p:spPr bwMode="auto">
            <a:xfrm>
              <a:off x="1383" y="2160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6" name="AutoShape 113" descr="Песок"/>
            <p:cNvSpPr>
              <a:spLocks noChangeAspect="1" noChangeArrowheads="1"/>
            </p:cNvSpPr>
            <p:nvPr/>
          </p:nvSpPr>
          <p:spPr bwMode="auto">
            <a:xfrm>
              <a:off x="1429" y="2387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7" name="AutoShape 114" descr="Песок"/>
            <p:cNvSpPr>
              <a:spLocks noChangeAspect="1" noChangeArrowheads="1"/>
            </p:cNvSpPr>
            <p:nvPr/>
          </p:nvSpPr>
          <p:spPr bwMode="auto">
            <a:xfrm>
              <a:off x="1338" y="2387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8" name="AutoShape 115" descr="Песок"/>
            <p:cNvSpPr>
              <a:spLocks noChangeAspect="1" noChangeArrowheads="1"/>
            </p:cNvSpPr>
            <p:nvPr/>
          </p:nvSpPr>
          <p:spPr bwMode="auto">
            <a:xfrm>
              <a:off x="1429" y="2432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9" name="AutoShape 116" descr="Песок"/>
            <p:cNvSpPr>
              <a:spLocks noChangeAspect="1" noChangeArrowheads="1"/>
            </p:cNvSpPr>
            <p:nvPr/>
          </p:nvSpPr>
          <p:spPr bwMode="auto">
            <a:xfrm>
              <a:off x="1383" y="2432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0" name="AutoShape 117" descr="Песок"/>
            <p:cNvSpPr>
              <a:spLocks noChangeAspect="1" noChangeArrowheads="1"/>
            </p:cNvSpPr>
            <p:nvPr/>
          </p:nvSpPr>
          <p:spPr bwMode="auto">
            <a:xfrm>
              <a:off x="1338" y="247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1" name="AutoShape 118" descr="Песок"/>
            <p:cNvSpPr>
              <a:spLocks noChangeAspect="1" noChangeArrowheads="1"/>
            </p:cNvSpPr>
            <p:nvPr/>
          </p:nvSpPr>
          <p:spPr bwMode="auto">
            <a:xfrm>
              <a:off x="1429" y="2523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2" name="AutoShape 119" descr="Песок"/>
            <p:cNvSpPr>
              <a:spLocks noChangeAspect="1" noChangeArrowheads="1"/>
            </p:cNvSpPr>
            <p:nvPr/>
          </p:nvSpPr>
          <p:spPr bwMode="auto">
            <a:xfrm>
              <a:off x="1383" y="2523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3" name="AutoShape 120" descr="Песок"/>
            <p:cNvSpPr>
              <a:spLocks noChangeAspect="1" noChangeArrowheads="1"/>
            </p:cNvSpPr>
            <p:nvPr/>
          </p:nvSpPr>
          <p:spPr bwMode="auto">
            <a:xfrm>
              <a:off x="1383" y="256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4" name="AutoShape 121" descr="Песок"/>
            <p:cNvSpPr>
              <a:spLocks noChangeAspect="1" noChangeArrowheads="1"/>
            </p:cNvSpPr>
            <p:nvPr/>
          </p:nvSpPr>
          <p:spPr bwMode="auto">
            <a:xfrm>
              <a:off x="1338" y="256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5" name="AutoShape 122" descr="Песок"/>
            <p:cNvSpPr>
              <a:spLocks noChangeAspect="1" noChangeArrowheads="1"/>
            </p:cNvSpPr>
            <p:nvPr/>
          </p:nvSpPr>
          <p:spPr bwMode="auto">
            <a:xfrm>
              <a:off x="1429" y="261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6" name="AutoShape 123" descr="Песок"/>
            <p:cNvSpPr>
              <a:spLocks noChangeAspect="1" noChangeArrowheads="1"/>
            </p:cNvSpPr>
            <p:nvPr/>
          </p:nvSpPr>
          <p:spPr bwMode="auto">
            <a:xfrm>
              <a:off x="1383" y="2659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7" name="AutoShape 124" descr="Песок"/>
            <p:cNvSpPr>
              <a:spLocks noChangeAspect="1" noChangeArrowheads="1"/>
            </p:cNvSpPr>
            <p:nvPr/>
          </p:nvSpPr>
          <p:spPr bwMode="auto">
            <a:xfrm>
              <a:off x="1338" y="261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8" name="AutoShape 125" descr="Песок"/>
            <p:cNvSpPr>
              <a:spLocks noChangeAspect="1" noChangeArrowheads="1"/>
            </p:cNvSpPr>
            <p:nvPr/>
          </p:nvSpPr>
          <p:spPr bwMode="auto">
            <a:xfrm>
              <a:off x="1338" y="270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9" name="AutoShape 126" descr="Песок"/>
            <p:cNvSpPr>
              <a:spLocks noChangeAspect="1" noChangeArrowheads="1"/>
            </p:cNvSpPr>
            <p:nvPr/>
          </p:nvSpPr>
          <p:spPr bwMode="auto">
            <a:xfrm>
              <a:off x="1383" y="270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Group 127"/>
          <p:cNvGrpSpPr>
            <a:grpSpLocks/>
          </p:cNvGrpSpPr>
          <p:nvPr/>
        </p:nvGrpSpPr>
        <p:grpSpPr bwMode="auto">
          <a:xfrm>
            <a:off x="6948488" y="3429001"/>
            <a:ext cx="1727200" cy="2393951"/>
            <a:chOff x="1020" y="1480"/>
            <a:chExt cx="1270" cy="1734"/>
          </a:xfrm>
        </p:grpSpPr>
        <p:grpSp>
          <p:nvGrpSpPr>
            <p:cNvPr id="5" name="Group 128"/>
            <p:cNvGrpSpPr>
              <a:grpSpLocks/>
            </p:cNvGrpSpPr>
            <p:nvPr/>
          </p:nvGrpSpPr>
          <p:grpSpPr bwMode="auto">
            <a:xfrm>
              <a:off x="1247" y="1570"/>
              <a:ext cx="758" cy="1574"/>
              <a:chOff x="1429" y="1979"/>
              <a:chExt cx="576" cy="1165"/>
            </a:xfrm>
          </p:grpSpPr>
          <p:sp>
            <p:nvSpPr>
              <p:cNvPr id="12307" name="AutoShape 129"/>
              <p:cNvSpPr>
                <a:spLocks noChangeArrowheads="1"/>
              </p:cNvSpPr>
              <p:nvPr/>
            </p:nvSpPr>
            <p:spPr bwMode="auto">
              <a:xfrm>
                <a:off x="1429" y="2568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308" name="AutoShape 130"/>
              <p:cNvSpPr>
                <a:spLocks noChangeArrowheads="1"/>
              </p:cNvSpPr>
              <p:nvPr/>
            </p:nvSpPr>
            <p:spPr bwMode="auto">
              <a:xfrm>
                <a:off x="1429" y="1979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2303" name="AutoShape 131" descr="Орех"/>
            <p:cNvSpPr>
              <a:spLocks noChangeArrowheads="1"/>
            </p:cNvSpPr>
            <p:nvPr/>
          </p:nvSpPr>
          <p:spPr bwMode="auto">
            <a:xfrm>
              <a:off x="1020" y="1480"/>
              <a:ext cx="1270" cy="192"/>
            </a:xfrm>
            <a:prstGeom prst="flowChartTerminator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4" name="AutoShape 132" descr="Орех"/>
            <p:cNvSpPr>
              <a:spLocks noChangeArrowheads="1"/>
            </p:cNvSpPr>
            <p:nvPr/>
          </p:nvSpPr>
          <p:spPr bwMode="auto">
            <a:xfrm>
              <a:off x="1020" y="3022"/>
              <a:ext cx="1270" cy="192"/>
            </a:xfrm>
            <a:prstGeom prst="flowChartTerminator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5" name="Line 133"/>
            <p:cNvSpPr>
              <a:spLocks noChangeShapeType="1"/>
            </p:cNvSpPr>
            <p:nvPr/>
          </p:nvSpPr>
          <p:spPr bwMode="auto">
            <a:xfrm>
              <a:off x="2154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6" name="Line 134"/>
            <p:cNvSpPr>
              <a:spLocks noChangeShapeType="1"/>
            </p:cNvSpPr>
            <p:nvPr/>
          </p:nvSpPr>
          <p:spPr bwMode="auto">
            <a:xfrm>
              <a:off x="1111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67" name="Freeform 135" descr="Песок"/>
          <p:cNvSpPr>
            <a:spLocks/>
          </p:cNvSpPr>
          <p:nvPr/>
        </p:nvSpPr>
        <p:spPr bwMode="auto">
          <a:xfrm>
            <a:off x="7269163" y="4043364"/>
            <a:ext cx="1009650" cy="625475"/>
          </a:xfrm>
          <a:custGeom>
            <a:avLst/>
            <a:gdLst>
              <a:gd name="T0" fmla="*/ 2147483647 w 636"/>
              <a:gd name="T1" fmla="*/ 2147483647 h 394"/>
              <a:gd name="T2" fmla="*/ 2147483647 w 636"/>
              <a:gd name="T3" fmla="*/ 2147483647 h 394"/>
              <a:gd name="T4" fmla="*/ 2147483647 w 636"/>
              <a:gd name="T5" fmla="*/ 2147483647 h 394"/>
              <a:gd name="T6" fmla="*/ 2147483647 w 636"/>
              <a:gd name="T7" fmla="*/ 2147483647 h 394"/>
              <a:gd name="T8" fmla="*/ 2147483647 w 636"/>
              <a:gd name="T9" fmla="*/ 2147483647 h 394"/>
              <a:gd name="T10" fmla="*/ 2147483647 w 636"/>
              <a:gd name="T11" fmla="*/ 2147483647 h 394"/>
              <a:gd name="T12" fmla="*/ 2147483647 w 636"/>
              <a:gd name="T13" fmla="*/ 2147483647 h 394"/>
              <a:gd name="T14" fmla="*/ 2147483647 w 636"/>
              <a:gd name="T15" fmla="*/ 2147483647 h 394"/>
              <a:gd name="T16" fmla="*/ 2147483647 w 636"/>
              <a:gd name="T17" fmla="*/ 0 h 394"/>
              <a:gd name="T18" fmla="*/ 2147483647 w 636"/>
              <a:gd name="T19" fmla="*/ 2147483647 h 394"/>
              <a:gd name="T20" fmla="*/ 0 w 636"/>
              <a:gd name="T21" fmla="*/ 2147483647 h 394"/>
              <a:gd name="T22" fmla="*/ 2147483647 w 636"/>
              <a:gd name="T23" fmla="*/ 2147483647 h 39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636"/>
              <a:gd name="T37" fmla="*/ 0 h 394"/>
              <a:gd name="T38" fmla="*/ 636 w 636"/>
              <a:gd name="T39" fmla="*/ 394 h 39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636" h="394">
                <a:moveTo>
                  <a:pt x="224" y="358"/>
                </a:moveTo>
                <a:cubicBezTo>
                  <a:pt x="264" y="361"/>
                  <a:pt x="304" y="355"/>
                  <a:pt x="340" y="361"/>
                </a:cubicBezTo>
                <a:cubicBezTo>
                  <a:pt x="366" y="362"/>
                  <a:pt x="407" y="357"/>
                  <a:pt x="416" y="355"/>
                </a:cubicBezTo>
                <a:cubicBezTo>
                  <a:pt x="425" y="353"/>
                  <a:pt x="399" y="351"/>
                  <a:pt x="394" y="351"/>
                </a:cubicBezTo>
                <a:cubicBezTo>
                  <a:pt x="389" y="351"/>
                  <a:pt x="380" y="354"/>
                  <a:pt x="383" y="355"/>
                </a:cubicBezTo>
                <a:cubicBezTo>
                  <a:pt x="387" y="356"/>
                  <a:pt x="410" y="358"/>
                  <a:pt x="414" y="358"/>
                </a:cubicBezTo>
                <a:cubicBezTo>
                  <a:pt x="419" y="358"/>
                  <a:pt x="374" y="394"/>
                  <a:pt x="411" y="357"/>
                </a:cubicBezTo>
                <a:lnTo>
                  <a:pt x="633" y="133"/>
                </a:lnTo>
                <a:lnTo>
                  <a:pt x="636" y="0"/>
                </a:lnTo>
                <a:lnTo>
                  <a:pt x="4" y="11"/>
                </a:lnTo>
                <a:lnTo>
                  <a:pt x="0" y="133"/>
                </a:lnTo>
                <a:lnTo>
                  <a:pt x="224" y="358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3175">
            <a:noFill/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8" name="Freeform 136" descr="Песок"/>
          <p:cNvSpPr>
            <a:spLocks/>
          </p:cNvSpPr>
          <p:nvPr/>
        </p:nvSpPr>
        <p:spPr bwMode="auto">
          <a:xfrm>
            <a:off x="7278690" y="5086351"/>
            <a:ext cx="993775" cy="471488"/>
          </a:xfrm>
          <a:custGeom>
            <a:avLst/>
            <a:gdLst>
              <a:gd name="T0" fmla="*/ 2147483647 w 626"/>
              <a:gd name="T1" fmla="*/ 2147483647 h 297"/>
              <a:gd name="T2" fmla="*/ 2147483647 w 626"/>
              <a:gd name="T3" fmla="*/ 2147483647 h 297"/>
              <a:gd name="T4" fmla="*/ 2147483647 w 626"/>
              <a:gd name="T5" fmla="*/ 2147483647 h 297"/>
              <a:gd name="T6" fmla="*/ 2147483647 w 626"/>
              <a:gd name="T7" fmla="*/ 2147483647 h 297"/>
              <a:gd name="T8" fmla="*/ 2147483647 w 626"/>
              <a:gd name="T9" fmla="*/ 2147483647 h 297"/>
              <a:gd name="T10" fmla="*/ 2147483647 w 626"/>
              <a:gd name="T11" fmla="*/ 2147483647 h 297"/>
              <a:gd name="T12" fmla="*/ 2147483647 w 626"/>
              <a:gd name="T13" fmla="*/ 2147483647 h 297"/>
              <a:gd name="T14" fmla="*/ 2147483647 w 626"/>
              <a:gd name="T15" fmla="*/ 2147483647 h 297"/>
              <a:gd name="T16" fmla="*/ 2147483647 w 626"/>
              <a:gd name="T17" fmla="*/ 2147483647 h 297"/>
              <a:gd name="T18" fmla="*/ 2147483647 w 626"/>
              <a:gd name="T19" fmla="*/ 0 h 297"/>
              <a:gd name="T20" fmla="*/ 0 w 626"/>
              <a:gd name="T21" fmla="*/ 2147483647 h 297"/>
              <a:gd name="T22" fmla="*/ 2147483647 w 626"/>
              <a:gd name="T23" fmla="*/ 2147483647 h 297"/>
              <a:gd name="T24" fmla="*/ 2147483647 w 626"/>
              <a:gd name="T25" fmla="*/ 2147483647 h 2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26"/>
              <a:gd name="T40" fmla="*/ 0 h 297"/>
              <a:gd name="T41" fmla="*/ 626 w 626"/>
              <a:gd name="T42" fmla="*/ 297 h 2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26" h="297">
                <a:moveTo>
                  <a:pt x="120" y="292"/>
                </a:moveTo>
                <a:cubicBezTo>
                  <a:pt x="161" y="294"/>
                  <a:pt x="305" y="291"/>
                  <a:pt x="342" y="296"/>
                </a:cubicBezTo>
                <a:cubicBezTo>
                  <a:pt x="367" y="297"/>
                  <a:pt x="468" y="297"/>
                  <a:pt x="494" y="296"/>
                </a:cubicBezTo>
                <a:cubicBezTo>
                  <a:pt x="520" y="295"/>
                  <a:pt x="492" y="294"/>
                  <a:pt x="496" y="292"/>
                </a:cubicBezTo>
                <a:cubicBezTo>
                  <a:pt x="500" y="290"/>
                  <a:pt x="519" y="283"/>
                  <a:pt x="520" y="282"/>
                </a:cubicBezTo>
                <a:cubicBezTo>
                  <a:pt x="521" y="281"/>
                  <a:pt x="503" y="286"/>
                  <a:pt x="504" y="284"/>
                </a:cubicBezTo>
                <a:cubicBezTo>
                  <a:pt x="505" y="282"/>
                  <a:pt x="507" y="290"/>
                  <a:pt x="526" y="272"/>
                </a:cubicBezTo>
                <a:lnTo>
                  <a:pt x="622" y="172"/>
                </a:lnTo>
                <a:lnTo>
                  <a:pt x="622" y="164"/>
                </a:lnTo>
                <a:lnTo>
                  <a:pt x="626" y="0"/>
                </a:lnTo>
                <a:lnTo>
                  <a:pt x="0" y="4"/>
                </a:lnTo>
                <a:lnTo>
                  <a:pt x="1" y="169"/>
                </a:lnTo>
                <a:lnTo>
                  <a:pt x="120" y="292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3175">
            <a:noFill/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ятно 1 7"/>
          <p:cNvSpPr/>
          <p:nvPr/>
        </p:nvSpPr>
        <p:spPr>
          <a:xfrm>
            <a:off x="0" y="5517233"/>
            <a:ext cx="2411760" cy="1066913"/>
          </a:xfrm>
          <a:prstGeom prst="irregularSeal1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 Ответ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411760" y="5967826"/>
            <a:ext cx="36496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Ваш ответ Ласточка </a:t>
            </a:r>
            <a:endParaRPr lang="ru-RU" sz="3200" b="1" dirty="0">
              <a:solidFill>
                <a:schemeClr val="bg1"/>
              </a:solidFill>
            </a:endParaRPr>
          </a:p>
        </p:txBody>
      </p:sp>
      <p:grpSp>
        <p:nvGrpSpPr>
          <p:cNvPr id="6" name="Группа 46"/>
          <p:cNvGrpSpPr/>
          <p:nvPr/>
        </p:nvGrpSpPr>
        <p:grpSpPr>
          <a:xfrm>
            <a:off x="6732000" y="0"/>
            <a:ext cx="2412000" cy="1260000"/>
            <a:chOff x="6516216" y="0"/>
            <a:chExt cx="2627784" cy="1484784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pic>
          <p:nvPicPr>
            <p:cNvPr id="43" name="Picture 10" descr="http://www.livekuban.ru/upload/iblock/4a7/4a7f2f3367969815c8f2973e0a436645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516216" y="0"/>
              <a:ext cx="2627784" cy="1484784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</p:pic>
        <p:sp>
          <p:nvSpPr>
            <p:cNvPr id="46" name="TextBox 45"/>
            <p:cNvSpPr txBox="1"/>
            <p:nvPr/>
          </p:nvSpPr>
          <p:spPr>
            <a:xfrm>
              <a:off x="7442645" y="0"/>
              <a:ext cx="1701355" cy="1269393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3200" dirty="0" smtClean="0">
                  <a:solidFill>
                    <a:srgbClr val="FF0000"/>
                  </a:solidFill>
                </a:rPr>
                <a:t>Вопрос </a:t>
              </a:r>
            </a:p>
            <a:p>
              <a:pPr algn="ctr"/>
              <a:r>
                <a:rPr lang="ru-RU" sz="3200" dirty="0" smtClean="0">
                  <a:solidFill>
                    <a:srgbClr val="FF0000"/>
                  </a:solidFill>
                </a:rPr>
                <a:t>№4</a:t>
              </a:r>
            </a:p>
          </p:txBody>
        </p:sp>
      </p:grpSp>
      <p:sp>
        <p:nvSpPr>
          <p:cNvPr id="51" name="Управляющая кнопка: возврат 50">
            <a:hlinkClick r:id="rId6" action="ppaction://hlinksldjump" highlightClick="1"/>
          </p:cNvPr>
          <p:cNvSpPr/>
          <p:nvPr/>
        </p:nvSpPr>
        <p:spPr>
          <a:xfrm>
            <a:off x="8351912" y="6326560"/>
            <a:ext cx="792088" cy="531440"/>
          </a:xfrm>
          <a:prstGeom prst="actionButtonReturn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517705" y="2350254"/>
            <a:ext cx="22797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Ваш вопрос</a:t>
            </a:r>
            <a:endParaRPr lang="ru-RU" sz="3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56181" y="1168924"/>
            <a:ext cx="5938887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333333"/>
                </a:solidFill>
                <a:latin typeface="Arial" panose="020B0604020202020204" pitchFamily="34" charset="0"/>
              </a:rPr>
              <a:t>Прилетает к нам с теплом, 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>
                <a:solidFill>
                  <a:srgbClr val="333333"/>
                </a:solidFill>
                <a:latin typeface="Arial" panose="020B0604020202020204" pitchFamily="34" charset="0"/>
              </a:rPr>
              <a:t>Путь проделав длинный, 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>
                <a:solidFill>
                  <a:srgbClr val="333333"/>
                </a:solidFill>
                <a:latin typeface="Arial" panose="020B0604020202020204" pitchFamily="34" charset="0"/>
              </a:rPr>
              <a:t>Лепит домик под окном 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>
                <a:solidFill>
                  <a:srgbClr val="333333"/>
                </a:solidFill>
                <a:latin typeface="Arial" panose="020B0604020202020204" pitchFamily="34" charset="0"/>
              </a:rPr>
              <a:t>Из травы и глины. 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353991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4" dur="60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2" presetClass="emph" presetSubtype="0" repeatCount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2" presetClass="entr" presetSubtype="4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60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/>
              <a:t/>
            </a:r>
            <a:br>
              <a:rPr lang="ru-RU" sz="3100" dirty="0"/>
            </a:br>
            <a:endParaRPr lang="ru-RU" b="1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7172325" y="1600200"/>
            <a:ext cx="1971675" cy="4530725"/>
          </a:xfrm>
        </p:spPr>
        <p:txBody>
          <a:bodyPr/>
          <a:lstStyle/>
          <a:p>
            <a:pPr>
              <a:defRPr/>
            </a:pPr>
            <a:endParaRPr lang="ru-RU" sz="2800" dirty="0" smtClean="0"/>
          </a:p>
          <a:p>
            <a:pPr>
              <a:buFont typeface="Wingdings" pitchFamily="2" charset="2"/>
              <a:buNone/>
              <a:defRPr/>
            </a:pPr>
            <a:r>
              <a:rPr lang="ru-RU" sz="2800" dirty="0" smtClean="0"/>
              <a:t>             </a:t>
            </a:r>
            <a:endParaRPr lang="ru-RU" sz="2800" dirty="0"/>
          </a:p>
        </p:txBody>
      </p:sp>
      <p:grpSp>
        <p:nvGrpSpPr>
          <p:cNvPr id="3" name="Group 105"/>
          <p:cNvGrpSpPr>
            <a:grpSpLocks/>
          </p:cNvGrpSpPr>
          <p:nvPr/>
        </p:nvGrpSpPr>
        <p:grpSpPr bwMode="auto">
          <a:xfrm>
            <a:off x="7669213" y="4652963"/>
            <a:ext cx="215900" cy="844551"/>
            <a:chOff x="1338" y="2160"/>
            <a:chExt cx="125" cy="578"/>
          </a:xfrm>
        </p:grpSpPr>
        <p:sp>
          <p:nvSpPr>
            <p:cNvPr id="12309" name="AutoShape 106" descr="Песок"/>
            <p:cNvSpPr>
              <a:spLocks noChangeAspect="1" noChangeArrowheads="1"/>
            </p:cNvSpPr>
            <p:nvPr/>
          </p:nvSpPr>
          <p:spPr bwMode="auto">
            <a:xfrm>
              <a:off x="1338" y="2205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0" name="AutoShape 107" descr="Песок"/>
            <p:cNvSpPr>
              <a:spLocks noChangeAspect="1" noChangeArrowheads="1"/>
            </p:cNvSpPr>
            <p:nvPr/>
          </p:nvSpPr>
          <p:spPr bwMode="auto">
            <a:xfrm>
              <a:off x="1383" y="2251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1" name="AutoShape 108" descr="Песок"/>
            <p:cNvSpPr>
              <a:spLocks noChangeAspect="1" noChangeArrowheads="1"/>
            </p:cNvSpPr>
            <p:nvPr/>
          </p:nvSpPr>
          <p:spPr bwMode="auto">
            <a:xfrm>
              <a:off x="1338" y="2296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2" name="AutoShape 109" descr="Песок"/>
            <p:cNvSpPr>
              <a:spLocks noChangeAspect="1" noChangeArrowheads="1"/>
            </p:cNvSpPr>
            <p:nvPr/>
          </p:nvSpPr>
          <p:spPr bwMode="auto">
            <a:xfrm>
              <a:off x="1383" y="2341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3" name="AutoShape 110" descr="Песок"/>
            <p:cNvSpPr>
              <a:spLocks noChangeAspect="1" noChangeArrowheads="1"/>
            </p:cNvSpPr>
            <p:nvPr/>
          </p:nvSpPr>
          <p:spPr bwMode="auto">
            <a:xfrm>
              <a:off x="1428" y="2296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4" name="AutoShape 111" descr="Песок"/>
            <p:cNvSpPr>
              <a:spLocks noChangeAspect="1" noChangeArrowheads="1"/>
            </p:cNvSpPr>
            <p:nvPr/>
          </p:nvSpPr>
          <p:spPr bwMode="auto">
            <a:xfrm>
              <a:off x="1428" y="2205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5" name="AutoShape 112" descr="Песок"/>
            <p:cNvSpPr>
              <a:spLocks noChangeAspect="1" noChangeArrowheads="1"/>
            </p:cNvSpPr>
            <p:nvPr/>
          </p:nvSpPr>
          <p:spPr bwMode="auto">
            <a:xfrm>
              <a:off x="1383" y="2160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6" name="AutoShape 113" descr="Песок"/>
            <p:cNvSpPr>
              <a:spLocks noChangeAspect="1" noChangeArrowheads="1"/>
            </p:cNvSpPr>
            <p:nvPr/>
          </p:nvSpPr>
          <p:spPr bwMode="auto">
            <a:xfrm>
              <a:off x="1429" y="2387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7" name="AutoShape 114" descr="Песок"/>
            <p:cNvSpPr>
              <a:spLocks noChangeAspect="1" noChangeArrowheads="1"/>
            </p:cNvSpPr>
            <p:nvPr/>
          </p:nvSpPr>
          <p:spPr bwMode="auto">
            <a:xfrm>
              <a:off x="1338" y="2387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8" name="AutoShape 115" descr="Песок"/>
            <p:cNvSpPr>
              <a:spLocks noChangeAspect="1" noChangeArrowheads="1"/>
            </p:cNvSpPr>
            <p:nvPr/>
          </p:nvSpPr>
          <p:spPr bwMode="auto">
            <a:xfrm>
              <a:off x="1429" y="2432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9" name="AutoShape 116" descr="Песок"/>
            <p:cNvSpPr>
              <a:spLocks noChangeAspect="1" noChangeArrowheads="1"/>
            </p:cNvSpPr>
            <p:nvPr/>
          </p:nvSpPr>
          <p:spPr bwMode="auto">
            <a:xfrm>
              <a:off x="1383" y="2432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0" name="AutoShape 117" descr="Песок"/>
            <p:cNvSpPr>
              <a:spLocks noChangeAspect="1" noChangeArrowheads="1"/>
            </p:cNvSpPr>
            <p:nvPr/>
          </p:nvSpPr>
          <p:spPr bwMode="auto">
            <a:xfrm>
              <a:off x="1338" y="247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1" name="AutoShape 118" descr="Песок"/>
            <p:cNvSpPr>
              <a:spLocks noChangeAspect="1" noChangeArrowheads="1"/>
            </p:cNvSpPr>
            <p:nvPr/>
          </p:nvSpPr>
          <p:spPr bwMode="auto">
            <a:xfrm>
              <a:off x="1429" y="2523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2" name="AutoShape 119" descr="Песок"/>
            <p:cNvSpPr>
              <a:spLocks noChangeAspect="1" noChangeArrowheads="1"/>
            </p:cNvSpPr>
            <p:nvPr/>
          </p:nvSpPr>
          <p:spPr bwMode="auto">
            <a:xfrm>
              <a:off x="1383" y="2523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3" name="AutoShape 120" descr="Песок"/>
            <p:cNvSpPr>
              <a:spLocks noChangeAspect="1" noChangeArrowheads="1"/>
            </p:cNvSpPr>
            <p:nvPr/>
          </p:nvSpPr>
          <p:spPr bwMode="auto">
            <a:xfrm>
              <a:off x="1383" y="256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4" name="AutoShape 121" descr="Песок"/>
            <p:cNvSpPr>
              <a:spLocks noChangeAspect="1" noChangeArrowheads="1"/>
            </p:cNvSpPr>
            <p:nvPr/>
          </p:nvSpPr>
          <p:spPr bwMode="auto">
            <a:xfrm>
              <a:off x="1338" y="256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5" name="AutoShape 122" descr="Песок"/>
            <p:cNvSpPr>
              <a:spLocks noChangeAspect="1" noChangeArrowheads="1"/>
            </p:cNvSpPr>
            <p:nvPr/>
          </p:nvSpPr>
          <p:spPr bwMode="auto">
            <a:xfrm>
              <a:off x="1429" y="261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6" name="AutoShape 123" descr="Песок"/>
            <p:cNvSpPr>
              <a:spLocks noChangeAspect="1" noChangeArrowheads="1"/>
            </p:cNvSpPr>
            <p:nvPr/>
          </p:nvSpPr>
          <p:spPr bwMode="auto">
            <a:xfrm>
              <a:off x="1383" y="2659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7" name="AutoShape 124" descr="Песок"/>
            <p:cNvSpPr>
              <a:spLocks noChangeAspect="1" noChangeArrowheads="1"/>
            </p:cNvSpPr>
            <p:nvPr/>
          </p:nvSpPr>
          <p:spPr bwMode="auto">
            <a:xfrm>
              <a:off x="1338" y="261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8" name="AutoShape 125" descr="Песок"/>
            <p:cNvSpPr>
              <a:spLocks noChangeAspect="1" noChangeArrowheads="1"/>
            </p:cNvSpPr>
            <p:nvPr/>
          </p:nvSpPr>
          <p:spPr bwMode="auto">
            <a:xfrm>
              <a:off x="1338" y="270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9" name="AutoShape 126" descr="Песок"/>
            <p:cNvSpPr>
              <a:spLocks noChangeAspect="1" noChangeArrowheads="1"/>
            </p:cNvSpPr>
            <p:nvPr/>
          </p:nvSpPr>
          <p:spPr bwMode="auto">
            <a:xfrm>
              <a:off x="1383" y="270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" name="Group 127"/>
          <p:cNvGrpSpPr>
            <a:grpSpLocks/>
          </p:cNvGrpSpPr>
          <p:nvPr/>
        </p:nvGrpSpPr>
        <p:grpSpPr bwMode="auto">
          <a:xfrm>
            <a:off x="6948488" y="3429001"/>
            <a:ext cx="1727200" cy="2393951"/>
            <a:chOff x="1020" y="1480"/>
            <a:chExt cx="1270" cy="1734"/>
          </a:xfrm>
        </p:grpSpPr>
        <p:grpSp>
          <p:nvGrpSpPr>
            <p:cNvPr id="6" name="Group 128"/>
            <p:cNvGrpSpPr>
              <a:grpSpLocks/>
            </p:cNvGrpSpPr>
            <p:nvPr/>
          </p:nvGrpSpPr>
          <p:grpSpPr bwMode="auto">
            <a:xfrm>
              <a:off x="1247" y="1570"/>
              <a:ext cx="758" cy="1574"/>
              <a:chOff x="1429" y="1979"/>
              <a:chExt cx="576" cy="1165"/>
            </a:xfrm>
          </p:grpSpPr>
          <p:sp>
            <p:nvSpPr>
              <p:cNvPr id="12307" name="AutoShape 129"/>
              <p:cNvSpPr>
                <a:spLocks noChangeArrowheads="1"/>
              </p:cNvSpPr>
              <p:nvPr/>
            </p:nvSpPr>
            <p:spPr bwMode="auto">
              <a:xfrm>
                <a:off x="1429" y="2568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308" name="AutoShape 130"/>
              <p:cNvSpPr>
                <a:spLocks noChangeArrowheads="1"/>
              </p:cNvSpPr>
              <p:nvPr/>
            </p:nvSpPr>
            <p:spPr bwMode="auto">
              <a:xfrm>
                <a:off x="1429" y="1979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2303" name="AutoShape 131" descr="Орех"/>
            <p:cNvSpPr>
              <a:spLocks noChangeArrowheads="1"/>
            </p:cNvSpPr>
            <p:nvPr/>
          </p:nvSpPr>
          <p:spPr bwMode="auto">
            <a:xfrm>
              <a:off x="1020" y="1480"/>
              <a:ext cx="1270" cy="192"/>
            </a:xfrm>
            <a:prstGeom prst="flowChartTerminator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4" name="AutoShape 132" descr="Орех"/>
            <p:cNvSpPr>
              <a:spLocks noChangeArrowheads="1"/>
            </p:cNvSpPr>
            <p:nvPr/>
          </p:nvSpPr>
          <p:spPr bwMode="auto">
            <a:xfrm>
              <a:off x="1020" y="3022"/>
              <a:ext cx="1270" cy="192"/>
            </a:xfrm>
            <a:prstGeom prst="flowChartTerminator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5" name="Line 133"/>
            <p:cNvSpPr>
              <a:spLocks noChangeShapeType="1"/>
            </p:cNvSpPr>
            <p:nvPr/>
          </p:nvSpPr>
          <p:spPr bwMode="auto">
            <a:xfrm>
              <a:off x="2154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6" name="Line 134"/>
            <p:cNvSpPr>
              <a:spLocks noChangeShapeType="1"/>
            </p:cNvSpPr>
            <p:nvPr/>
          </p:nvSpPr>
          <p:spPr bwMode="auto">
            <a:xfrm>
              <a:off x="1111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67" name="Freeform 135" descr="Песок"/>
          <p:cNvSpPr>
            <a:spLocks/>
          </p:cNvSpPr>
          <p:nvPr/>
        </p:nvSpPr>
        <p:spPr bwMode="auto">
          <a:xfrm>
            <a:off x="7269163" y="4043364"/>
            <a:ext cx="1009650" cy="625475"/>
          </a:xfrm>
          <a:custGeom>
            <a:avLst/>
            <a:gdLst>
              <a:gd name="T0" fmla="*/ 2147483647 w 636"/>
              <a:gd name="T1" fmla="*/ 2147483647 h 394"/>
              <a:gd name="T2" fmla="*/ 2147483647 w 636"/>
              <a:gd name="T3" fmla="*/ 2147483647 h 394"/>
              <a:gd name="T4" fmla="*/ 2147483647 w 636"/>
              <a:gd name="T5" fmla="*/ 2147483647 h 394"/>
              <a:gd name="T6" fmla="*/ 2147483647 w 636"/>
              <a:gd name="T7" fmla="*/ 2147483647 h 394"/>
              <a:gd name="T8" fmla="*/ 2147483647 w 636"/>
              <a:gd name="T9" fmla="*/ 2147483647 h 394"/>
              <a:gd name="T10" fmla="*/ 2147483647 w 636"/>
              <a:gd name="T11" fmla="*/ 2147483647 h 394"/>
              <a:gd name="T12" fmla="*/ 2147483647 w 636"/>
              <a:gd name="T13" fmla="*/ 2147483647 h 394"/>
              <a:gd name="T14" fmla="*/ 2147483647 w 636"/>
              <a:gd name="T15" fmla="*/ 2147483647 h 394"/>
              <a:gd name="T16" fmla="*/ 2147483647 w 636"/>
              <a:gd name="T17" fmla="*/ 0 h 394"/>
              <a:gd name="T18" fmla="*/ 2147483647 w 636"/>
              <a:gd name="T19" fmla="*/ 2147483647 h 394"/>
              <a:gd name="T20" fmla="*/ 0 w 636"/>
              <a:gd name="T21" fmla="*/ 2147483647 h 394"/>
              <a:gd name="T22" fmla="*/ 2147483647 w 636"/>
              <a:gd name="T23" fmla="*/ 2147483647 h 39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636"/>
              <a:gd name="T37" fmla="*/ 0 h 394"/>
              <a:gd name="T38" fmla="*/ 636 w 636"/>
              <a:gd name="T39" fmla="*/ 394 h 39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636" h="394">
                <a:moveTo>
                  <a:pt x="224" y="358"/>
                </a:moveTo>
                <a:cubicBezTo>
                  <a:pt x="264" y="361"/>
                  <a:pt x="304" y="355"/>
                  <a:pt x="340" y="361"/>
                </a:cubicBezTo>
                <a:cubicBezTo>
                  <a:pt x="366" y="362"/>
                  <a:pt x="407" y="357"/>
                  <a:pt x="416" y="355"/>
                </a:cubicBezTo>
                <a:cubicBezTo>
                  <a:pt x="425" y="353"/>
                  <a:pt x="399" y="351"/>
                  <a:pt x="394" y="351"/>
                </a:cubicBezTo>
                <a:cubicBezTo>
                  <a:pt x="389" y="351"/>
                  <a:pt x="380" y="354"/>
                  <a:pt x="383" y="355"/>
                </a:cubicBezTo>
                <a:cubicBezTo>
                  <a:pt x="387" y="356"/>
                  <a:pt x="410" y="358"/>
                  <a:pt x="414" y="358"/>
                </a:cubicBezTo>
                <a:cubicBezTo>
                  <a:pt x="419" y="358"/>
                  <a:pt x="374" y="394"/>
                  <a:pt x="411" y="357"/>
                </a:cubicBezTo>
                <a:lnTo>
                  <a:pt x="633" y="133"/>
                </a:lnTo>
                <a:lnTo>
                  <a:pt x="636" y="0"/>
                </a:lnTo>
                <a:lnTo>
                  <a:pt x="4" y="11"/>
                </a:lnTo>
                <a:lnTo>
                  <a:pt x="0" y="133"/>
                </a:lnTo>
                <a:lnTo>
                  <a:pt x="224" y="358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3175">
            <a:noFill/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8" name="Freeform 136" descr="Песок"/>
          <p:cNvSpPr>
            <a:spLocks/>
          </p:cNvSpPr>
          <p:nvPr/>
        </p:nvSpPr>
        <p:spPr bwMode="auto">
          <a:xfrm>
            <a:off x="7278690" y="5086351"/>
            <a:ext cx="993775" cy="471488"/>
          </a:xfrm>
          <a:custGeom>
            <a:avLst/>
            <a:gdLst>
              <a:gd name="T0" fmla="*/ 2147483647 w 626"/>
              <a:gd name="T1" fmla="*/ 2147483647 h 297"/>
              <a:gd name="T2" fmla="*/ 2147483647 w 626"/>
              <a:gd name="T3" fmla="*/ 2147483647 h 297"/>
              <a:gd name="T4" fmla="*/ 2147483647 w 626"/>
              <a:gd name="T5" fmla="*/ 2147483647 h 297"/>
              <a:gd name="T6" fmla="*/ 2147483647 w 626"/>
              <a:gd name="T7" fmla="*/ 2147483647 h 297"/>
              <a:gd name="T8" fmla="*/ 2147483647 w 626"/>
              <a:gd name="T9" fmla="*/ 2147483647 h 297"/>
              <a:gd name="T10" fmla="*/ 2147483647 w 626"/>
              <a:gd name="T11" fmla="*/ 2147483647 h 297"/>
              <a:gd name="T12" fmla="*/ 2147483647 w 626"/>
              <a:gd name="T13" fmla="*/ 2147483647 h 297"/>
              <a:gd name="T14" fmla="*/ 2147483647 w 626"/>
              <a:gd name="T15" fmla="*/ 2147483647 h 297"/>
              <a:gd name="T16" fmla="*/ 2147483647 w 626"/>
              <a:gd name="T17" fmla="*/ 2147483647 h 297"/>
              <a:gd name="T18" fmla="*/ 2147483647 w 626"/>
              <a:gd name="T19" fmla="*/ 0 h 297"/>
              <a:gd name="T20" fmla="*/ 0 w 626"/>
              <a:gd name="T21" fmla="*/ 2147483647 h 297"/>
              <a:gd name="T22" fmla="*/ 2147483647 w 626"/>
              <a:gd name="T23" fmla="*/ 2147483647 h 297"/>
              <a:gd name="T24" fmla="*/ 2147483647 w 626"/>
              <a:gd name="T25" fmla="*/ 2147483647 h 2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26"/>
              <a:gd name="T40" fmla="*/ 0 h 297"/>
              <a:gd name="T41" fmla="*/ 626 w 626"/>
              <a:gd name="T42" fmla="*/ 297 h 2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26" h="297">
                <a:moveTo>
                  <a:pt x="120" y="292"/>
                </a:moveTo>
                <a:cubicBezTo>
                  <a:pt x="161" y="294"/>
                  <a:pt x="305" y="291"/>
                  <a:pt x="342" y="296"/>
                </a:cubicBezTo>
                <a:cubicBezTo>
                  <a:pt x="367" y="297"/>
                  <a:pt x="468" y="297"/>
                  <a:pt x="494" y="296"/>
                </a:cubicBezTo>
                <a:cubicBezTo>
                  <a:pt x="520" y="295"/>
                  <a:pt x="492" y="294"/>
                  <a:pt x="496" y="292"/>
                </a:cubicBezTo>
                <a:cubicBezTo>
                  <a:pt x="500" y="290"/>
                  <a:pt x="519" y="283"/>
                  <a:pt x="520" y="282"/>
                </a:cubicBezTo>
                <a:cubicBezTo>
                  <a:pt x="521" y="281"/>
                  <a:pt x="503" y="286"/>
                  <a:pt x="504" y="284"/>
                </a:cubicBezTo>
                <a:cubicBezTo>
                  <a:pt x="505" y="282"/>
                  <a:pt x="507" y="290"/>
                  <a:pt x="526" y="272"/>
                </a:cubicBezTo>
                <a:lnTo>
                  <a:pt x="622" y="172"/>
                </a:lnTo>
                <a:lnTo>
                  <a:pt x="622" y="164"/>
                </a:lnTo>
                <a:lnTo>
                  <a:pt x="626" y="0"/>
                </a:lnTo>
                <a:lnTo>
                  <a:pt x="0" y="4"/>
                </a:lnTo>
                <a:lnTo>
                  <a:pt x="1" y="169"/>
                </a:lnTo>
                <a:lnTo>
                  <a:pt x="120" y="292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3175">
            <a:noFill/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ятно 1 7"/>
          <p:cNvSpPr/>
          <p:nvPr/>
        </p:nvSpPr>
        <p:spPr>
          <a:xfrm>
            <a:off x="0" y="5791089"/>
            <a:ext cx="2411760" cy="1066913"/>
          </a:xfrm>
          <a:prstGeom prst="irregularSeal1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 Ответ</a:t>
            </a:r>
            <a:endParaRPr lang="ru-RU" sz="3200" b="1" dirty="0">
              <a:solidFill>
                <a:schemeClr val="bg1"/>
              </a:solidFill>
            </a:endParaRPr>
          </a:p>
        </p:txBody>
      </p:sp>
      <p:grpSp>
        <p:nvGrpSpPr>
          <p:cNvPr id="9" name="Группа 47"/>
          <p:cNvGrpSpPr/>
          <p:nvPr/>
        </p:nvGrpSpPr>
        <p:grpSpPr>
          <a:xfrm>
            <a:off x="6685280" y="0"/>
            <a:ext cx="2412000" cy="1260000"/>
            <a:chOff x="6012160" y="0"/>
            <a:chExt cx="3131840" cy="135015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pic>
          <p:nvPicPr>
            <p:cNvPr id="44" name="Picture 2" descr="http://img02.darudar.org/s1024/01/00/9e/df/9edfc1f5b6d8c871d905a4a919b9a213312a9959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012160" y="0"/>
              <a:ext cx="3131840" cy="135015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</p:pic>
        <p:sp>
          <p:nvSpPr>
            <p:cNvPr id="47" name="TextBox 46"/>
            <p:cNvSpPr txBox="1"/>
            <p:nvPr/>
          </p:nvSpPr>
          <p:spPr>
            <a:xfrm>
              <a:off x="7308304" y="260648"/>
              <a:ext cx="1561646" cy="1077217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3200" dirty="0" smtClean="0">
                  <a:solidFill>
                    <a:srgbClr val="FF0000"/>
                  </a:solidFill>
                </a:rPr>
                <a:t>Вопрос </a:t>
              </a:r>
            </a:p>
            <a:p>
              <a:pPr algn="ctr"/>
              <a:r>
                <a:rPr lang="ru-RU" sz="3200" dirty="0" smtClean="0">
                  <a:solidFill>
                    <a:srgbClr val="FF0000"/>
                  </a:solidFill>
                </a:rPr>
                <a:t>№5</a:t>
              </a:r>
              <a:endParaRPr lang="ru-RU" sz="3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43" name="Прямоугольник 42"/>
          <p:cNvSpPr/>
          <p:nvPr/>
        </p:nvSpPr>
        <p:spPr>
          <a:xfrm>
            <a:off x="2511836" y="6032157"/>
            <a:ext cx="35803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Ваш ответ Стриж.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49" name="Управляющая кнопка: возврат 48">
            <a:hlinkClick r:id="rId6" action="ppaction://hlinksldjump" highlightClick="1"/>
          </p:cNvPr>
          <p:cNvSpPr/>
          <p:nvPr/>
        </p:nvSpPr>
        <p:spPr>
          <a:xfrm>
            <a:off x="8351912" y="6326560"/>
            <a:ext cx="792088" cy="531440"/>
          </a:xfrm>
          <a:prstGeom prst="actionButtonReturn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2517705" y="2350254"/>
            <a:ext cx="22797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Ваш вопрос</a:t>
            </a:r>
            <a:endParaRPr lang="ru-RU" sz="3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46756" y="1150070"/>
            <a:ext cx="59274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333333"/>
                </a:solidFill>
                <a:latin typeface="Arial" panose="020B0604020202020204" pitchFamily="34" charset="0"/>
              </a:rPr>
              <a:t>Воздух режут без усилья, 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Arial" panose="020B0604020202020204" pitchFamily="34" charset="0"/>
              </a:rPr>
              <a:t>Как серпы кривые крылья. 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Arial" panose="020B0604020202020204" pitchFamily="34" charset="0"/>
              </a:rPr>
              <a:t>Промелькнет – не разглядишь, 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Arial" panose="020B0604020202020204" pitchFamily="34" charset="0"/>
              </a:rPr>
              <a:t>Так летает только </a:t>
            </a:r>
            <a:r>
              <a:rPr lang="ru-RU" sz="3600" dirty="0" smtClean="0">
                <a:solidFill>
                  <a:srgbClr val="333333"/>
                </a:solidFill>
                <a:latin typeface="Arial" panose="020B0604020202020204" pitchFamily="34" charset="0"/>
              </a:rPr>
              <a:t>... 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78353991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4" dur="60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2" presetClass="emph" presetSubtype="0" repeatCount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2" presetClass="entr" presetSubtype="4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60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/>
              <a:t/>
            </a:r>
            <a:br>
              <a:rPr lang="ru-RU" sz="3100" dirty="0"/>
            </a:br>
            <a:endParaRPr lang="ru-RU" b="1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7172325" y="1600200"/>
            <a:ext cx="1971675" cy="4530725"/>
          </a:xfrm>
        </p:spPr>
        <p:txBody>
          <a:bodyPr/>
          <a:lstStyle/>
          <a:p>
            <a:pPr>
              <a:defRPr/>
            </a:pPr>
            <a:endParaRPr lang="ru-RU" sz="2800" dirty="0" smtClean="0"/>
          </a:p>
          <a:p>
            <a:pPr>
              <a:buFont typeface="Wingdings" pitchFamily="2" charset="2"/>
              <a:buNone/>
              <a:defRPr/>
            </a:pPr>
            <a:r>
              <a:rPr lang="ru-RU" sz="2800" dirty="0" smtClean="0"/>
              <a:t>             </a:t>
            </a:r>
            <a:endParaRPr lang="ru-RU" sz="2800" dirty="0"/>
          </a:p>
        </p:txBody>
      </p:sp>
      <p:grpSp>
        <p:nvGrpSpPr>
          <p:cNvPr id="3" name="Group 105"/>
          <p:cNvGrpSpPr>
            <a:grpSpLocks/>
          </p:cNvGrpSpPr>
          <p:nvPr/>
        </p:nvGrpSpPr>
        <p:grpSpPr bwMode="auto">
          <a:xfrm>
            <a:off x="7669213" y="4652963"/>
            <a:ext cx="215900" cy="844551"/>
            <a:chOff x="1338" y="2160"/>
            <a:chExt cx="125" cy="578"/>
          </a:xfrm>
        </p:grpSpPr>
        <p:sp>
          <p:nvSpPr>
            <p:cNvPr id="12309" name="AutoShape 106" descr="Песок"/>
            <p:cNvSpPr>
              <a:spLocks noChangeAspect="1" noChangeArrowheads="1"/>
            </p:cNvSpPr>
            <p:nvPr/>
          </p:nvSpPr>
          <p:spPr bwMode="auto">
            <a:xfrm>
              <a:off x="1338" y="2205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0" name="AutoShape 107" descr="Песок"/>
            <p:cNvSpPr>
              <a:spLocks noChangeAspect="1" noChangeArrowheads="1"/>
            </p:cNvSpPr>
            <p:nvPr/>
          </p:nvSpPr>
          <p:spPr bwMode="auto">
            <a:xfrm>
              <a:off x="1383" y="2251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1" name="AutoShape 108" descr="Песок"/>
            <p:cNvSpPr>
              <a:spLocks noChangeAspect="1" noChangeArrowheads="1"/>
            </p:cNvSpPr>
            <p:nvPr/>
          </p:nvSpPr>
          <p:spPr bwMode="auto">
            <a:xfrm>
              <a:off x="1338" y="2296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2" name="AutoShape 109" descr="Песок"/>
            <p:cNvSpPr>
              <a:spLocks noChangeAspect="1" noChangeArrowheads="1"/>
            </p:cNvSpPr>
            <p:nvPr/>
          </p:nvSpPr>
          <p:spPr bwMode="auto">
            <a:xfrm>
              <a:off x="1383" y="2341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3" name="AutoShape 110" descr="Песок"/>
            <p:cNvSpPr>
              <a:spLocks noChangeAspect="1" noChangeArrowheads="1"/>
            </p:cNvSpPr>
            <p:nvPr/>
          </p:nvSpPr>
          <p:spPr bwMode="auto">
            <a:xfrm>
              <a:off x="1428" y="2296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4" name="AutoShape 111" descr="Песок"/>
            <p:cNvSpPr>
              <a:spLocks noChangeAspect="1" noChangeArrowheads="1"/>
            </p:cNvSpPr>
            <p:nvPr/>
          </p:nvSpPr>
          <p:spPr bwMode="auto">
            <a:xfrm>
              <a:off x="1428" y="2205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5" name="AutoShape 112" descr="Песок"/>
            <p:cNvSpPr>
              <a:spLocks noChangeAspect="1" noChangeArrowheads="1"/>
            </p:cNvSpPr>
            <p:nvPr/>
          </p:nvSpPr>
          <p:spPr bwMode="auto">
            <a:xfrm>
              <a:off x="1383" y="2160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6" name="AutoShape 113" descr="Песок"/>
            <p:cNvSpPr>
              <a:spLocks noChangeAspect="1" noChangeArrowheads="1"/>
            </p:cNvSpPr>
            <p:nvPr/>
          </p:nvSpPr>
          <p:spPr bwMode="auto">
            <a:xfrm>
              <a:off x="1429" y="2387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7" name="AutoShape 114" descr="Песок"/>
            <p:cNvSpPr>
              <a:spLocks noChangeAspect="1" noChangeArrowheads="1"/>
            </p:cNvSpPr>
            <p:nvPr/>
          </p:nvSpPr>
          <p:spPr bwMode="auto">
            <a:xfrm>
              <a:off x="1338" y="2387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8" name="AutoShape 115" descr="Песок"/>
            <p:cNvSpPr>
              <a:spLocks noChangeAspect="1" noChangeArrowheads="1"/>
            </p:cNvSpPr>
            <p:nvPr/>
          </p:nvSpPr>
          <p:spPr bwMode="auto">
            <a:xfrm>
              <a:off x="1429" y="2432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9" name="AutoShape 116" descr="Песок"/>
            <p:cNvSpPr>
              <a:spLocks noChangeAspect="1" noChangeArrowheads="1"/>
            </p:cNvSpPr>
            <p:nvPr/>
          </p:nvSpPr>
          <p:spPr bwMode="auto">
            <a:xfrm>
              <a:off x="1383" y="2432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0" name="AutoShape 117" descr="Песок"/>
            <p:cNvSpPr>
              <a:spLocks noChangeAspect="1" noChangeArrowheads="1"/>
            </p:cNvSpPr>
            <p:nvPr/>
          </p:nvSpPr>
          <p:spPr bwMode="auto">
            <a:xfrm>
              <a:off x="1338" y="247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1" name="AutoShape 118" descr="Песок"/>
            <p:cNvSpPr>
              <a:spLocks noChangeAspect="1" noChangeArrowheads="1"/>
            </p:cNvSpPr>
            <p:nvPr/>
          </p:nvSpPr>
          <p:spPr bwMode="auto">
            <a:xfrm>
              <a:off x="1429" y="2523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2" name="AutoShape 119" descr="Песок"/>
            <p:cNvSpPr>
              <a:spLocks noChangeAspect="1" noChangeArrowheads="1"/>
            </p:cNvSpPr>
            <p:nvPr/>
          </p:nvSpPr>
          <p:spPr bwMode="auto">
            <a:xfrm>
              <a:off x="1383" y="2523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3" name="AutoShape 120" descr="Песок"/>
            <p:cNvSpPr>
              <a:spLocks noChangeAspect="1" noChangeArrowheads="1"/>
            </p:cNvSpPr>
            <p:nvPr/>
          </p:nvSpPr>
          <p:spPr bwMode="auto">
            <a:xfrm>
              <a:off x="1383" y="256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4" name="AutoShape 121" descr="Песок"/>
            <p:cNvSpPr>
              <a:spLocks noChangeAspect="1" noChangeArrowheads="1"/>
            </p:cNvSpPr>
            <p:nvPr/>
          </p:nvSpPr>
          <p:spPr bwMode="auto">
            <a:xfrm>
              <a:off x="1338" y="256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5" name="AutoShape 122" descr="Песок"/>
            <p:cNvSpPr>
              <a:spLocks noChangeAspect="1" noChangeArrowheads="1"/>
            </p:cNvSpPr>
            <p:nvPr/>
          </p:nvSpPr>
          <p:spPr bwMode="auto">
            <a:xfrm>
              <a:off x="1429" y="261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6" name="AutoShape 123" descr="Песок"/>
            <p:cNvSpPr>
              <a:spLocks noChangeAspect="1" noChangeArrowheads="1"/>
            </p:cNvSpPr>
            <p:nvPr/>
          </p:nvSpPr>
          <p:spPr bwMode="auto">
            <a:xfrm>
              <a:off x="1383" y="2659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7" name="AutoShape 124" descr="Песок"/>
            <p:cNvSpPr>
              <a:spLocks noChangeAspect="1" noChangeArrowheads="1"/>
            </p:cNvSpPr>
            <p:nvPr/>
          </p:nvSpPr>
          <p:spPr bwMode="auto">
            <a:xfrm>
              <a:off x="1338" y="261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8" name="AutoShape 125" descr="Песок"/>
            <p:cNvSpPr>
              <a:spLocks noChangeAspect="1" noChangeArrowheads="1"/>
            </p:cNvSpPr>
            <p:nvPr/>
          </p:nvSpPr>
          <p:spPr bwMode="auto">
            <a:xfrm>
              <a:off x="1338" y="270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9" name="AutoShape 126" descr="Песок"/>
            <p:cNvSpPr>
              <a:spLocks noChangeAspect="1" noChangeArrowheads="1"/>
            </p:cNvSpPr>
            <p:nvPr/>
          </p:nvSpPr>
          <p:spPr bwMode="auto">
            <a:xfrm>
              <a:off x="1383" y="270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" name="Group 127"/>
          <p:cNvGrpSpPr>
            <a:grpSpLocks/>
          </p:cNvGrpSpPr>
          <p:nvPr/>
        </p:nvGrpSpPr>
        <p:grpSpPr bwMode="auto">
          <a:xfrm>
            <a:off x="6948488" y="3429001"/>
            <a:ext cx="1727200" cy="2393951"/>
            <a:chOff x="1020" y="1480"/>
            <a:chExt cx="1270" cy="1734"/>
          </a:xfrm>
        </p:grpSpPr>
        <p:grpSp>
          <p:nvGrpSpPr>
            <p:cNvPr id="6" name="Group 128"/>
            <p:cNvGrpSpPr>
              <a:grpSpLocks/>
            </p:cNvGrpSpPr>
            <p:nvPr/>
          </p:nvGrpSpPr>
          <p:grpSpPr bwMode="auto">
            <a:xfrm>
              <a:off x="1247" y="1570"/>
              <a:ext cx="758" cy="1574"/>
              <a:chOff x="1429" y="1979"/>
              <a:chExt cx="576" cy="1165"/>
            </a:xfrm>
          </p:grpSpPr>
          <p:sp>
            <p:nvSpPr>
              <p:cNvPr id="12307" name="AutoShape 129"/>
              <p:cNvSpPr>
                <a:spLocks noChangeArrowheads="1"/>
              </p:cNvSpPr>
              <p:nvPr/>
            </p:nvSpPr>
            <p:spPr bwMode="auto">
              <a:xfrm>
                <a:off x="1429" y="2568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308" name="AutoShape 130"/>
              <p:cNvSpPr>
                <a:spLocks noChangeArrowheads="1"/>
              </p:cNvSpPr>
              <p:nvPr/>
            </p:nvSpPr>
            <p:spPr bwMode="auto">
              <a:xfrm>
                <a:off x="1429" y="1979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2303" name="AutoShape 131" descr="Орех"/>
            <p:cNvSpPr>
              <a:spLocks noChangeArrowheads="1"/>
            </p:cNvSpPr>
            <p:nvPr/>
          </p:nvSpPr>
          <p:spPr bwMode="auto">
            <a:xfrm>
              <a:off x="1020" y="1480"/>
              <a:ext cx="1270" cy="192"/>
            </a:xfrm>
            <a:prstGeom prst="flowChartTerminator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4" name="AutoShape 132" descr="Орех"/>
            <p:cNvSpPr>
              <a:spLocks noChangeArrowheads="1"/>
            </p:cNvSpPr>
            <p:nvPr/>
          </p:nvSpPr>
          <p:spPr bwMode="auto">
            <a:xfrm>
              <a:off x="1020" y="3022"/>
              <a:ext cx="1270" cy="192"/>
            </a:xfrm>
            <a:prstGeom prst="flowChartTerminator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5" name="Line 133"/>
            <p:cNvSpPr>
              <a:spLocks noChangeShapeType="1"/>
            </p:cNvSpPr>
            <p:nvPr/>
          </p:nvSpPr>
          <p:spPr bwMode="auto">
            <a:xfrm>
              <a:off x="2154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6" name="Line 134"/>
            <p:cNvSpPr>
              <a:spLocks noChangeShapeType="1"/>
            </p:cNvSpPr>
            <p:nvPr/>
          </p:nvSpPr>
          <p:spPr bwMode="auto">
            <a:xfrm>
              <a:off x="1111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67" name="Freeform 135" descr="Песок"/>
          <p:cNvSpPr>
            <a:spLocks/>
          </p:cNvSpPr>
          <p:nvPr/>
        </p:nvSpPr>
        <p:spPr bwMode="auto">
          <a:xfrm>
            <a:off x="7269163" y="4043364"/>
            <a:ext cx="1009650" cy="625475"/>
          </a:xfrm>
          <a:custGeom>
            <a:avLst/>
            <a:gdLst>
              <a:gd name="T0" fmla="*/ 2147483647 w 636"/>
              <a:gd name="T1" fmla="*/ 2147483647 h 394"/>
              <a:gd name="T2" fmla="*/ 2147483647 w 636"/>
              <a:gd name="T3" fmla="*/ 2147483647 h 394"/>
              <a:gd name="T4" fmla="*/ 2147483647 w 636"/>
              <a:gd name="T5" fmla="*/ 2147483647 h 394"/>
              <a:gd name="T6" fmla="*/ 2147483647 w 636"/>
              <a:gd name="T7" fmla="*/ 2147483647 h 394"/>
              <a:gd name="T8" fmla="*/ 2147483647 w 636"/>
              <a:gd name="T9" fmla="*/ 2147483647 h 394"/>
              <a:gd name="T10" fmla="*/ 2147483647 w 636"/>
              <a:gd name="T11" fmla="*/ 2147483647 h 394"/>
              <a:gd name="T12" fmla="*/ 2147483647 w 636"/>
              <a:gd name="T13" fmla="*/ 2147483647 h 394"/>
              <a:gd name="T14" fmla="*/ 2147483647 w 636"/>
              <a:gd name="T15" fmla="*/ 2147483647 h 394"/>
              <a:gd name="T16" fmla="*/ 2147483647 w 636"/>
              <a:gd name="T17" fmla="*/ 0 h 394"/>
              <a:gd name="T18" fmla="*/ 2147483647 w 636"/>
              <a:gd name="T19" fmla="*/ 2147483647 h 394"/>
              <a:gd name="T20" fmla="*/ 0 w 636"/>
              <a:gd name="T21" fmla="*/ 2147483647 h 394"/>
              <a:gd name="T22" fmla="*/ 2147483647 w 636"/>
              <a:gd name="T23" fmla="*/ 2147483647 h 39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636"/>
              <a:gd name="T37" fmla="*/ 0 h 394"/>
              <a:gd name="T38" fmla="*/ 636 w 636"/>
              <a:gd name="T39" fmla="*/ 394 h 39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636" h="394">
                <a:moveTo>
                  <a:pt x="224" y="358"/>
                </a:moveTo>
                <a:cubicBezTo>
                  <a:pt x="264" y="361"/>
                  <a:pt x="304" y="355"/>
                  <a:pt x="340" y="361"/>
                </a:cubicBezTo>
                <a:cubicBezTo>
                  <a:pt x="366" y="362"/>
                  <a:pt x="407" y="357"/>
                  <a:pt x="416" y="355"/>
                </a:cubicBezTo>
                <a:cubicBezTo>
                  <a:pt x="425" y="353"/>
                  <a:pt x="399" y="351"/>
                  <a:pt x="394" y="351"/>
                </a:cubicBezTo>
                <a:cubicBezTo>
                  <a:pt x="389" y="351"/>
                  <a:pt x="380" y="354"/>
                  <a:pt x="383" y="355"/>
                </a:cubicBezTo>
                <a:cubicBezTo>
                  <a:pt x="387" y="356"/>
                  <a:pt x="410" y="358"/>
                  <a:pt x="414" y="358"/>
                </a:cubicBezTo>
                <a:cubicBezTo>
                  <a:pt x="419" y="358"/>
                  <a:pt x="374" y="394"/>
                  <a:pt x="411" y="357"/>
                </a:cubicBezTo>
                <a:lnTo>
                  <a:pt x="633" y="133"/>
                </a:lnTo>
                <a:lnTo>
                  <a:pt x="636" y="0"/>
                </a:lnTo>
                <a:lnTo>
                  <a:pt x="4" y="11"/>
                </a:lnTo>
                <a:lnTo>
                  <a:pt x="0" y="133"/>
                </a:lnTo>
                <a:lnTo>
                  <a:pt x="224" y="358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3175">
            <a:noFill/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8" name="Freeform 136" descr="Песок"/>
          <p:cNvSpPr>
            <a:spLocks/>
          </p:cNvSpPr>
          <p:nvPr/>
        </p:nvSpPr>
        <p:spPr bwMode="auto">
          <a:xfrm>
            <a:off x="7278690" y="5086351"/>
            <a:ext cx="993775" cy="471488"/>
          </a:xfrm>
          <a:custGeom>
            <a:avLst/>
            <a:gdLst>
              <a:gd name="T0" fmla="*/ 2147483647 w 626"/>
              <a:gd name="T1" fmla="*/ 2147483647 h 297"/>
              <a:gd name="T2" fmla="*/ 2147483647 w 626"/>
              <a:gd name="T3" fmla="*/ 2147483647 h 297"/>
              <a:gd name="T4" fmla="*/ 2147483647 w 626"/>
              <a:gd name="T5" fmla="*/ 2147483647 h 297"/>
              <a:gd name="T6" fmla="*/ 2147483647 w 626"/>
              <a:gd name="T7" fmla="*/ 2147483647 h 297"/>
              <a:gd name="T8" fmla="*/ 2147483647 w 626"/>
              <a:gd name="T9" fmla="*/ 2147483647 h 297"/>
              <a:gd name="T10" fmla="*/ 2147483647 w 626"/>
              <a:gd name="T11" fmla="*/ 2147483647 h 297"/>
              <a:gd name="T12" fmla="*/ 2147483647 w 626"/>
              <a:gd name="T13" fmla="*/ 2147483647 h 297"/>
              <a:gd name="T14" fmla="*/ 2147483647 w 626"/>
              <a:gd name="T15" fmla="*/ 2147483647 h 297"/>
              <a:gd name="T16" fmla="*/ 2147483647 w 626"/>
              <a:gd name="T17" fmla="*/ 2147483647 h 297"/>
              <a:gd name="T18" fmla="*/ 2147483647 w 626"/>
              <a:gd name="T19" fmla="*/ 0 h 297"/>
              <a:gd name="T20" fmla="*/ 0 w 626"/>
              <a:gd name="T21" fmla="*/ 2147483647 h 297"/>
              <a:gd name="T22" fmla="*/ 2147483647 w 626"/>
              <a:gd name="T23" fmla="*/ 2147483647 h 297"/>
              <a:gd name="T24" fmla="*/ 2147483647 w 626"/>
              <a:gd name="T25" fmla="*/ 2147483647 h 2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26"/>
              <a:gd name="T40" fmla="*/ 0 h 297"/>
              <a:gd name="T41" fmla="*/ 626 w 626"/>
              <a:gd name="T42" fmla="*/ 297 h 2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26" h="297">
                <a:moveTo>
                  <a:pt x="120" y="292"/>
                </a:moveTo>
                <a:cubicBezTo>
                  <a:pt x="161" y="294"/>
                  <a:pt x="305" y="291"/>
                  <a:pt x="342" y="296"/>
                </a:cubicBezTo>
                <a:cubicBezTo>
                  <a:pt x="367" y="297"/>
                  <a:pt x="468" y="297"/>
                  <a:pt x="494" y="296"/>
                </a:cubicBezTo>
                <a:cubicBezTo>
                  <a:pt x="520" y="295"/>
                  <a:pt x="492" y="294"/>
                  <a:pt x="496" y="292"/>
                </a:cubicBezTo>
                <a:cubicBezTo>
                  <a:pt x="500" y="290"/>
                  <a:pt x="519" y="283"/>
                  <a:pt x="520" y="282"/>
                </a:cubicBezTo>
                <a:cubicBezTo>
                  <a:pt x="521" y="281"/>
                  <a:pt x="503" y="286"/>
                  <a:pt x="504" y="284"/>
                </a:cubicBezTo>
                <a:cubicBezTo>
                  <a:pt x="505" y="282"/>
                  <a:pt x="507" y="290"/>
                  <a:pt x="526" y="272"/>
                </a:cubicBezTo>
                <a:lnTo>
                  <a:pt x="622" y="172"/>
                </a:lnTo>
                <a:lnTo>
                  <a:pt x="622" y="164"/>
                </a:lnTo>
                <a:lnTo>
                  <a:pt x="626" y="0"/>
                </a:lnTo>
                <a:lnTo>
                  <a:pt x="0" y="4"/>
                </a:lnTo>
                <a:lnTo>
                  <a:pt x="1" y="169"/>
                </a:lnTo>
                <a:lnTo>
                  <a:pt x="120" y="292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3175">
            <a:noFill/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ятно 1 7"/>
          <p:cNvSpPr/>
          <p:nvPr/>
        </p:nvSpPr>
        <p:spPr>
          <a:xfrm>
            <a:off x="0" y="5517233"/>
            <a:ext cx="2411760" cy="1066913"/>
          </a:xfrm>
          <a:prstGeom prst="irregularSeal1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 Ответ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483768" y="5949280"/>
            <a:ext cx="33702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Ваш ответ Филин.</a:t>
            </a:r>
            <a:endParaRPr lang="ru-RU" sz="3200" dirty="0">
              <a:solidFill>
                <a:schemeClr val="bg1"/>
              </a:solidFill>
            </a:endParaRPr>
          </a:p>
        </p:txBody>
      </p:sp>
      <p:grpSp>
        <p:nvGrpSpPr>
          <p:cNvPr id="7" name="Группа 46"/>
          <p:cNvGrpSpPr/>
          <p:nvPr/>
        </p:nvGrpSpPr>
        <p:grpSpPr>
          <a:xfrm>
            <a:off x="6677386" y="26044"/>
            <a:ext cx="2412000" cy="1260000"/>
            <a:chOff x="6448163" y="0"/>
            <a:chExt cx="2695837" cy="155679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pic>
          <p:nvPicPr>
            <p:cNvPr id="41" name="Picture 16" descr="http://stamppost.ru/_sh/537/53770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448163" y="0"/>
              <a:ext cx="2695837" cy="155679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</p:pic>
        <p:sp>
          <p:nvSpPr>
            <p:cNvPr id="46" name="TextBox 45"/>
            <p:cNvSpPr txBox="1"/>
            <p:nvPr/>
          </p:nvSpPr>
          <p:spPr>
            <a:xfrm>
              <a:off x="7051286" y="0"/>
              <a:ext cx="1641501" cy="1330956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3200" dirty="0" smtClean="0">
                  <a:solidFill>
                    <a:srgbClr val="FF0000"/>
                  </a:solidFill>
                </a:rPr>
                <a:t>Вопрос</a:t>
              </a:r>
            </a:p>
            <a:p>
              <a:pPr algn="ctr"/>
              <a:r>
                <a:rPr lang="ru-RU" sz="3200" dirty="0" smtClean="0">
                  <a:solidFill>
                    <a:srgbClr val="FF0000"/>
                  </a:solidFill>
                </a:rPr>
                <a:t> №6</a:t>
              </a:r>
              <a:endParaRPr lang="ru-RU" sz="3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51" name="Управляющая кнопка: возврат 50">
            <a:hlinkClick r:id="rId6" action="ppaction://hlinksldjump" highlightClick="1"/>
          </p:cNvPr>
          <p:cNvSpPr/>
          <p:nvPr/>
        </p:nvSpPr>
        <p:spPr>
          <a:xfrm>
            <a:off x="8351912" y="6326560"/>
            <a:ext cx="792088" cy="531440"/>
          </a:xfrm>
          <a:prstGeom prst="actionButtonReturn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2517705" y="2350254"/>
            <a:ext cx="22797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Ваш вопрос</a:t>
            </a:r>
            <a:endParaRPr lang="ru-RU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46756" y="1150070"/>
            <a:ext cx="59577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333333"/>
                </a:solidFill>
                <a:latin typeface="Arial" panose="020B0604020202020204" pitchFamily="34" charset="0"/>
              </a:rPr>
              <a:t>В небе кружит ночью длинной 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Arial" panose="020B0604020202020204" pitchFamily="34" charset="0"/>
              </a:rPr>
              <a:t>Самый крупный, самый сильный. 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Arial" panose="020B0604020202020204" pitchFamily="34" charset="0"/>
              </a:rPr>
              <a:t>Из большой семьи совиной 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Arial" panose="020B0604020202020204" pitchFamily="34" charset="0"/>
              </a:rPr>
              <a:t>Крючконосый хищный… 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78353991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4" dur="60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2" presetClass="emph" presetSubtype="0" repeatCount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2" presetClass="entr" presetSubtype="4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60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/>
              <a:t/>
            </a:r>
            <a:br>
              <a:rPr lang="ru-RU" sz="3100" dirty="0"/>
            </a:br>
            <a:endParaRPr lang="ru-RU" b="1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7172325" y="1600200"/>
            <a:ext cx="1971675" cy="4530725"/>
          </a:xfrm>
        </p:spPr>
        <p:txBody>
          <a:bodyPr/>
          <a:lstStyle/>
          <a:p>
            <a:pPr>
              <a:defRPr/>
            </a:pPr>
            <a:endParaRPr lang="ru-RU" sz="2800" dirty="0" smtClean="0"/>
          </a:p>
          <a:p>
            <a:pPr>
              <a:buFont typeface="Wingdings" pitchFamily="2" charset="2"/>
              <a:buNone/>
              <a:defRPr/>
            </a:pPr>
            <a:r>
              <a:rPr lang="ru-RU" sz="2800" dirty="0" smtClean="0"/>
              <a:t>             </a:t>
            </a:r>
            <a:endParaRPr lang="ru-RU" sz="2800" dirty="0"/>
          </a:p>
        </p:txBody>
      </p:sp>
      <p:grpSp>
        <p:nvGrpSpPr>
          <p:cNvPr id="3" name="Group 105"/>
          <p:cNvGrpSpPr>
            <a:grpSpLocks/>
          </p:cNvGrpSpPr>
          <p:nvPr/>
        </p:nvGrpSpPr>
        <p:grpSpPr bwMode="auto">
          <a:xfrm>
            <a:off x="7669213" y="4652963"/>
            <a:ext cx="215900" cy="844551"/>
            <a:chOff x="1338" y="2160"/>
            <a:chExt cx="125" cy="578"/>
          </a:xfrm>
        </p:grpSpPr>
        <p:sp>
          <p:nvSpPr>
            <p:cNvPr id="12309" name="AutoShape 106" descr="Песок"/>
            <p:cNvSpPr>
              <a:spLocks noChangeAspect="1" noChangeArrowheads="1"/>
            </p:cNvSpPr>
            <p:nvPr/>
          </p:nvSpPr>
          <p:spPr bwMode="auto">
            <a:xfrm>
              <a:off x="1338" y="2205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0" name="AutoShape 107" descr="Песок"/>
            <p:cNvSpPr>
              <a:spLocks noChangeAspect="1" noChangeArrowheads="1"/>
            </p:cNvSpPr>
            <p:nvPr/>
          </p:nvSpPr>
          <p:spPr bwMode="auto">
            <a:xfrm>
              <a:off x="1383" y="2251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1" name="AutoShape 108" descr="Песок"/>
            <p:cNvSpPr>
              <a:spLocks noChangeAspect="1" noChangeArrowheads="1"/>
            </p:cNvSpPr>
            <p:nvPr/>
          </p:nvSpPr>
          <p:spPr bwMode="auto">
            <a:xfrm>
              <a:off x="1338" y="2296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2" name="AutoShape 109" descr="Песок"/>
            <p:cNvSpPr>
              <a:spLocks noChangeAspect="1" noChangeArrowheads="1"/>
            </p:cNvSpPr>
            <p:nvPr/>
          </p:nvSpPr>
          <p:spPr bwMode="auto">
            <a:xfrm>
              <a:off x="1383" y="2341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3" name="AutoShape 110" descr="Песок"/>
            <p:cNvSpPr>
              <a:spLocks noChangeAspect="1" noChangeArrowheads="1"/>
            </p:cNvSpPr>
            <p:nvPr/>
          </p:nvSpPr>
          <p:spPr bwMode="auto">
            <a:xfrm>
              <a:off x="1428" y="2296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4" name="AutoShape 111" descr="Песок"/>
            <p:cNvSpPr>
              <a:spLocks noChangeAspect="1" noChangeArrowheads="1"/>
            </p:cNvSpPr>
            <p:nvPr/>
          </p:nvSpPr>
          <p:spPr bwMode="auto">
            <a:xfrm>
              <a:off x="1428" y="2205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5" name="AutoShape 112" descr="Песок"/>
            <p:cNvSpPr>
              <a:spLocks noChangeAspect="1" noChangeArrowheads="1"/>
            </p:cNvSpPr>
            <p:nvPr/>
          </p:nvSpPr>
          <p:spPr bwMode="auto">
            <a:xfrm>
              <a:off x="1383" y="2160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6" name="AutoShape 113" descr="Песок"/>
            <p:cNvSpPr>
              <a:spLocks noChangeAspect="1" noChangeArrowheads="1"/>
            </p:cNvSpPr>
            <p:nvPr/>
          </p:nvSpPr>
          <p:spPr bwMode="auto">
            <a:xfrm>
              <a:off x="1429" y="2387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7" name="AutoShape 114" descr="Песок"/>
            <p:cNvSpPr>
              <a:spLocks noChangeAspect="1" noChangeArrowheads="1"/>
            </p:cNvSpPr>
            <p:nvPr/>
          </p:nvSpPr>
          <p:spPr bwMode="auto">
            <a:xfrm>
              <a:off x="1338" y="2387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8" name="AutoShape 115" descr="Песок"/>
            <p:cNvSpPr>
              <a:spLocks noChangeAspect="1" noChangeArrowheads="1"/>
            </p:cNvSpPr>
            <p:nvPr/>
          </p:nvSpPr>
          <p:spPr bwMode="auto">
            <a:xfrm>
              <a:off x="1429" y="2432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9" name="AutoShape 116" descr="Песок"/>
            <p:cNvSpPr>
              <a:spLocks noChangeAspect="1" noChangeArrowheads="1"/>
            </p:cNvSpPr>
            <p:nvPr/>
          </p:nvSpPr>
          <p:spPr bwMode="auto">
            <a:xfrm>
              <a:off x="1383" y="2432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0" name="AutoShape 117" descr="Песок"/>
            <p:cNvSpPr>
              <a:spLocks noChangeAspect="1" noChangeArrowheads="1"/>
            </p:cNvSpPr>
            <p:nvPr/>
          </p:nvSpPr>
          <p:spPr bwMode="auto">
            <a:xfrm>
              <a:off x="1338" y="247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1" name="AutoShape 118" descr="Песок"/>
            <p:cNvSpPr>
              <a:spLocks noChangeAspect="1" noChangeArrowheads="1"/>
            </p:cNvSpPr>
            <p:nvPr/>
          </p:nvSpPr>
          <p:spPr bwMode="auto">
            <a:xfrm>
              <a:off x="1429" y="2523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2" name="AutoShape 119" descr="Песок"/>
            <p:cNvSpPr>
              <a:spLocks noChangeAspect="1" noChangeArrowheads="1"/>
            </p:cNvSpPr>
            <p:nvPr/>
          </p:nvSpPr>
          <p:spPr bwMode="auto">
            <a:xfrm>
              <a:off x="1383" y="2523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3" name="AutoShape 120" descr="Песок"/>
            <p:cNvSpPr>
              <a:spLocks noChangeAspect="1" noChangeArrowheads="1"/>
            </p:cNvSpPr>
            <p:nvPr/>
          </p:nvSpPr>
          <p:spPr bwMode="auto">
            <a:xfrm>
              <a:off x="1383" y="256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4" name="AutoShape 121" descr="Песок"/>
            <p:cNvSpPr>
              <a:spLocks noChangeAspect="1" noChangeArrowheads="1"/>
            </p:cNvSpPr>
            <p:nvPr/>
          </p:nvSpPr>
          <p:spPr bwMode="auto">
            <a:xfrm>
              <a:off x="1338" y="256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5" name="AutoShape 122" descr="Песок"/>
            <p:cNvSpPr>
              <a:spLocks noChangeAspect="1" noChangeArrowheads="1"/>
            </p:cNvSpPr>
            <p:nvPr/>
          </p:nvSpPr>
          <p:spPr bwMode="auto">
            <a:xfrm>
              <a:off x="1429" y="261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6" name="AutoShape 123" descr="Песок"/>
            <p:cNvSpPr>
              <a:spLocks noChangeAspect="1" noChangeArrowheads="1"/>
            </p:cNvSpPr>
            <p:nvPr/>
          </p:nvSpPr>
          <p:spPr bwMode="auto">
            <a:xfrm>
              <a:off x="1383" y="2659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7" name="AutoShape 124" descr="Песок"/>
            <p:cNvSpPr>
              <a:spLocks noChangeAspect="1" noChangeArrowheads="1"/>
            </p:cNvSpPr>
            <p:nvPr/>
          </p:nvSpPr>
          <p:spPr bwMode="auto">
            <a:xfrm>
              <a:off x="1338" y="261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8" name="AutoShape 125" descr="Песок"/>
            <p:cNvSpPr>
              <a:spLocks noChangeAspect="1" noChangeArrowheads="1"/>
            </p:cNvSpPr>
            <p:nvPr/>
          </p:nvSpPr>
          <p:spPr bwMode="auto">
            <a:xfrm>
              <a:off x="1338" y="270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9" name="AutoShape 126" descr="Песок"/>
            <p:cNvSpPr>
              <a:spLocks noChangeAspect="1" noChangeArrowheads="1"/>
            </p:cNvSpPr>
            <p:nvPr/>
          </p:nvSpPr>
          <p:spPr bwMode="auto">
            <a:xfrm>
              <a:off x="1383" y="270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" name="Group 127"/>
          <p:cNvGrpSpPr>
            <a:grpSpLocks/>
          </p:cNvGrpSpPr>
          <p:nvPr/>
        </p:nvGrpSpPr>
        <p:grpSpPr bwMode="auto">
          <a:xfrm>
            <a:off x="6948488" y="3429001"/>
            <a:ext cx="1727200" cy="2393951"/>
            <a:chOff x="1020" y="1480"/>
            <a:chExt cx="1270" cy="1734"/>
          </a:xfrm>
        </p:grpSpPr>
        <p:grpSp>
          <p:nvGrpSpPr>
            <p:cNvPr id="6" name="Group 128"/>
            <p:cNvGrpSpPr>
              <a:grpSpLocks/>
            </p:cNvGrpSpPr>
            <p:nvPr/>
          </p:nvGrpSpPr>
          <p:grpSpPr bwMode="auto">
            <a:xfrm>
              <a:off x="1247" y="1570"/>
              <a:ext cx="758" cy="1574"/>
              <a:chOff x="1429" y="1979"/>
              <a:chExt cx="576" cy="1165"/>
            </a:xfrm>
          </p:grpSpPr>
          <p:sp>
            <p:nvSpPr>
              <p:cNvPr id="12307" name="AutoShape 129"/>
              <p:cNvSpPr>
                <a:spLocks noChangeArrowheads="1"/>
              </p:cNvSpPr>
              <p:nvPr/>
            </p:nvSpPr>
            <p:spPr bwMode="auto">
              <a:xfrm>
                <a:off x="1429" y="2568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308" name="AutoShape 130"/>
              <p:cNvSpPr>
                <a:spLocks noChangeArrowheads="1"/>
              </p:cNvSpPr>
              <p:nvPr/>
            </p:nvSpPr>
            <p:spPr bwMode="auto">
              <a:xfrm>
                <a:off x="1429" y="1979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2303" name="AutoShape 131" descr="Орех"/>
            <p:cNvSpPr>
              <a:spLocks noChangeArrowheads="1"/>
            </p:cNvSpPr>
            <p:nvPr/>
          </p:nvSpPr>
          <p:spPr bwMode="auto">
            <a:xfrm>
              <a:off x="1020" y="1480"/>
              <a:ext cx="1270" cy="192"/>
            </a:xfrm>
            <a:prstGeom prst="flowChartTerminator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4" name="AutoShape 132" descr="Орех"/>
            <p:cNvSpPr>
              <a:spLocks noChangeArrowheads="1"/>
            </p:cNvSpPr>
            <p:nvPr/>
          </p:nvSpPr>
          <p:spPr bwMode="auto">
            <a:xfrm>
              <a:off x="1020" y="3022"/>
              <a:ext cx="1270" cy="192"/>
            </a:xfrm>
            <a:prstGeom prst="flowChartTerminator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5" name="Line 133"/>
            <p:cNvSpPr>
              <a:spLocks noChangeShapeType="1"/>
            </p:cNvSpPr>
            <p:nvPr/>
          </p:nvSpPr>
          <p:spPr bwMode="auto">
            <a:xfrm>
              <a:off x="2154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6" name="Line 134"/>
            <p:cNvSpPr>
              <a:spLocks noChangeShapeType="1"/>
            </p:cNvSpPr>
            <p:nvPr/>
          </p:nvSpPr>
          <p:spPr bwMode="auto">
            <a:xfrm>
              <a:off x="1111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67" name="Freeform 135" descr="Песок"/>
          <p:cNvSpPr>
            <a:spLocks/>
          </p:cNvSpPr>
          <p:nvPr/>
        </p:nvSpPr>
        <p:spPr bwMode="auto">
          <a:xfrm>
            <a:off x="7269163" y="4043364"/>
            <a:ext cx="1009650" cy="625475"/>
          </a:xfrm>
          <a:custGeom>
            <a:avLst/>
            <a:gdLst>
              <a:gd name="T0" fmla="*/ 2147483647 w 636"/>
              <a:gd name="T1" fmla="*/ 2147483647 h 394"/>
              <a:gd name="T2" fmla="*/ 2147483647 w 636"/>
              <a:gd name="T3" fmla="*/ 2147483647 h 394"/>
              <a:gd name="T4" fmla="*/ 2147483647 w 636"/>
              <a:gd name="T5" fmla="*/ 2147483647 h 394"/>
              <a:gd name="T6" fmla="*/ 2147483647 w 636"/>
              <a:gd name="T7" fmla="*/ 2147483647 h 394"/>
              <a:gd name="T8" fmla="*/ 2147483647 w 636"/>
              <a:gd name="T9" fmla="*/ 2147483647 h 394"/>
              <a:gd name="T10" fmla="*/ 2147483647 w 636"/>
              <a:gd name="T11" fmla="*/ 2147483647 h 394"/>
              <a:gd name="T12" fmla="*/ 2147483647 w 636"/>
              <a:gd name="T13" fmla="*/ 2147483647 h 394"/>
              <a:gd name="T14" fmla="*/ 2147483647 w 636"/>
              <a:gd name="T15" fmla="*/ 2147483647 h 394"/>
              <a:gd name="T16" fmla="*/ 2147483647 w 636"/>
              <a:gd name="T17" fmla="*/ 0 h 394"/>
              <a:gd name="T18" fmla="*/ 2147483647 w 636"/>
              <a:gd name="T19" fmla="*/ 2147483647 h 394"/>
              <a:gd name="T20" fmla="*/ 0 w 636"/>
              <a:gd name="T21" fmla="*/ 2147483647 h 394"/>
              <a:gd name="T22" fmla="*/ 2147483647 w 636"/>
              <a:gd name="T23" fmla="*/ 2147483647 h 39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636"/>
              <a:gd name="T37" fmla="*/ 0 h 394"/>
              <a:gd name="T38" fmla="*/ 636 w 636"/>
              <a:gd name="T39" fmla="*/ 394 h 39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636" h="394">
                <a:moveTo>
                  <a:pt x="224" y="358"/>
                </a:moveTo>
                <a:cubicBezTo>
                  <a:pt x="264" y="361"/>
                  <a:pt x="304" y="355"/>
                  <a:pt x="340" y="361"/>
                </a:cubicBezTo>
                <a:cubicBezTo>
                  <a:pt x="366" y="362"/>
                  <a:pt x="407" y="357"/>
                  <a:pt x="416" y="355"/>
                </a:cubicBezTo>
                <a:cubicBezTo>
                  <a:pt x="425" y="353"/>
                  <a:pt x="399" y="351"/>
                  <a:pt x="394" y="351"/>
                </a:cubicBezTo>
                <a:cubicBezTo>
                  <a:pt x="389" y="351"/>
                  <a:pt x="380" y="354"/>
                  <a:pt x="383" y="355"/>
                </a:cubicBezTo>
                <a:cubicBezTo>
                  <a:pt x="387" y="356"/>
                  <a:pt x="410" y="358"/>
                  <a:pt x="414" y="358"/>
                </a:cubicBezTo>
                <a:cubicBezTo>
                  <a:pt x="419" y="358"/>
                  <a:pt x="374" y="394"/>
                  <a:pt x="411" y="357"/>
                </a:cubicBezTo>
                <a:lnTo>
                  <a:pt x="633" y="133"/>
                </a:lnTo>
                <a:lnTo>
                  <a:pt x="636" y="0"/>
                </a:lnTo>
                <a:lnTo>
                  <a:pt x="4" y="11"/>
                </a:lnTo>
                <a:lnTo>
                  <a:pt x="0" y="133"/>
                </a:lnTo>
                <a:lnTo>
                  <a:pt x="224" y="358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3175">
            <a:noFill/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8" name="Freeform 136" descr="Песок"/>
          <p:cNvSpPr>
            <a:spLocks/>
          </p:cNvSpPr>
          <p:nvPr/>
        </p:nvSpPr>
        <p:spPr bwMode="auto">
          <a:xfrm>
            <a:off x="7278690" y="5086351"/>
            <a:ext cx="993775" cy="471488"/>
          </a:xfrm>
          <a:custGeom>
            <a:avLst/>
            <a:gdLst>
              <a:gd name="T0" fmla="*/ 2147483647 w 626"/>
              <a:gd name="T1" fmla="*/ 2147483647 h 297"/>
              <a:gd name="T2" fmla="*/ 2147483647 w 626"/>
              <a:gd name="T3" fmla="*/ 2147483647 h 297"/>
              <a:gd name="T4" fmla="*/ 2147483647 w 626"/>
              <a:gd name="T5" fmla="*/ 2147483647 h 297"/>
              <a:gd name="T6" fmla="*/ 2147483647 w 626"/>
              <a:gd name="T7" fmla="*/ 2147483647 h 297"/>
              <a:gd name="T8" fmla="*/ 2147483647 w 626"/>
              <a:gd name="T9" fmla="*/ 2147483647 h 297"/>
              <a:gd name="T10" fmla="*/ 2147483647 w 626"/>
              <a:gd name="T11" fmla="*/ 2147483647 h 297"/>
              <a:gd name="T12" fmla="*/ 2147483647 w 626"/>
              <a:gd name="T13" fmla="*/ 2147483647 h 297"/>
              <a:gd name="T14" fmla="*/ 2147483647 w 626"/>
              <a:gd name="T15" fmla="*/ 2147483647 h 297"/>
              <a:gd name="T16" fmla="*/ 2147483647 w 626"/>
              <a:gd name="T17" fmla="*/ 2147483647 h 297"/>
              <a:gd name="T18" fmla="*/ 2147483647 w 626"/>
              <a:gd name="T19" fmla="*/ 0 h 297"/>
              <a:gd name="T20" fmla="*/ 0 w 626"/>
              <a:gd name="T21" fmla="*/ 2147483647 h 297"/>
              <a:gd name="T22" fmla="*/ 2147483647 w 626"/>
              <a:gd name="T23" fmla="*/ 2147483647 h 297"/>
              <a:gd name="T24" fmla="*/ 2147483647 w 626"/>
              <a:gd name="T25" fmla="*/ 2147483647 h 2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26"/>
              <a:gd name="T40" fmla="*/ 0 h 297"/>
              <a:gd name="T41" fmla="*/ 626 w 626"/>
              <a:gd name="T42" fmla="*/ 297 h 2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26" h="297">
                <a:moveTo>
                  <a:pt x="120" y="292"/>
                </a:moveTo>
                <a:cubicBezTo>
                  <a:pt x="161" y="294"/>
                  <a:pt x="305" y="291"/>
                  <a:pt x="342" y="296"/>
                </a:cubicBezTo>
                <a:cubicBezTo>
                  <a:pt x="367" y="297"/>
                  <a:pt x="468" y="297"/>
                  <a:pt x="494" y="296"/>
                </a:cubicBezTo>
                <a:cubicBezTo>
                  <a:pt x="520" y="295"/>
                  <a:pt x="492" y="294"/>
                  <a:pt x="496" y="292"/>
                </a:cubicBezTo>
                <a:cubicBezTo>
                  <a:pt x="500" y="290"/>
                  <a:pt x="519" y="283"/>
                  <a:pt x="520" y="282"/>
                </a:cubicBezTo>
                <a:cubicBezTo>
                  <a:pt x="521" y="281"/>
                  <a:pt x="503" y="286"/>
                  <a:pt x="504" y="284"/>
                </a:cubicBezTo>
                <a:cubicBezTo>
                  <a:pt x="505" y="282"/>
                  <a:pt x="507" y="290"/>
                  <a:pt x="526" y="272"/>
                </a:cubicBezTo>
                <a:lnTo>
                  <a:pt x="622" y="172"/>
                </a:lnTo>
                <a:lnTo>
                  <a:pt x="622" y="164"/>
                </a:lnTo>
                <a:lnTo>
                  <a:pt x="626" y="0"/>
                </a:lnTo>
                <a:lnTo>
                  <a:pt x="0" y="4"/>
                </a:lnTo>
                <a:lnTo>
                  <a:pt x="1" y="169"/>
                </a:lnTo>
                <a:lnTo>
                  <a:pt x="120" y="292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3175">
            <a:noFill/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ятно 1 7"/>
          <p:cNvSpPr/>
          <p:nvPr/>
        </p:nvSpPr>
        <p:spPr>
          <a:xfrm>
            <a:off x="0" y="5517233"/>
            <a:ext cx="2411760" cy="1066913"/>
          </a:xfrm>
          <a:prstGeom prst="irregularSeal1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 Ответ</a:t>
            </a:r>
            <a:endParaRPr lang="ru-RU" sz="3200" b="1" dirty="0">
              <a:solidFill>
                <a:schemeClr val="bg1"/>
              </a:solidFill>
            </a:endParaRPr>
          </a:p>
        </p:txBody>
      </p:sp>
      <p:grpSp>
        <p:nvGrpSpPr>
          <p:cNvPr id="7" name="Группа 43"/>
          <p:cNvGrpSpPr/>
          <p:nvPr/>
        </p:nvGrpSpPr>
        <p:grpSpPr>
          <a:xfrm>
            <a:off x="6732000" y="0"/>
            <a:ext cx="2412000" cy="1304726"/>
            <a:chOff x="6329244" y="0"/>
            <a:chExt cx="2814756" cy="1494781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pic>
          <p:nvPicPr>
            <p:cNvPr id="43" name="Picture 6" descr="http://www.b-port.com/mediafiles/items/2013/10/115040/e69cfea4dfcb64a2d51f7fb40ff198ad_XL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329244" y="0"/>
              <a:ext cx="2814756" cy="1484784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</p:pic>
        <p:sp>
          <p:nvSpPr>
            <p:cNvPr id="41" name="TextBox 40"/>
            <p:cNvSpPr txBox="1"/>
            <p:nvPr/>
          </p:nvSpPr>
          <p:spPr>
            <a:xfrm>
              <a:off x="7098152" y="260648"/>
              <a:ext cx="1930909" cy="1234133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ru-RU" sz="3200" b="1" dirty="0" smtClean="0">
                  <a:solidFill>
                    <a:srgbClr val="FF0000"/>
                  </a:solidFill>
                </a:rPr>
                <a:t>Вопрос  </a:t>
              </a:r>
            </a:p>
            <a:p>
              <a:pPr algn="ctr"/>
              <a:r>
                <a:rPr lang="ru-RU" sz="3200" b="1" dirty="0" smtClean="0">
                  <a:solidFill>
                    <a:srgbClr val="FF0000"/>
                  </a:solidFill>
                </a:rPr>
                <a:t>№7</a:t>
              </a:r>
              <a:endParaRPr lang="ru-RU" sz="3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48" name="Прямоугольник 47"/>
          <p:cNvSpPr/>
          <p:nvPr/>
        </p:nvSpPr>
        <p:spPr>
          <a:xfrm>
            <a:off x="2555776" y="6027005"/>
            <a:ext cx="34208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Ваш ответ Сорока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47" name="Управляющая кнопка: возврат 46">
            <a:hlinkClick r:id="rId6" action="ppaction://hlinksldjump" highlightClick="1"/>
          </p:cNvPr>
          <p:cNvSpPr/>
          <p:nvPr/>
        </p:nvSpPr>
        <p:spPr>
          <a:xfrm>
            <a:off x="8351912" y="6326560"/>
            <a:ext cx="792088" cy="531440"/>
          </a:xfrm>
          <a:prstGeom prst="actionButtonReturn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2517705" y="2350254"/>
            <a:ext cx="22797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Ваш вопрос</a:t>
            </a:r>
            <a:endParaRPr lang="ru-RU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46756" y="1131216"/>
            <a:ext cx="593888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333333"/>
                </a:solidFill>
                <a:latin typeface="Arial" panose="020B0604020202020204" pitchFamily="34" charset="0"/>
              </a:rPr>
              <a:t>Все ворует что блестит, 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Arial" panose="020B0604020202020204" pitchFamily="34" charset="0"/>
              </a:rPr>
              <a:t>Глаз её, за всем следит. 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Arial" panose="020B0604020202020204" pitchFamily="34" charset="0"/>
              </a:rPr>
              <a:t>На хвосте, приносит вести, 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Arial" panose="020B0604020202020204" pitchFamily="34" charset="0"/>
              </a:rPr>
              <a:t>Нрав болтливый, всем известен. 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Arial" panose="020B0604020202020204" pitchFamily="34" charset="0"/>
              </a:rPr>
              <a:t>На ветвях сидит высоко, 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Arial" panose="020B0604020202020204" pitchFamily="34" charset="0"/>
              </a:rPr>
              <a:t>А зовут её</a:t>
            </a:r>
            <a:r>
              <a:rPr lang="ru-RU" sz="3200" dirty="0" smtClean="0">
                <a:solidFill>
                  <a:srgbClr val="333333"/>
                </a:solidFill>
                <a:latin typeface="Arial" panose="020B0604020202020204" pitchFamily="34" charset="0"/>
              </a:rPr>
              <a:t>?...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78353991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4" dur="60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2" presetClass="emph" presetSubtype="0" repeatCount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2" presetClass="entr" presetSubtype="4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60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4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/>
              <a:t/>
            </a:r>
            <a:br>
              <a:rPr lang="ru-RU" sz="3100" dirty="0"/>
            </a:br>
            <a:endParaRPr lang="ru-RU" b="1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7172325" y="1600200"/>
            <a:ext cx="1971675" cy="4530725"/>
          </a:xfrm>
        </p:spPr>
        <p:txBody>
          <a:bodyPr/>
          <a:lstStyle/>
          <a:p>
            <a:pPr>
              <a:defRPr/>
            </a:pPr>
            <a:endParaRPr lang="ru-RU" sz="2800" dirty="0" smtClean="0"/>
          </a:p>
          <a:p>
            <a:pPr>
              <a:buFont typeface="Wingdings" pitchFamily="2" charset="2"/>
              <a:buNone/>
              <a:defRPr/>
            </a:pPr>
            <a:r>
              <a:rPr lang="ru-RU" sz="2800" dirty="0" smtClean="0"/>
              <a:t>             </a:t>
            </a:r>
            <a:endParaRPr lang="ru-RU" sz="2800" dirty="0"/>
          </a:p>
        </p:txBody>
      </p:sp>
      <p:grpSp>
        <p:nvGrpSpPr>
          <p:cNvPr id="3" name="Group 105"/>
          <p:cNvGrpSpPr>
            <a:grpSpLocks/>
          </p:cNvGrpSpPr>
          <p:nvPr/>
        </p:nvGrpSpPr>
        <p:grpSpPr bwMode="auto">
          <a:xfrm>
            <a:off x="7669213" y="4652963"/>
            <a:ext cx="215900" cy="844551"/>
            <a:chOff x="1338" y="2160"/>
            <a:chExt cx="125" cy="578"/>
          </a:xfrm>
        </p:grpSpPr>
        <p:sp>
          <p:nvSpPr>
            <p:cNvPr id="12309" name="AutoShape 106" descr="Песок"/>
            <p:cNvSpPr>
              <a:spLocks noChangeAspect="1" noChangeArrowheads="1"/>
            </p:cNvSpPr>
            <p:nvPr/>
          </p:nvSpPr>
          <p:spPr bwMode="auto">
            <a:xfrm>
              <a:off x="1338" y="2205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0" name="AutoShape 107" descr="Песок"/>
            <p:cNvSpPr>
              <a:spLocks noChangeAspect="1" noChangeArrowheads="1"/>
            </p:cNvSpPr>
            <p:nvPr/>
          </p:nvSpPr>
          <p:spPr bwMode="auto">
            <a:xfrm>
              <a:off x="1383" y="2251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1" name="AutoShape 108" descr="Песок"/>
            <p:cNvSpPr>
              <a:spLocks noChangeAspect="1" noChangeArrowheads="1"/>
            </p:cNvSpPr>
            <p:nvPr/>
          </p:nvSpPr>
          <p:spPr bwMode="auto">
            <a:xfrm>
              <a:off x="1338" y="2296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2" name="AutoShape 109" descr="Песок"/>
            <p:cNvSpPr>
              <a:spLocks noChangeAspect="1" noChangeArrowheads="1"/>
            </p:cNvSpPr>
            <p:nvPr/>
          </p:nvSpPr>
          <p:spPr bwMode="auto">
            <a:xfrm>
              <a:off x="1383" y="2341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3" name="AutoShape 110" descr="Песок"/>
            <p:cNvSpPr>
              <a:spLocks noChangeAspect="1" noChangeArrowheads="1"/>
            </p:cNvSpPr>
            <p:nvPr/>
          </p:nvSpPr>
          <p:spPr bwMode="auto">
            <a:xfrm>
              <a:off x="1428" y="2296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4" name="AutoShape 111" descr="Песок"/>
            <p:cNvSpPr>
              <a:spLocks noChangeAspect="1" noChangeArrowheads="1"/>
            </p:cNvSpPr>
            <p:nvPr/>
          </p:nvSpPr>
          <p:spPr bwMode="auto">
            <a:xfrm>
              <a:off x="1428" y="2205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5" name="AutoShape 112" descr="Песок"/>
            <p:cNvSpPr>
              <a:spLocks noChangeAspect="1" noChangeArrowheads="1"/>
            </p:cNvSpPr>
            <p:nvPr/>
          </p:nvSpPr>
          <p:spPr bwMode="auto">
            <a:xfrm>
              <a:off x="1383" y="2160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6" name="AutoShape 113" descr="Песок"/>
            <p:cNvSpPr>
              <a:spLocks noChangeAspect="1" noChangeArrowheads="1"/>
            </p:cNvSpPr>
            <p:nvPr/>
          </p:nvSpPr>
          <p:spPr bwMode="auto">
            <a:xfrm>
              <a:off x="1429" y="2387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7" name="AutoShape 114" descr="Песок"/>
            <p:cNvSpPr>
              <a:spLocks noChangeAspect="1" noChangeArrowheads="1"/>
            </p:cNvSpPr>
            <p:nvPr/>
          </p:nvSpPr>
          <p:spPr bwMode="auto">
            <a:xfrm>
              <a:off x="1338" y="2387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8" name="AutoShape 115" descr="Песок"/>
            <p:cNvSpPr>
              <a:spLocks noChangeAspect="1" noChangeArrowheads="1"/>
            </p:cNvSpPr>
            <p:nvPr/>
          </p:nvSpPr>
          <p:spPr bwMode="auto">
            <a:xfrm>
              <a:off x="1429" y="2432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9" name="AutoShape 116" descr="Песок"/>
            <p:cNvSpPr>
              <a:spLocks noChangeAspect="1" noChangeArrowheads="1"/>
            </p:cNvSpPr>
            <p:nvPr/>
          </p:nvSpPr>
          <p:spPr bwMode="auto">
            <a:xfrm>
              <a:off x="1383" y="2432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0" name="AutoShape 117" descr="Песок"/>
            <p:cNvSpPr>
              <a:spLocks noChangeAspect="1" noChangeArrowheads="1"/>
            </p:cNvSpPr>
            <p:nvPr/>
          </p:nvSpPr>
          <p:spPr bwMode="auto">
            <a:xfrm>
              <a:off x="1338" y="247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1" name="AutoShape 118" descr="Песок"/>
            <p:cNvSpPr>
              <a:spLocks noChangeAspect="1" noChangeArrowheads="1"/>
            </p:cNvSpPr>
            <p:nvPr/>
          </p:nvSpPr>
          <p:spPr bwMode="auto">
            <a:xfrm>
              <a:off x="1429" y="2523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2" name="AutoShape 119" descr="Песок"/>
            <p:cNvSpPr>
              <a:spLocks noChangeAspect="1" noChangeArrowheads="1"/>
            </p:cNvSpPr>
            <p:nvPr/>
          </p:nvSpPr>
          <p:spPr bwMode="auto">
            <a:xfrm>
              <a:off x="1383" y="2523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3" name="AutoShape 120" descr="Песок"/>
            <p:cNvSpPr>
              <a:spLocks noChangeAspect="1" noChangeArrowheads="1"/>
            </p:cNvSpPr>
            <p:nvPr/>
          </p:nvSpPr>
          <p:spPr bwMode="auto">
            <a:xfrm>
              <a:off x="1383" y="256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4" name="AutoShape 121" descr="Песок"/>
            <p:cNvSpPr>
              <a:spLocks noChangeAspect="1" noChangeArrowheads="1"/>
            </p:cNvSpPr>
            <p:nvPr/>
          </p:nvSpPr>
          <p:spPr bwMode="auto">
            <a:xfrm>
              <a:off x="1338" y="256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5" name="AutoShape 122" descr="Песок"/>
            <p:cNvSpPr>
              <a:spLocks noChangeAspect="1" noChangeArrowheads="1"/>
            </p:cNvSpPr>
            <p:nvPr/>
          </p:nvSpPr>
          <p:spPr bwMode="auto">
            <a:xfrm>
              <a:off x="1429" y="261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6" name="AutoShape 123" descr="Песок"/>
            <p:cNvSpPr>
              <a:spLocks noChangeAspect="1" noChangeArrowheads="1"/>
            </p:cNvSpPr>
            <p:nvPr/>
          </p:nvSpPr>
          <p:spPr bwMode="auto">
            <a:xfrm>
              <a:off x="1383" y="2659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7" name="AutoShape 124" descr="Песок"/>
            <p:cNvSpPr>
              <a:spLocks noChangeAspect="1" noChangeArrowheads="1"/>
            </p:cNvSpPr>
            <p:nvPr/>
          </p:nvSpPr>
          <p:spPr bwMode="auto">
            <a:xfrm>
              <a:off x="1338" y="261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8" name="AutoShape 125" descr="Песок"/>
            <p:cNvSpPr>
              <a:spLocks noChangeAspect="1" noChangeArrowheads="1"/>
            </p:cNvSpPr>
            <p:nvPr/>
          </p:nvSpPr>
          <p:spPr bwMode="auto">
            <a:xfrm>
              <a:off x="1338" y="270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9" name="AutoShape 126" descr="Песок"/>
            <p:cNvSpPr>
              <a:spLocks noChangeAspect="1" noChangeArrowheads="1"/>
            </p:cNvSpPr>
            <p:nvPr/>
          </p:nvSpPr>
          <p:spPr bwMode="auto">
            <a:xfrm>
              <a:off x="1383" y="270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" name="Group 127"/>
          <p:cNvGrpSpPr>
            <a:grpSpLocks/>
          </p:cNvGrpSpPr>
          <p:nvPr/>
        </p:nvGrpSpPr>
        <p:grpSpPr bwMode="auto">
          <a:xfrm>
            <a:off x="6948488" y="3429001"/>
            <a:ext cx="1727200" cy="2393951"/>
            <a:chOff x="1020" y="1480"/>
            <a:chExt cx="1270" cy="1734"/>
          </a:xfrm>
        </p:grpSpPr>
        <p:grpSp>
          <p:nvGrpSpPr>
            <p:cNvPr id="6" name="Group 128"/>
            <p:cNvGrpSpPr>
              <a:grpSpLocks/>
            </p:cNvGrpSpPr>
            <p:nvPr/>
          </p:nvGrpSpPr>
          <p:grpSpPr bwMode="auto">
            <a:xfrm>
              <a:off x="1247" y="1570"/>
              <a:ext cx="758" cy="1574"/>
              <a:chOff x="1429" y="1979"/>
              <a:chExt cx="576" cy="1165"/>
            </a:xfrm>
          </p:grpSpPr>
          <p:sp>
            <p:nvSpPr>
              <p:cNvPr id="12307" name="AutoShape 129"/>
              <p:cNvSpPr>
                <a:spLocks noChangeArrowheads="1"/>
              </p:cNvSpPr>
              <p:nvPr/>
            </p:nvSpPr>
            <p:spPr bwMode="auto">
              <a:xfrm>
                <a:off x="1429" y="2568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308" name="AutoShape 130"/>
              <p:cNvSpPr>
                <a:spLocks noChangeArrowheads="1"/>
              </p:cNvSpPr>
              <p:nvPr/>
            </p:nvSpPr>
            <p:spPr bwMode="auto">
              <a:xfrm>
                <a:off x="1429" y="1979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2303" name="AutoShape 131" descr="Орех"/>
            <p:cNvSpPr>
              <a:spLocks noChangeArrowheads="1"/>
            </p:cNvSpPr>
            <p:nvPr/>
          </p:nvSpPr>
          <p:spPr bwMode="auto">
            <a:xfrm>
              <a:off x="1020" y="1480"/>
              <a:ext cx="1270" cy="192"/>
            </a:xfrm>
            <a:prstGeom prst="flowChartTerminator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4" name="AutoShape 132" descr="Орех"/>
            <p:cNvSpPr>
              <a:spLocks noChangeArrowheads="1"/>
            </p:cNvSpPr>
            <p:nvPr/>
          </p:nvSpPr>
          <p:spPr bwMode="auto">
            <a:xfrm>
              <a:off x="1020" y="3022"/>
              <a:ext cx="1270" cy="192"/>
            </a:xfrm>
            <a:prstGeom prst="flowChartTerminator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5" name="Line 133"/>
            <p:cNvSpPr>
              <a:spLocks noChangeShapeType="1"/>
            </p:cNvSpPr>
            <p:nvPr/>
          </p:nvSpPr>
          <p:spPr bwMode="auto">
            <a:xfrm>
              <a:off x="2154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6" name="Line 134"/>
            <p:cNvSpPr>
              <a:spLocks noChangeShapeType="1"/>
            </p:cNvSpPr>
            <p:nvPr/>
          </p:nvSpPr>
          <p:spPr bwMode="auto">
            <a:xfrm>
              <a:off x="1111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67" name="Freeform 135" descr="Песок"/>
          <p:cNvSpPr>
            <a:spLocks/>
          </p:cNvSpPr>
          <p:nvPr/>
        </p:nvSpPr>
        <p:spPr bwMode="auto">
          <a:xfrm>
            <a:off x="7269163" y="4043364"/>
            <a:ext cx="1009650" cy="625475"/>
          </a:xfrm>
          <a:custGeom>
            <a:avLst/>
            <a:gdLst>
              <a:gd name="T0" fmla="*/ 2147483647 w 636"/>
              <a:gd name="T1" fmla="*/ 2147483647 h 394"/>
              <a:gd name="T2" fmla="*/ 2147483647 w 636"/>
              <a:gd name="T3" fmla="*/ 2147483647 h 394"/>
              <a:gd name="T4" fmla="*/ 2147483647 w 636"/>
              <a:gd name="T5" fmla="*/ 2147483647 h 394"/>
              <a:gd name="T6" fmla="*/ 2147483647 w 636"/>
              <a:gd name="T7" fmla="*/ 2147483647 h 394"/>
              <a:gd name="T8" fmla="*/ 2147483647 w 636"/>
              <a:gd name="T9" fmla="*/ 2147483647 h 394"/>
              <a:gd name="T10" fmla="*/ 2147483647 w 636"/>
              <a:gd name="T11" fmla="*/ 2147483647 h 394"/>
              <a:gd name="T12" fmla="*/ 2147483647 w 636"/>
              <a:gd name="T13" fmla="*/ 2147483647 h 394"/>
              <a:gd name="T14" fmla="*/ 2147483647 w 636"/>
              <a:gd name="T15" fmla="*/ 2147483647 h 394"/>
              <a:gd name="T16" fmla="*/ 2147483647 w 636"/>
              <a:gd name="T17" fmla="*/ 0 h 394"/>
              <a:gd name="T18" fmla="*/ 2147483647 w 636"/>
              <a:gd name="T19" fmla="*/ 2147483647 h 394"/>
              <a:gd name="T20" fmla="*/ 0 w 636"/>
              <a:gd name="T21" fmla="*/ 2147483647 h 394"/>
              <a:gd name="T22" fmla="*/ 2147483647 w 636"/>
              <a:gd name="T23" fmla="*/ 2147483647 h 39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636"/>
              <a:gd name="T37" fmla="*/ 0 h 394"/>
              <a:gd name="T38" fmla="*/ 636 w 636"/>
              <a:gd name="T39" fmla="*/ 394 h 39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636" h="394">
                <a:moveTo>
                  <a:pt x="224" y="358"/>
                </a:moveTo>
                <a:cubicBezTo>
                  <a:pt x="264" y="361"/>
                  <a:pt x="304" y="355"/>
                  <a:pt x="340" y="361"/>
                </a:cubicBezTo>
                <a:cubicBezTo>
                  <a:pt x="366" y="362"/>
                  <a:pt x="407" y="357"/>
                  <a:pt x="416" y="355"/>
                </a:cubicBezTo>
                <a:cubicBezTo>
                  <a:pt x="425" y="353"/>
                  <a:pt x="399" y="351"/>
                  <a:pt x="394" y="351"/>
                </a:cubicBezTo>
                <a:cubicBezTo>
                  <a:pt x="389" y="351"/>
                  <a:pt x="380" y="354"/>
                  <a:pt x="383" y="355"/>
                </a:cubicBezTo>
                <a:cubicBezTo>
                  <a:pt x="387" y="356"/>
                  <a:pt x="410" y="358"/>
                  <a:pt x="414" y="358"/>
                </a:cubicBezTo>
                <a:cubicBezTo>
                  <a:pt x="419" y="358"/>
                  <a:pt x="374" y="394"/>
                  <a:pt x="411" y="357"/>
                </a:cubicBezTo>
                <a:lnTo>
                  <a:pt x="633" y="133"/>
                </a:lnTo>
                <a:lnTo>
                  <a:pt x="636" y="0"/>
                </a:lnTo>
                <a:lnTo>
                  <a:pt x="4" y="11"/>
                </a:lnTo>
                <a:lnTo>
                  <a:pt x="0" y="133"/>
                </a:lnTo>
                <a:lnTo>
                  <a:pt x="224" y="358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3175">
            <a:noFill/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8" name="Freeform 136" descr="Песок"/>
          <p:cNvSpPr>
            <a:spLocks/>
          </p:cNvSpPr>
          <p:nvPr/>
        </p:nvSpPr>
        <p:spPr bwMode="auto">
          <a:xfrm>
            <a:off x="7278690" y="5086351"/>
            <a:ext cx="993775" cy="471488"/>
          </a:xfrm>
          <a:custGeom>
            <a:avLst/>
            <a:gdLst>
              <a:gd name="T0" fmla="*/ 2147483647 w 626"/>
              <a:gd name="T1" fmla="*/ 2147483647 h 297"/>
              <a:gd name="T2" fmla="*/ 2147483647 w 626"/>
              <a:gd name="T3" fmla="*/ 2147483647 h 297"/>
              <a:gd name="T4" fmla="*/ 2147483647 w 626"/>
              <a:gd name="T5" fmla="*/ 2147483647 h 297"/>
              <a:gd name="T6" fmla="*/ 2147483647 w 626"/>
              <a:gd name="T7" fmla="*/ 2147483647 h 297"/>
              <a:gd name="T8" fmla="*/ 2147483647 w 626"/>
              <a:gd name="T9" fmla="*/ 2147483647 h 297"/>
              <a:gd name="T10" fmla="*/ 2147483647 w 626"/>
              <a:gd name="T11" fmla="*/ 2147483647 h 297"/>
              <a:gd name="T12" fmla="*/ 2147483647 w 626"/>
              <a:gd name="T13" fmla="*/ 2147483647 h 297"/>
              <a:gd name="T14" fmla="*/ 2147483647 w 626"/>
              <a:gd name="T15" fmla="*/ 2147483647 h 297"/>
              <a:gd name="T16" fmla="*/ 2147483647 w 626"/>
              <a:gd name="T17" fmla="*/ 2147483647 h 297"/>
              <a:gd name="T18" fmla="*/ 2147483647 w 626"/>
              <a:gd name="T19" fmla="*/ 0 h 297"/>
              <a:gd name="T20" fmla="*/ 0 w 626"/>
              <a:gd name="T21" fmla="*/ 2147483647 h 297"/>
              <a:gd name="T22" fmla="*/ 2147483647 w 626"/>
              <a:gd name="T23" fmla="*/ 2147483647 h 297"/>
              <a:gd name="T24" fmla="*/ 2147483647 w 626"/>
              <a:gd name="T25" fmla="*/ 2147483647 h 2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26"/>
              <a:gd name="T40" fmla="*/ 0 h 297"/>
              <a:gd name="T41" fmla="*/ 626 w 626"/>
              <a:gd name="T42" fmla="*/ 297 h 2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26" h="297">
                <a:moveTo>
                  <a:pt x="120" y="292"/>
                </a:moveTo>
                <a:cubicBezTo>
                  <a:pt x="161" y="294"/>
                  <a:pt x="305" y="291"/>
                  <a:pt x="342" y="296"/>
                </a:cubicBezTo>
                <a:cubicBezTo>
                  <a:pt x="367" y="297"/>
                  <a:pt x="468" y="297"/>
                  <a:pt x="494" y="296"/>
                </a:cubicBezTo>
                <a:cubicBezTo>
                  <a:pt x="520" y="295"/>
                  <a:pt x="492" y="294"/>
                  <a:pt x="496" y="292"/>
                </a:cubicBezTo>
                <a:cubicBezTo>
                  <a:pt x="500" y="290"/>
                  <a:pt x="519" y="283"/>
                  <a:pt x="520" y="282"/>
                </a:cubicBezTo>
                <a:cubicBezTo>
                  <a:pt x="521" y="281"/>
                  <a:pt x="503" y="286"/>
                  <a:pt x="504" y="284"/>
                </a:cubicBezTo>
                <a:cubicBezTo>
                  <a:pt x="505" y="282"/>
                  <a:pt x="507" y="290"/>
                  <a:pt x="526" y="272"/>
                </a:cubicBezTo>
                <a:lnTo>
                  <a:pt x="622" y="172"/>
                </a:lnTo>
                <a:lnTo>
                  <a:pt x="622" y="164"/>
                </a:lnTo>
                <a:lnTo>
                  <a:pt x="626" y="0"/>
                </a:lnTo>
                <a:lnTo>
                  <a:pt x="0" y="4"/>
                </a:lnTo>
                <a:lnTo>
                  <a:pt x="1" y="169"/>
                </a:lnTo>
                <a:lnTo>
                  <a:pt x="120" y="292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3175">
            <a:noFill/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ятно 1 7"/>
          <p:cNvSpPr/>
          <p:nvPr/>
        </p:nvSpPr>
        <p:spPr>
          <a:xfrm>
            <a:off x="0" y="5517233"/>
            <a:ext cx="2411760" cy="1066913"/>
          </a:xfrm>
          <a:prstGeom prst="irregularSeal1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 Ответ</a:t>
            </a:r>
            <a:endParaRPr lang="ru-RU" sz="3200" b="1" dirty="0">
              <a:solidFill>
                <a:schemeClr val="bg1"/>
              </a:solidFill>
            </a:endParaRPr>
          </a:p>
        </p:txBody>
      </p:sp>
      <p:grpSp>
        <p:nvGrpSpPr>
          <p:cNvPr id="7" name="Группа 43"/>
          <p:cNvGrpSpPr/>
          <p:nvPr/>
        </p:nvGrpSpPr>
        <p:grpSpPr>
          <a:xfrm>
            <a:off x="6732000" y="0"/>
            <a:ext cx="2412000" cy="1296000"/>
            <a:chOff x="6329244" y="0"/>
            <a:chExt cx="2814756" cy="148478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pic>
          <p:nvPicPr>
            <p:cNvPr id="43" name="Picture 6" descr="http://www.b-port.com/mediafiles/items/2013/10/115040/e69cfea4dfcb64a2d51f7fb40ff198ad_XL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329244" y="0"/>
              <a:ext cx="2814756" cy="1484784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</p:pic>
        <p:sp>
          <p:nvSpPr>
            <p:cNvPr id="41" name="TextBox 40"/>
            <p:cNvSpPr txBox="1"/>
            <p:nvPr/>
          </p:nvSpPr>
          <p:spPr>
            <a:xfrm>
              <a:off x="7321590" y="0"/>
              <a:ext cx="1822410" cy="1234133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ru-RU" sz="3200" dirty="0" smtClean="0">
                  <a:solidFill>
                    <a:srgbClr val="FF0000"/>
                  </a:solidFill>
                </a:rPr>
                <a:t>Вопрос </a:t>
              </a:r>
            </a:p>
            <a:p>
              <a:pPr algn="ctr"/>
              <a:r>
                <a:rPr lang="ru-RU" sz="3200" dirty="0" smtClean="0">
                  <a:solidFill>
                    <a:srgbClr val="FF0000"/>
                  </a:solidFill>
                </a:rPr>
                <a:t>№8</a:t>
              </a:r>
            </a:p>
          </p:txBody>
        </p:sp>
      </p:grpSp>
      <p:sp>
        <p:nvSpPr>
          <p:cNvPr id="46" name="Прямоугольник 45"/>
          <p:cNvSpPr/>
          <p:nvPr/>
        </p:nvSpPr>
        <p:spPr>
          <a:xfrm>
            <a:off x="2369344" y="6145351"/>
            <a:ext cx="3258458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Ваш ответ Петух.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9" name="Управляющая кнопка: возврат 48">
            <a:hlinkClick r:id="rId6" action="ppaction://hlinksldjump" highlightClick="1"/>
          </p:cNvPr>
          <p:cNvSpPr/>
          <p:nvPr/>
        </p:nvSpPr>
        <p:spPr>
          <a:xfrm>
            <a:off x="8351912" y="6326560"/>
            <a:ext cx="792088" cy="531440"/>
          </a:xfrm>
          <a:prstGeom prst="actionButtonReturn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517705" y="2350254"/>
            <a:ext cx="22797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Ваш вопрос</a:t>
            </a:r>
            <a:endParaRPr lang="ru-RU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56182" y="1150070"/>
            <a:ext cx="597659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333333"/>
                </a:solidFill>
                <a:latin typeface="Arial" panose="020B0604020202020204" pitchFamily="34" charset="0"/>
              </a:rPr>
              <a:t>Уж таков порядок древний - 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Arial" panose="020B0604020202020204" pitchFamily="34" charset="0"/>
              </a:rPr>
              <a:t>Я давно живу в деревне, 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Arial" panose="020B0604020202020204" pitchFamily="34" charset="0"/>
              </a:rPr>
              <a:t>Там будильником служу, 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Arial" panose="020B0604020202020204" pitchFamily="34" charset="0"/>
              </a:rPr>
              <a:t>Свой курятник сторожу. 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78353991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4" dur="60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2" presetClass="emph" presetSubtype="0" repeatCount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2" presetClass="entr" presetSubtype="4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60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4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5120" y="1630969"/>
            <a:ext cx="855472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hlinkClick r:id="rId2"/>
              </a:rPr>
              <a:t>http://fast.just.ru/good_pics/471296g.jpg</a:t>
            </a:r>
            <a:r>
              <a:rPr lang="ru-RU" sz="1600" dirty="0" smtClean="0">
                <a:hlinkClick r:id="rId2"/>
              </a:rPr>
              <a:t> </a:t>
            </a:r>
            <a:r>
              <a:rPr lang="ru-RU" sz="1600" dirty="0" smtClean="0"/>
              <a:t>        волчок</a:t>
            </a:r>
            <a:endParaRPr lang="ru-RU" sz="1600" dirty="0" smtClean="0">
              <a:hlinkClick r:id="rId2"/>
            </a:endParaRPr>
          </a:p>
          <a:p>
            <a:r>
              <a:rPr lang="en-US" sz="1600" dirty="0" smtClean="0">
                <a:hlinkClick r:id="rId2"/>
              </a:rPr>
              <a:t>http://www.ufps.udm.net/images/udmurtiya1</a:t>
            </a:r>
            <a:r>
              <a:rPr lang="en-US" sz="1600" dirty="0" smtClean="0"/>
              <a:t>.</a:t>
            </a:r>
            <a:r>
              <a:rPr lang="ru-RU" sz="1600" dirty="0" smtClean="0"/>
              <a:t>  часы</a:t>
            </a:r>
          </a:p>
          <a:p>
            <a:r>
              <a:rPr lang="en-US" sz="1600" dirty="0" smtClean="0">
                <a:hlinkClick r:id="rId3"/>
              </a:rPr>
              <a:t>http://www.tstu.ru/old/win/kultur/kul_img/lit_img/serz_img/s-c_konvert1.jpg</a:t>
            </a:r>
            <a:r>
              <a:rPr lang="ru-RU" sz="1600" dirty="0" smtClean="0"/>
              <a:t> конверт </a:t>
            </a:r>
          </a:p>
          <a:p>
            <a:r>
              <a:rPr lang="en-US" sz="1600" dirty="0" smtClean="0">
                <a:hlinkClick r:id="rId4"/>
              </a:rPr>
              <a:t>http://www.livekuban.ru/upload/iblock/4a7/4a7f2f3367969815c8f2973e0a436645.jpg</a:t>
            </a:r>
            <a:endParaRPr lang="ru-RU" sz="1600" dirty="0" smtClean="0"/>
          </a:p>
          <a:p>
            <a:r>
              <a:rPr lang="en-US" sz="1600" dirty="0" smtClean="0">
                <a:hlinkClick r:id="rId5"/>
              </a:rPr>
              <a:t>http://cache.osta.ee/iv2/auctions/1_1_13123612.jpg</a:t>
            </a:r>
            <a:r>
              <a:rPr lang="ru-RU" sz="1600" dirty="0" smtClean="0"/>
              <a:t> конверт</a:t>
            </a:r>
          </a:p>
          <a:p>
            <a:r>
              <a:rPr lang="en-US" sz="1600" dirty="0" smtClean="0">
                <a:hlinkClick r:id="rId6"/>
              </a:rPr>
              <a:t>http://img02.darudar.org/s1024/01/00/9e/df/9edfc1f5b6d8c871d905a4a919b9a213312a9959.jpg</a:t>
            </a:r>
            <a:endParaRPr lang="ru-RU" sz="1600" dirty="0" smtClean="0"/>
          </a:p>
          <a:p>
            <a:r>
              <a:rPr lang="en-US" sz="1600" dirty="0" smtClean="0">
                <a:hlinkClick r:id="rId7"/>
              </a:rPr>
              <a:t>http://zakazat</a:t>
            </a:r>
            <a:r>
              <a:rPr lang="ru-RU" sz="1600" dirty="0" smtClean="0">
                <a:hlinkClick r:id="rId7"/>
              </a:rPr>
              <a:t> </a:t>
            </a:r>
            <a:r>
              <a:rPr lang="en-US" sz="1600" dirty="0" smtClean="0">
                <a:hlinkClick r:id="rId7"/>
              </a:rPr>
              <a:t>furu.ru/d/695888/d/</a:t>
            </a:r>
            <a:r>
              <a:rPr lang="en-US" sz="1600" dirty="0" err="1" smtClean="0">
                <a:hlinkClick r:id="rId7"/>
              </a:rPr>
              <a:t>letajushhij__konvert__v__aeroport__mineralnye__vody__mrv.jpg</a:t>
            </a:r>
            <a:r>
              <a:rPr lang="ru-RU" sz="1600" dirty="0" smtClean="0"/>
              <a:t> конверт  </a:t>
            </a:r>
          </a:p>
          <a:p>
            <a:r>
              <a:rPr lang="en-US" sz="1600" dirty="0" smtClean="0">
                <a:hlinkClick r:id="rId8"/>
              </a:rPr>
              <a:t>http://www.b-port.com/mediafiles/items/2013/10/115040/e69cfea4dfcb64a2d51f7fb40ff198ad_XL.jpg</a:t>
            </a:r>
            <a:endParaRPr lang="ru-RU" sz="1600" dirty="0" smtClean="0"/>
          </a:p>
          <a:p>
            <a:r>
              <a:rPr lang="en-US" sz="1600" dirty="0" smtClean="0">
                <a:hlinkClick r:id="rId9"/>
              </a:rPr>
              <a:t>http://stamppost.ru/_sh/537/53770.jpg</a:t>
            </a:r>
            <a:r>
              <a:rPr lang="ru-RU" sz="1600" dirty="0" smtClean="0"/>
              <a:t> сова</a:t>
            </a:r>
          </a:p>
          <a:p>
            <a:r>
              <a:rPr lang="en-US" sz="1600" dirty="0" smtClean="0">
                <a:hlinkClick r:id="rId10"/>
              </a:rPr>
              <a:t>http://www.fandom.ru/about_fan/stamps/cover_russia_2007_kirov_tsiolkovsky.jpg</a:t>
            </a:r>
            <a:r>
              <a:rPr lang="ru-RU" sz="1600" dirty="0" smtClean="0"/>
              <a:t> телевизор</a:t>
            </a:r>
          </a:p>
          <a:p>
            <a:r>
              <a:rPr lang="en-US" sz="1600" dirty="0" smtClean="0">
                <a:hlinkClick r:id="rId11"/>
              </a:rPr>
              <a:t>http://img0.liveinternet.ru/images/attach/c/4/78/898/78898478_009.png</a:t>
            </a:r>
            <a:r>
              <a:rPr lang="ru-RU" sz="1600" dirty="0" smtClean="0"/>
              <a:t> конверт</a:t>
            </a:r>
          </a:p>
          <a:p>
            <a:r>
              <a:rPr lang="en-US" sz="1600" dirty="0" smtClean="0">
                <a:hlinkClick r:id="rId12"/>
              </a:rPr>
              <a:t>http://eruditov.net/_pu/2/59428466.jpg</a:t>
            </a:r>
            <a:r>
              <a:rPr lang="ru-RU" sz="1600" dirty="0" smtClean="0"/>
              <a:t>  символы</a:t>
            </a:r>
          </a:p>
          <a:p>
            <a:r>
              <a:rPr lang="ru-RU" sz="1600" dirty="0">
                <a:latin typeface="Times New Roman" panose="02020603050405020304" pitchFamily="18" charset="0"/>
                <a:hlinkClick r:id="rId13"/>
              </a:rPr>
              <a:t>http://</a:t>
            </a:r>
            <a:r>
              <a:rPr lang="ru-RU" sz="1600" dirty="0" smtClean="0">
                <a:latin typeface="Times New Roman" panose="02020603050405020304" pitchFamily="18" charset="0"/>
                <a:hlinkClick r:id="rId13"/>
              </a:rPr>
              <a:t>www.ubilya.ru/node/345</a:t>
            </a:r>
            <a:r>
              <a:rPr lang="ru-RU" sz="1600" dirty="0" smtClean="0">
                <a:latin typeface="Times New Roman" panose="02020603050405020304" pitchFamily="18" charset="0"/>
              </a:rPr>
              <a:t> загадки о птицах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>
                <a:solidFill>
                  <a:srgbClr val="3B3B3B"/>
                </a:solidFill>
                <a:latin typeface="Times New Roman" panose="02020603050405020304" pitchFamily="18" charset="0"/>
              </a:rPr>
              <a:t>© ubilya.ru</a:t>
            </a:r>
            <a:endParaRPr lang="ru-RU" sz="1600" dirty="0"/>
          </a:p>
          <a:p>
            <a:endParaRPr lang="ru-RU" sz="1600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260648"/>
            <a:ext cx="827611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Использованные интернет-ресурсы.</a:t>
            </a:r>
            <a:endParaRPr lang="ru-RU" sz="4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51D9F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1550</TotalTime>
  <Words>271</Words>
  <Application>Microsoft Office PowerPoint</Application>
  <PresentationFormat>Экран (4:3)</PresentationFormat>
  <Paragraphs>108</Paragraphs>
  <Slides>12</Slides>
  <Notes>1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Georgia</vt:lpstr>
      <vt:lpstr>Nautilus Pompilius</vt:lpstr>
      <vt:lpstr>Times New Roman</vt:lpstr>
      <vt:lpstr>Wingdings</vt:lpstr>
      <vt:lpstr>Тема Office</vt:lpstr>
      <vt:lpstr> ЧТО?</vt:lpstr>
      <vt:lpstr> Правила игры  Играют 2 команды.  Поочерёдно щёлкают мышкой по волчку, стрелка вращается и останавливается напротив конверта с заданием. Щёлкнув  мышкой по конверту,  появится слайд с вопросом.  На обсуждение вопроса отводится 1 минута. Щёлкнув мышкой по песочным часам, они отсчитают время. За каждый правильный ответ команда  получает одно очко. Побеждает команда, набравшая набольшее  количество очков.  </vt:lpstr>
      <vt:lpstr>Презентация PowerPoint</vt:lpstr>
      <vt:lpstr>  </vt:lpstr>
      <vt:lpstr>  </vt:lpstr>
      <vt:lpstr>  </vt:lpstr>
      <vt:lpstr>Презентация PowerPoint</vt:lpstr>
      <vt:lpstr>  </vt:lpstr>
      <vt:lpstr>  </vt:lpstr>
      <vt:lpstr>  </vt:lpstr>
      <vt:lpstr> 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</dc:creator>
  <cp:lastModifiedBy>Дом</cp:lastModifiedBy>
  <cp:revision>105</cp:revision>
  <dcterms:created xsi:type="dcterms:W3CDTF">2016-06-10T13:19:15Z</dcterms:created>
  <dcterms:modified xsi:type="dcterms:W3CDTF">2017-03-02T18:45:13Z</dcterms:modified>
</cp:coreProperties>
</file>