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59" r:id="rId8"/>
    <p:sldId id="273" r:id="rId9"/>
    <p:sldId id="271" r:id="rId10"/>
    <p:sldId id="263" r:id="rId11"/>
    <p:sldId id="267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4" r:id="rId20"/>
    <p:sldId id="285" r:id="rId21"/>
    <p:sldId id="268" r:id="rId22"/>
    <p:sldId id="283" r:id="rId23"/>
    <p:sldId id="269" r:id="rId24"/>
    <p:sldId id="270" r:id="rId25"/>
    <p:sldId id="266" r:id="rId26"/>
    <p:sldId id="281" r:id="rId27"/>
    <p:sldId id="286" r:id="rId28"/>
    <p:sldId id="287" r:id="rId29"/>
    <p:sldId id="290" r:id="rId30"/>
    <p:sldId id="288" r:id="rId31"/>
    <p:sldId id="289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73B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80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C7530-F08E-4E8F-8DA9-64392FE8779C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B1B0D-D1E9-4676-B43E-48DDD8EAB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admin.Acer\Desktop\Долгова\05-02-2017_15-27-17\IMG_20170203_212920_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0"/>
            <a:ext cx="7704855" cy="647133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627784" y="1412776"/>
            <a:ext cx="44364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Этимология названия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сёл Алтайского края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4869160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Этимология – изучение происхождения слов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755576" y="476672"/>
            <a:ext cx="7776864" cy="59046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С. Алтайское</a:t>
            </a:r>
            <a:endParaRPr lang="ru-RU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971600" y="764704"/>
            <a:ext cx="799288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Актуальность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нашей работы заключается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том, что  каждый регион, город,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село неповторимы, различаются своим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историческим прошлым, архитектурой. </a:t>
            </a:r>
          </a:p>
        </p:txBody>
      </p:sp>
      <p:pic>
        <p:nvPicPr>
          <p:cNvPr id="9" name="preview-image" descr="http://www.turistka.ru/im/11/parkotelaya_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996952"/>
            <a:ext cx="2736304" cy="2306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6444208" y="5373216"/>
            <a:ext cx="1407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с. Алтайское</a:t>
            </a:r>
            <a:endParaRPr lang="ru-RU" dirty="0"/>
          </a:p>
        </p:txBody>
      </p:sp>
      <p:pic>
        <p:nvPicPr>
          <p:cNvPr id="14338" name="Picture 2" descr="&amp;TScy;&amp;iecy;&amp;rcy;&amp;kcy;&amp;ocy;&amp;vcy;&amp;softcy; &amp;scy;&amp;vcy;&amp;yacy;&amp;tcy;&amp;ocy;&amp;jcy; &amp;vcy;&amp;iecy;&amp;lcy;&amp;icy;&amp;kcy;&amp;ocy;&amp;mcy;&amp;ucy;&amp;chcy;&amp;iecy;&amp;ncy;&amp;icy;&amp;tscy;&amp;ycy; &amp;IEcy;&amp;kcy;&amp;acy;&amp;tcy;&amp;iecy;&amp;rcy;&amp;icy;&amp;ncy;&amp;ycy;. &amp;Scy;&amp;iecy;&amp;lcy;&amp;ocy; &amp;Scy;&amp;rcy;&amp;ocy;&amp;scy;&amp;tcy;&amp;kcy;&amp;icy;. &amp;Acy;&amp;lcy;&amp;tcy;&amp;acy;&amp;jcy;&amp;scy;&amp;kcy;&amp;icy;&amp;jcy; &amp;kcy;&amp;rcy;&amp;acy;&amp;jcy;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3356992"/>
            <a:ext cx="2232248" cy="2976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3707904" y="2996952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с.Сростки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547664" y="5445224"/>
            <a:ext cx="1454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г.Белокуриха</a:t>
            </a:r>
            <a:endParaRPr lang="ru-RU" dirty="0"/>
          </a:p>
        </p:txBody>
      </p:sp>
      <p:pic>
        <p:nvPicPr>
          <p:cNvPr id="14341" name="Picture 5" descr="&amp;Ocy;&amp;tcy;&amp;zcy;&amp;ycy;&amp;vcy; &amp;ocy; &amp;Acy;&amp;kcy;&amp;vcy;&amp;acy;&amp;pcy;&amp;acy;&amp;rcy;&amp;kcy; &quot;&amp;Bcy;&amp;iecy;&amp;lcy;&amp;ocy;&amp;vcy;&amp;ocy;&amp;dcy;&amp;softcy;&amp;iecy;&quot; (&amp;Rcy;&amp;ocy;&amp;scy;&amp;scy;&amp;icy;&amp;yacy;, &amp;Bcy;&amp;iecy;&amp;lcy;&amp;ocy;&amp;kcy;&amp;ucy;&amp;rcy;&amp;icy;&amp;khcy;&amp;acy;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2564904"/>
            <a:ext cx="2381250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1052736"/>
            <a:ext cx="7416824" cy="47525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71600" y="1094547"/>
            <a:ext cx="756084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Проблема: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отсутствие познавательного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интереса к происхождению родного края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 исследования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названия сёл Алтайского края.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 исследования: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сёла Алтайского края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Залесовского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района.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review-image" descr="http://s.drom.ru/pubs/16886/17129/30574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708920"/>
            <a:ext cx="2880319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1052736"/>
            <a:ext cx="7416824" cy="47525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115616" y="1052736"/>
            <a:ext cx="684076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изучить историю происхождения названия сёл.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выяснить, по какому признаку было названо большинство сёл;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узнать происхождение названия сёл Алтайского края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280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Залесовского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района. 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review-image" descr="http://turistka.ru/im/13/s_zalesovo_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56992"/>
            <a:ext cx="3816424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395536" y="332656"/>
            <a:ext cx="8496944" cy="56886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11560" y="794900"/>
            <a:ext cx="799288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Методы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-анализ специальной литературы, включая возможности Интернета;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-обработка полученных сведений.</a:t>
            </a:r>
          </a:p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Гипотеза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 мы предполагаем, что большинство названий сёл произошло от имени </a:t>
            </a:r>
            <a:r>
              <a:rPr lang="ru-RU" sz="320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тех </a:t>
            </a:r>
            <a:r>
              <a:rPr lang="ru-RU" sz="320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людей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которые являлись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основателями поселения.</a:t>
            </a:r>
          </a:p>
          <a:p>
            <a:r>
              <a:rPr lang="ru-RU" sz="3200" dirty="0" smtClean="0"/>
              <a:t> 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932040" y="1484784"/>
            <a:ext cx="31683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Алтайский край, 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любимый край!</a:t>
            </a:r>
            <a:b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 как тебя б снега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не заносили,</a:t>
            </a:r>
            <a:b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Проснутся март, 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апрель и май,</a:t>
            </a:r>
            <a:b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 зацветут поля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родной Сибири!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   Николай Крыж.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</a:t>
            </a:r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admin.Acer\Desktop\Долгова\05-02-2017_15-27-17\IMG_20170203_212230_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412776"/>
            <a:ext cx="3529013" cy="4705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979712" y="1412776"/>
            <a:ext cx="17934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с.Пещёрка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5" name="Скругленный прямоугольник 4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1937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692696"/>
            <a:ext cx="706975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1937г – Алтайский край (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самостоятельный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Столица – город Барнаул</a:t>
            </a:r>
          </a:p>
          <a:p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" name="preview-image" descr="dsc_4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916832"/>
            <a:ext cx="7036440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5" name="Скругленный прямоугольник 4"/>
          <p:cNvSpPr/>
          <p:nvPr/>
        </p:nvSpPr>
        <p:spPr>
          <a:xfrm>
            <a:off x="899592" y="620688"/>
            <a:ext cx="7416824" cy="5832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1937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2076" y="4293096"/>
            <a:ext cx="782036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12 городов, 60 районов ,14 поселков,</a:t>
            </a:r>
          </a:p>
          <a:p>
            <a:pPr algn="ctr"/>
            <a:r>
              <a:rPr lang="ru-RU" sz="3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1621 село</a:t>
            </a:r>
          </a:p>
        </p:txBody>
      </p:sp>
      <p:pic>
        <p:nvPicPr>
          <p:cNvPr id="9" name="Рисунок 8" descr="http://www.misle.ru/reki-altajskogo-kraya-obe-glavnoj-rekoj-altajskogo-kraya-yavly/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620688"/>
            <a:ext cx="7416824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475656" y="836712"/>
            <a:ext cx="63705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Речка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Барнаулка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(приток реки Оби)</a:t>
            </a:r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5" name="Скругленный прямоугольник 4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1937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review-image" descr="Altaiskiy_Kr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124744"/>
            <a:ext cx="6912768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699792" y="548680"/>
            <a:ext cx="3354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Алтайский край</a:t>
            </a:r>
            <a:endParaRPr lang="ru-RU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review-image" descr="109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48680"/>
            <a:ext cx="4032448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971600" y="764704"/>
            <a:ext cx="37042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 smtClean="0">
                <a:solidFill>
                  <a:schemeClr val="bg1"/>
                </a:solidFill>
              </a:rPr>
              <a:t>Кулундинские</a:t>
            </a:r>
            <a:r>
              <a:rPr lang="ru-RU" sz="3200" dirty="0" smtClean="0">
                <a:solidFill>
                  <a:schemeClr val="bg1"/>
                </a:solidFill>
              </a:rPr>
              <a:t> степи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9459" name="preview-image" descr="117236998_large_m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548680"/>
            <a:ext cx="3688829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292080" y="2420888"/>
            <a:ext cx="26923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Сосновый бор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review-image" descr="bfoto_ru_392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356992"/>
            <a:ext cx="3796655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http://img-4.photosight.ru/c63/4467983_large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3356992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899592" y="3573016"/>
            <a:ext cx="87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Обь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8064" y="5517232"/>
            <a:ext cx="2932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Березовая роща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755576" y="260648"/>
            <a:ext cx="7776864" cy="6192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55576" y="548680"/>
            <a:ext cx="792088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История названия сёл Алтайского края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Имя основателя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Антипино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Марковка</a:t>
            </a:r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Гришковка</a:t>
            </a:r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Парфеново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Мамонтово</a:t>
            </a:r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Долганка</a:t>
            </a:r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Потягаево</a:t>
            </a:r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Инюшово</a:t>
            </a:r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Харитоново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Михайловка</a:t>
            </a:r>
            <a:r>
              <a:rPr lang="ru-RU" sz="3200" dirty="0" smtClean="0"/>
              <a:t> </a:t>
            </a:r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review-image" descr="http://static.panoramio.com/photos/large/4614229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844824"/>
            <a:ext cx="4752528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292080" y="5805264"/>
            <a:ext cx="2327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с.Михайловка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Октябрьский, 12лет Октября, Майский, Целинное, Троицкое,</a:t>
            </a:r>
            <a:endParaRPr lang="ru-RU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151009" y="620688"/>
            <a:ext cx="702139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Прославилось ремеслом</a:t>
            </a:r>
          </a:p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или событием </a:t>
            </a:r>
          </a:p>
          <a:p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п.Октябрьский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п. 12лет Октября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п.Майский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с.Целинное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с.Троицкое</a:t>
            </a:r>
          </a:p>
        </p:txBody>
      </p:sp>
      <p:pic>
        <p:nvPicPr>
          <p:cNvPr id="8" name="preview-image" descr="http://merzlikin.info/uploads/thumbs/1347045305_troickoe-fot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772816"/>
            <a:ext cx="4032448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076056" y="5589240"/>
            <a:ext cx="170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с. Троицкое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620688"/>
            <a:ext cx="75608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Тип растительности </a:t>
            </a:r>
          </a:p>
          <a:p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Березовка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Виноградовка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Камыши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Лесное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Луговое </a:t>
            </a:r>
          </a:p>
          <a:p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Подсосново</a:t>
            </a:r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Редкая Дубрава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60032" y="5373216"/>
            <a:ext cx="2344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Подсосново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review-image" descr="http://derevnya-rus.ru/wp-content/uploads/selo-podsosnov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340768"/>
            <a:ext cx="4248472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764704"/>
            <a:ext cx="727280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Животные, птицы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dirty="0" smtClean="0"/>
              <a:t>  </a:t>
            </a:r>
          </a:p>
          <a:p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Барсучье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Журавлиха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Зайцево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Карасево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Лебяжье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Акулово</a:t>
            </a:r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s://upload.wikimedia.org/wikipedia/commons/thumb/7/79/Talmenka.jpg/250px-Talmenk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556792"/>
            <a:ext cx="4248472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932040" y="5517232"/>
            <a:ext cx="1774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с. Зайцево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Кузнецово, </a:t>
            </a:r>
            <a:r>
              <a:rPr lang="ru-RU" dirty="0" err="1" smtClean="0"/>
              <a:t>Пастухово</a:t>
            </a:r>
            <a:r>
              <a:rPr lang="ru-RU" dirty="0" smtClean="0"/>
              <a:t> Заводское, Промышленное, Садоводов, </a:t>
            </a:r>
            <a:r>
              <a:rPr lang="ru-RU" dirty="0" err="1" smtClean="0"/>
              <a:t>Хлеборобноей</a:t>
            </a:r>
            <a:endParaRPr lang="ru-RU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620688"/>
            <a:ext cx="734481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роду занятий</a:t>
            </a:r>
            <a:endParaRPr lang="ru-RU" sz="32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Кузнецово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Пастухово</a:t>
            </a:r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Заводское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Промышленное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Садоводов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Хлеборобное</a:t>
            </a:r>
          </a:p>
        </p:txBody>
      </p:sp>
      <p:pic>
        <p:nvPicPr>
          <p:cNvPr id="8" name="preview-image" descr="http://static.panoramio.com/photos/large/515401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340768"/>
            <a:ext cx="4176464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364088" y="5517232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с.Заводское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922804" y="692696"/>
            <a:ext cx="75775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именам, фамилиям или </a:t>
            </a:r>
          </a:p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прозвищам основателей этих поселений  </a:t>
            </a:r>
          </a:p>
          <a:p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Екатериновка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Марьяновка</a:t>
            </a:r>
            <a:endParaRPr lang="ru-RU" sz="3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Константиновка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Николаевка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Алексеевка</a:t>
            </a:r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review-image" descr="http://u09.komandirovka.bz/upload/iblock/1c0/1c05944c088d9193ec093cfe5e702b5f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628800"/>
            <a:ext cx="4428257" cy="3895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5076056" y="5445224"/>
            <a:ext cx="2254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с. Алексеевка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620688"/>
            <a:ext cx="741682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переселениям</a:t>
            </a:r>
          </a:p>
          <a:p>
            <a:r>
              <a:rPr lang="ru-RU" sz="3200" dirty="0" smtClean="0"/>
              <a:t>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Ананьевка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Орлово,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Протасово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Розовка,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Самбор,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Преясловка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Яготино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Кусак ,</a:t>
            </a:r>
            <a:r>
              <a:rPr lang="ru-RU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Прыганка</a:t>
            </a:r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4088" y="5445224"/>
            <a:ext cx="2120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Прыганка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review-image" descr="http://mw2.google.com/mw-panoramio/photos/medium/7894250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84784"/>
            <a:ext cx="3744416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620688"/>
            <a:ext cx="74168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впечатлениям: </a:t>
            </a:r>
          </a:p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Веселое, Ясное,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Удальное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Хорошее, Отрадное, Новенькое, Кругленькое, Забавное, Кривое, Крутое, Мирное, Приятельское, Светлое,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Мирненькое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Солнечное, Радужный, Радостный, Раздольное.</a:t>
            </a:r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0430" y="6072206"/>
            <a:ext cx="2089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с. Отрадное 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review-image" descr="http://u07.komandirovka.bz/upload/iblock/a64/a649a3c4620be275911e70d58578ec4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3286124"/>
            <a:ext cx="521497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1115616" y="764704"/>
            <a:ext cx="631557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большая часть названий сёл 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образована по признаку «Впечатление»,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значительное количество названий 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сёл образовано с момента их основания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«Имя основателя» и «Переселения», 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 меньшая часть – по признаку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«Деятельность жителей».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https://i.mycdn.me/image?id=805281066326&amp;t=0&amp;plc=WEB&amp;tkn=*55uWDgLzBu3mdLlHYk3CqTwoO3c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789040"/>
            <a:ext cx="5688632" cy="2162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1187624" y="1124744"/>
            <a:ext cx="2714461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Алейский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Алтайский</a:t>
            </a:r>
          </a:p>
          <a:p>
            <a:pPr>
              <a:buNone/>
            </a:pP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Баевский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Бийский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Благовещенский</a:t>
            </a:r>
          </a:p>
          <a:p>
            <a:pPr>
              <a:buNone/>
            </a:pP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Бурлинский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Волчихинский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Егорьевский</a:t>
            </a:r>
          </a:p>
          <a:p>
            <a:pPr>
              <a:buNone/>
            </a:pP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Тальменский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Завьяловский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Залесовский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1124744"/>
            <a:ext cx="2948756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Змеиногорский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Заринский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Зональный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Каменский</a:t>
            </a:r>
          </a:p>
          <a:p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Калманский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Ключевский</a:t>
            </a:r>
          </a:p>
          <a:p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Косихинский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Красногорский</a:t>
            </a:r>
          </a:p>
          <a:p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Краснощековский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Крутихинский</a:t>
            </a:r>
            <a:endParaRPr lang="ru-RU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Мамонтовский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419872" y="620688"/>
            <a:ext cx="2481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60 районов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20688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425675" y="548680"/>
            <a:ext cx="6538649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История названия районов</a:t>
            </a:r>
          </a:p>
          <a:p>
            <a:pPr algn="ctr"/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Алтайского края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1.От названия речки или озера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Бурлинский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Бийский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Крутихинский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Алейский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Кулундийский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2.Имя основателя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(Михайловский)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3.По событиям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(Целинный, Троицкий,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Третьяковский)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4.Тип растительности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Поспелихинский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Залесовский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5.Животные,птицы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Волчихинский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20688"/>
            <a:ext cx="7416824" cy="55446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115616" y="764704"/>
            <a:ext cx="646420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первое место занимают районы, 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которые образованы от названия речки, 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второе место  -  по событиям, 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третье место– по типу растительности.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static.panoramio.com/photos/large/80791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564904"/>
            <a:ext cx="4835370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3779912" y="5661248"/>
            <a:ext cx="1072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Бурла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267744" y="836712"/>
            <a:ext cx="392286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Залесовский</a:t>
            </a:r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район</a:t>
            </a:r>
          </a:p>
          <a:p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 descr="C:\Users\admin.Acer\Desktop\Долгова\05-02-2017_15-27-17\IMG_20170203_212344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16832"/>
            <a:ext cx="2671192" cy="3561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admin.Acer\Desktop\Долгова\05-02-2017_15-27-17\IMG_20170203_212658_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221088"/>
            <a:ext cx="2736304" cy="2052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admin.Acer\Desktop\Долгова\05-02-2017_15-27-17\IMG_20170203_212833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79416" y="1916832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admin.Acer\Desktop\Долгова\05-02-2017_15-27-17\IMG_20170203_212614_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1772816"/>
            <a:ext cx="2804542" cy="3566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6" name="Скругленный прямоугольник 5"/>
          <p:cNvSpPr/>
          <p:nvPr/>
        </p:nvSpPr>
        <p:spPr>
          <a:xfrm>
            <a:off x="899592" y="692696"/>
            <a:ext cx="7416824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59632" y="3185105"/>
            <a:ext cx="6840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979712" y="620688"/>
            <a:ext cx="542969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Залесовский</a:t>
            </a:r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район</a:t>
            </a:r>
          </a:p>
          <a:p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1196752"/>
            <a:ext cx="74168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23 села.</a:t>
            </a:r>
          </a:p>
          <a:p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названию растительности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(Березка, Залесово, Калиновка,  Камышенка,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Тундриха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Черемушкино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имени основателя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(Борисово, Захарово, Никольский, Большой Калтай, Малый Калтай)</a:t>
            </a:r>
          </a:p>
          <a:p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По названию птиц и животных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(Муравей)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признакам местности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(Кордон, Пещёрка,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Усть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– Каменка, Восход, </a:t>
            </a:r>
            <a:r>
              <a:rPr lang="ru-RU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Заплывино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Залесово)</a:t>
            </a:r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&amp;Pcy;&amp;iecy;&amp;shchcy;&amp;iecy;&amp;rcy;&amp;kcy;&amp;acy; &amp;pcy;&amp;rcy;&amp;ucy;&amp;dcy; 28 &amp;icy;&amp;yucy;&amp;lcy;&amp;yacy; 2012 | &amp;Zcy;&amp;acy;&amp;lcy;&amp;iecy;&amp;scy;&amp;ocy;&amp;vcy;&amp;scy;&amp;kcy;&amp;icy;&amp;jcy; &amp;rcy;&amp;acy;&amp;jcy;&amp;ocy;&amp;n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00808"/>
            <a:ext cx="7488832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401960" y="1052736"/>
            <a:ext cx="2410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с.Пещёрка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563888" y="836712"/>
            <a:ext cx="1473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пещера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ownloads\390507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428736"/>
            <a:ext cx="7358114" cy="4833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2" name="Picture 2" descr="C:\Users\admin.Acer\Desktop\Долгова\05-02-2017_15-27-17\IMG_20170203_212802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620688"/>
            <a:ext cx="7328363" cy="5496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6" name="Picture 2" descr="C:\Users\admin.Acer\Desktop\Долгова\05-02-2017_15-27-17\IMG_20170204_0005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908720"/>
            <a:ext cx="7632848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 descr="C:\Users\admin.Acer\Desktop\Долгова\05-02-2017_15-27-17\IMG_20170203_212244_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785794"/>
            <a:ext cx="5857916" cy="5420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вал 7"/>
          <p:cNvSpPr/>
          <p:nvPr/>
        </p:nvSpPr>
        <p:spPr>
          <a:xfrm>
            <a:off x="3143240" y="3143248"/>
            <a:ext cx="2643206" cy="71438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Водопад зимой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755576" y="1412776"/>
            <a:ext cx="763284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При выполнении данной                исследовательской работы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мы убедились, что Алтайский  край полон сёлами с очень интересными названиями.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Таким образом, наша гипотеза по поводу того, что наибольшее количество </a:t>
            </a:r>
          </a:p>
          <a:p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сёл названо по имени основателя, не подтвердилась.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0" name="Picture 2" descr="C:\Users\admin.Acer\Desktop\Долгова\05-02-2017_15-27-17\IMG_20170203_212206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764704"/>
            <a:ext cx="7560840" cy="542426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411760" y="836712"/>
            <a:ext cx="4540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660</Words>
  <Application>Microsoft Office PowerPoint</Application>
  <PresentationFormat>Экран (4:3)</PresentationFormat>
  <Paragraphs>199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63</cp:revision>
  <dcterms:created xsi:type="dcterms:W3CDTF">2017-01-19T12:14:36Z</dcterms:created>
  <dcterms:modified xsi:type="dcterms:W3CDTF">2017-03-03T10:29:15Z</dcterms:modified>
</cp:coreProperties>
</file>