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av" ContentType="audio/x-wav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media/audio2.wav" ContentType="audio/wav"/>
  <Override PartName="/ppt/media/audio3.wav" ContentType="audio/wav"/>
  <Override PartName="/docProps/core.xml" ContentType="application/vnd.openxmlformats-package.core-properties+xml"/>
  <Override PartName="/docProps/app.xml" ContentType="application/vnd.openxmlformats-officedocument.extended-properties+xml"/>
  <Override PartName="/ppt/media/audio10.wav" ContentType="audio/wav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4"/>
  </p:notesMasterIdLst>
  <p:sldIdLst>
    <p:sldId id="256" r:id="rId2"/>
    <p:sldId id="275" r:id="rId3"/>
    <p:sldId id="259" r:id="rId4"/>
    <p:sldId id="276" r:id="rId5"/>
    <p:sldId id="278" r:id="rId6"/>
    <p:sldId id="279" r:id="rId7"/>
    <p:sldId id="280" r:id="rId8"/>
    <p:sldId id="281" r:id="rId9"/>
    <p:sldId id="277" r:id="rId10"/>
    <p:sldId id="282" r:id="rId11"/>
    <p:sldId id="283" r:id="rId12"/>
    <p:sldId id="285" r:id="rId13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Раздел по умолчанию" id="{2DA19CC4-FF16-4773-894F-FFB20D39C3CF}">
          <p14:sldIdLst>
            <p14:sldId id="256"/>
            <p14:sldId id="275"/>
            <p14:sldId id="259"/>
            <p14:sldId id="276"/>
            <p14:sldId id="278"/>
            <p14:sldId id="279"/>
            <p14:sldId id="280"/>
            <p14:sldId id="281"/>
            <p14:sldId id="277"/>
            <p14:sldId id="282"/>
            <p14:sldId id="283"/>
            <p14:sldId id="285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6EBD2D"/>
    <a:srgbClr val="8CED2B"/>
    <a:srgbClr val="289A22"/>
    <a:srgbClr val="83BC5C"/>
    <a:srgbClr val="95EBA5"/>
    <a:srgbClr val="C39BE1"/>
    <a:srgbClr val="BD92DE"/>
    <a:srgbClr val="954ECA"/>
    <a:srgbClr val="78B64E"/>
    <a:srgbClr val="E4B2E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075" autoAdjust="0"/>
  </p:normalViewPr>
  <p:slideViewPr>
    <p:cSldViewPr snapToGrid="0">
      <p:cViewPr varScale="1">
        <p:scale>
          <a:sx n="102" d="100"/>
          <a:sy n="102" d="100"/>
        </p:scale>
        <p:origin x="210" y="1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BBCDB83-E68F-485F-A8D0-18C7925D068F}" type="datetimeFigureOut">
              <a:rPr lang="ru-RU" smtClean="0"/>
              <a:pPr/>
              <a:t>03.03.2017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82670AF-0D71-4D1A-8CA1-C338CF91B7C5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7253204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82670AF-0D71-4D1A-8CA1-C338CF91B7C5}" type="slidenum">
              <a:rPr lang="ru-RU" smtClean="0"/>
              <a:pPr/>
              <a:t>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1232302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7AE179-7FB6-4D82-8F5D-EEA87E703274}" type="datetimeFigureOut">
              <a:rPr lang="ru-RU" smtClean="0"/>
              <a:pPr/>
              <a:t>03.03.2017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DDEA4B-0CD2-47BA-95BE-6DCBFB6423CD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0235707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7AE179-7FB6-4D82-8F5D-EEA87E703274}" type="datetimeFigureOut">
              <a:rPr lang="ru-RU" smtClean="0"/>
              <a:pPr/>
              <a:t>03.03.2017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DDEA4B-0CD2-47BA-95BE-6DCBFB6423CD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6784197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7AE179-7FB6-4D82-8F5D-EEA87E703274}" type="datetimeFigureOut">
              <a:rPr lang="ru-RU" smtClean="0"/>
              <a:pPr/>
              <a:t>03.03.2017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DDEA4B-0CD2-47BA-95BE-6DCBFB6423CD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9688340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0390926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7AE179-7FB6-4D82-8F5D-EEA87E703274}" type="datetimeFigureOut">
              <a:rPr lang="ru-RU" smtClean="0"/>
              <a:pPr/>
              <a:t>03.03.2017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DDEA4B-0CD2-47BA-95BE-6DCBFB6423CD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161124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7AE179-7FB6-4D82-8F5D-EEA87E703274}" type="datetimeFigureOut">
              <a:rPr lang="ru-RU" smtClean="0"/>
              <a:pPr/>
              <a:t>03.03.2017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DDEA4B-0CD2-47BA-95BE-6DCBFB6423CD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0600617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7AE179-7FB6-4D82-8F5D-EEA87E703274}" type="datetimeFigureOut">
              <a:rPr lang="ru-RU" smtClean="0"/>
              <a:pPr/>
              <a:t>03.03.2017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DDEA4B-0CD2-47BA-95BE-6DCBFB6423CD}" type="slidenum">
              <a:rPr lang="ru-RU" smtClean="0"/>
              <a:pPr/>
              <a:t>‹#›</a:t>
            </a:fld>
            <a:endParaRPr lang="ru-RU"/>
          </a:p>
        </p:txBody>
      </p:sp>
      <p:pic>
        <p:nvPicPr>
          <p:cNvPr id="5" name="Picture 9" descr="http://src.torg.imgsmail.ru/model/2007827/1.jpg"/>
          <p:cNvPicPr>
            <a:picLocks noChangeAspect="1" noChangeArrowheads="1"/>
          </p:cNvPicPr>
          <p:nvPr userDrawn="1"/>
        </p:nvPicPr>
        <p:blipFill>
          <a:blip r:embed="rId2" cstate="print"/>
          <a:srcRect l="7494" t="17002" r="7497" b="19991"/>
          <a:stretch>
            <a:fillRect/>
          </a:stretch>
        </p:blipFill>
        <p:spPr bwMode="auto">
          <a:xfrm>
            <a:off x="251520" y="692696"/>
            <a:ext cx="6624736" cy="5472608"/>
          </a:xfrm>
          <a:prstGeom prst="rect">
            <a:avLst/>
          </a:prstGeom>
          <a:noFill/>
        </p:spPr>
      </p:pic>
      <p:grpSp>
        <p:nvGrpSpPr>
          <p:cNvPr id="6" name="Группа 46"/>
          <p:cNvGrpSpPr/>
          <p:nvPr userDrawn="1"/>
        </p:nvGrpSpPr>
        <p:grpSpPr>
          <a:xfrm>
            <a:off x="578498" y="1138335"/>
            <a:ext cx="5940000" cy="3812106"/>
            <a:chOff x="702194" y="1347318"/>
            <a:chExt cx="5878286" cy="3521843"/>
          </a:xfrm>
        </p:grpSpPr>
        <p:sp>
          <p:nvSpPr>
            <p:cNvPr id="7" name="Прямоугольник 6"/>
            <p:cNvSpPr/>
            <p:nvPr/>
          </p:nvSpPr>
          <p:spPr>
            <a:xfrm>
              <a:off x="702194" y="1347318"/>
              <a:ext cx="5878286" cy="3521843"/>
            </a:xfrm>
            <a:prstGeom prst="rect">
              <a:avLst/>
            </a:prstGeom>
            <a:solidFill>
              <a:srgbClr val="6EBD2D"/>
            </a:solidFill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8" name="Прямоугольник 7"/>
            <p:cNvSpPr/>
            <p:nvPr/>
          </p:nvSpPr>
          <p:spPr>
            <a:xfrm>
              <a:off x="1403648" y="1628800"/>
              <a:ext cx="4896544" cy="54024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endParaRPr lang="ru-RU" sz="3200" dirty="0"/>
            </a:p>
          </p:txBody>
        </p:sp>
      </p:grpSp>
    </p:spTree>
    <p:extLst>
      <p:ext uri="{BB962C8B-B14F-4D97-AF65-F5344CB8AC3E}">
        <p14:creationId xmlns:p14="http://schemas.microsoft.com/office/powerpoint/2010/main" val="85136107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7AE179-7FB6-4D82-8F5D-EEA87E703274}" type="datetimeFigureOut">
              <a:rPr lang="ru-RU" smtClean="0"/>
              <a:pPr/>
              <a:t>03.03.2017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DDEA4B-0CD2-47BA-95BE-6DCBFB6423CD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8062604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7AE179-7FB6-4D82-8F5D-EEA87E703274}" type="datetimeFigureOut">
              <a:rPr lang="ru-RU" smtClean="0"/>
              <a:pPr/>
              <a:t>03.03.2017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DDEA4B-0CD2-47BA-95BE-6DCBFB6423CD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4850252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7AE179-7FB6-4D82-8F5D-EEA87E703274}" type="datetimeFigureOut">
              <a:rPr lang="ru-RU" smtClean="0"/>
              <a:pPr/>
              <a:t>03.03.2017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DDEA4B-0CD2-47BA-95BE-6DCBFB6423CD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5593814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7AE179-7FB6-4D82-8F5D-EEA87E703274}" type="datetimeFigureOut">
              <a:rPr lang="ru-RU" smtClean="0"/>
              <a:pPr/>
              <a:t>03.03.2017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DDEA4B-0CD2-47BA-95BE-6DCBFB6423CD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6100431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03D4A8"/>
            </a:gs>
            <a:gs pos="25000">
              <a:srgbClr val="21D6E0"/>
            </a:gs>
            <a:gs pos="75000">
              <a:srgbClr val="0087E6"/>
            </a:gs>
            <a:gs pos="100000">
              <a:srgbClr val="005CBF"/>
            </a:gs>
          </a:gsLst>
          <a:lin ang="54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D7AE179-7FB6-4D82-8F5D-EEA87E703274}" type="datetimeFigureOut">
              <a:rPr lang="ru-RU" smtClean="0"/>
              <a:pPr/>
              <a:t>03.03.2017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0DDEA4B-0CD2-47BA-95BE-6DCBFB6423CD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Рамка 7"/>
          <p:cNvSpPr/>
          <p:nvPr userDrawn="1"/>
        </p:nvSpPr>
        <p:spPr>
          <a:xfrm>
            <a:off x="0" y="0"/>
            <a:ext cx="9144000" cy="6858000"/>
          </a:xfrm>
          <a:prstGeom prst="frame">
            <a:avLst>
              <a:gd name="adj1" fmla="val 2130"/>
            </a:avLst>
          </a:prstGeom>
          <a:solidFill>
            <a:schemeClr val="accent1">
              <a:lumMod val="50000"/>
            </a:schemeClr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7237963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iming>
    <p:tnLst>
      <p:par>
        <p:cTn id="1" dur="indefinite" restart="never" nodeType="tmRoot"/>
      </p:par>
    </p:tnLst>
  </p:timing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Relationship Id="rId5" Type="http://schemas.openxmlformats.org/officeDocument/2006/relationships/audio" Target="../media/audio10.wav"/><Relationship Id="rId4" Type="http://schemas.openxmlformats.org/officeDocument/2006/relationships/slide" Target="slide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slide" Target="slide3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slide" Target="slide6.xml"/><Relationship Id="rId13" Type="http://schemas.openxmlformats.org/officeDocument/2006/relationships/slide" Target="slide4.xml"/><Relationship Id="rId18" Type="http://schemas.openxmlformats.org/officeDocument/2006/relationships/slide" Target="slide10.xml"/><Relationship Id="rId3" Type="http://schemas.openxmlformats.org/officeDocument/2006/relationships/audio" Target="../media/audio2.wav"/><Relationship Id="rId7" Type="http://schemas.openxmlformats.org/officeDocument/2006/relationships/image" Target="../media/image5.jpeg"/><Relationship Id="rId12" Type="http://schemas.openxmlformats.org/officeDocument/2006/relationships/image" Target="../media/image8.jpeg"/><Relationship Id="rId17" Type="http://schemas.openxmlformats.org/officeDocument/2006/relationships/image" Target="../media/image10.jpeg"/><Relationship Id="rId2" Type="http://schemas.openxmlformats.org/officeDocument/2006/relationships/notesSlide" Target="../notesSlides/notesSlide1.xml"/><Relationship Id="rId16" Type="http://schemas.openxmlformats.org/officeDocument/2006/relationships/slide" Target="slide8.xml"/><Relationship Id="rId20" Type="http://schemas.openxmlformats.org/officeDocument/2006/relationships/image" Target="../media/image11.png"/><Relationship Id="rId1" Type="http://schemas.openxmlformats.org/officeDocument/2006/relationships/slideLayout" Target="../slideLayouts/slideLayout6.xml"/><Relationship Id="rId6" Type="http://schemas.openxmlformats.org/officeDocument/2006/relationships/slide" Target="slide7.xml"/><Relationship Id="rId11" Type="http://schemas.openxmlformats.org/officeDocument/2006/relationships/image" Target="../media/image7.jpeg"/><Relationship Id="rId5" Type="http://schemas.openxmlformats.org/officeDocument/2006/relationships/image" Target="../media/image4.jpeg"/><Relationship Id="rId15" Type="http://schemas.openxmlformats.org/officeDocument/2006/relationships/image" Target="../media/image9.jpeg"/><Relationship Id="rId10" Type="http://schemas.openxmlformats.org/officeDocument/2006/relationships/slide" Target="slide5.xml"/><Relationship Id="rId19" Type="http://schemas.openxmlformats.org/officeDocument/2006/relationships/slide" Target="slide9.xml"/><Relationship Id="rId4" Type="http://schemas.openxmlformats.org/officeDocument/2006/relationships/image" Target="../media/image3.png"/><Relationship Id="rId9" Type="http://schemas.openxmlformats.org/officeDocument/2006/relationships/image" Target="../media/image6.jpeg"/><Relationship Id="rId14" Type="http://schemas.openxmlformats.org/officeDocument/2006/relationships/slide" Target="slide1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audio" Target="../media/audio3.wav"/><Relationship Id="rId1" Type="http://schemas.openxmlformats.org/officeDocument/2006/relationships/slideLayout" Target="../slideLayouts/slideLayout7.xml"/><Relationship Id="rId6" Type="http://schemas.openxmlformats.org/officeDocument/2006/relationships/slide" Target="slide3.xml"/><Relationship Id="rId5" Type="http://schemas.openxmlformats.org/officeDocument/2006/relationships/image" Target="../media/image14.jpeg"/><Relationship Id="rId4" Type="http://schemas.openxmlformats.org/officeDocument/2006/relationships/image" Target="../media/image13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audio" Target="../media/audio3.wav"/><Relationship Id="rId1" Type="http://schemas.openxmlformats.org/officeDocument/2006/relationships/slideLayout" Target="../slideLayouts/slideLayout7.xml"/><Relationship Id="rId6" Type="http://schemas.openxmlformats.org/officeDocument/2006/relationships/slide" Target="slide3.xml"/><Relationship Id="rId5" Type="http://schemas.openxmlformats.org/officeDocument/2006/relationships/image" Target="../media/image15.jpeg"/><Relationship Id="rId4" Type="http://schemas.openxmlformats.org/officeDocument/2006/relationships/image" Target="../media/image13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audio" Target="../media/audio3.wav"/><Relationship Id="rId1" Type="http://schemas.openxmlformats.org/officeDocument/2006/relationships/slideLayout" Target="../slideLayouts/slideLayout7.xml"/><Relationship Id="rId6" Type="http://schemas.openxmlformats.org/officeDocument/2006/relationships/slide" Target="slide3.xml"/><Relationship Id="rId5" Type="http://schemas.openxmlformats.org/officeDocument/2006/relationships/image" Target="../media/image16.jpeg"/><Relationship Id="rId4" Type="http://schemas.openxmlformats.org/officeDocument/2006/relationships/image" Target="../media/image13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audio" Target="../media/audio3.wav"/><Relationship Id="rId1" Type="http://schemas.openxmlformats.org/officeDocument/2006/relationships/slideLayout" Target="../slideLayouts/slideLayout7.xml"/><Relationship Id="rId6" Type="http://schemas.openxmlformats.org/officeDocument/2006/relationships/slide" Target="slide3.xml"/><Relationship Id="rId5" Type="http://schemas.openxmlformats.org/officeDocument/2006/relationships/image" Target="../media/image17.jpeg"/><Relationship Id="rId4" Type="http://schemas.openxmlformats.org/officeDocument/2006/relationships/image" Target="../media/image13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audio" Target="../media/audio3.wav"/><Relationship Id="rId1" Type="http://schemas.openxmlformats.org/officeDocument/2006/relationships/slideLayout" Target="../slideLayouts/slideLayout7.xml"/><Relationship Id="rId6" Type="http://schemas.openxmlformats.org/officeDocument/2006/relationships/slide" Target="slide3.xml"/><Relationship Id="rId5" Type="http://schemas.openxmlformats.org/officeDocument/2006/relationships/image" Target="../media/image18.jpeg"/><Relationship Id="rId4" Type="http://schemas.openxmlformats.org/officeDocument/2006/relationships/image" Target="../media/image13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audio" Target="../media/audio3.wav"/><Relationship Id="rId1" Type="http://schemas.openxmlformats.org/officeDocument/2006/relationships/slideLayout" Target="../slideLayouts/slideLayout7.xml"/><Relationship Id="rId6" Type="http://schemas.openxmlformats.org/officeDocument/2006/relationships/slide" Target="slide3.xml"/><Relationship Id="rId5" Type="http://schemas.openxmlformats.org/officeDocument/2006/relationships/image" Target="../media/image19.jpeg"/><Relationship Id="rId4" Type="http://schemas.openxmlformats.org/officeDocument/2006/relationships/image" Target="../media/image13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audio" Target="../media/audio3.wav"/><Relationship Id="rId1" Type="http://schemas.openxmlformats.org/officeDocument/2006/relationships/slideLayout" Target="../slideLayouts/slideLayout7.xml"/><Relationship Id="rId6" Type="http://schemas.openxmlformats.org/officeDocument/2006/relationships/slide" Target="slide3.xml"/><Relationship Id="rId5" Type="http://schemas.openxmlformats.org/officeDocument/2006/relationships/image" Target="../media/image15.jpeg"/><Relationship Id="rId4" Type="http://schemas.openxmlformats.org/officeDocument/2006/relationships/image" Target="../media/image13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audio" Target="../media/audio3.wav"/><Relationship Id="rId1" Type="http://schemas.openxmlformats.org/officeDocument/2006/relationships/slideLayout" Target="../slideLayouts/slideLayout7.xml"/><Relationship Id="rId6" Type="http://schemas.openxmlformats.org/officeDocument/2006/relationships/slide" Target="slide3.xml"/><Relationship Id="rId5" Type="http://schemas.openxmlformats.org/officeDocument/2006/relationships/image" Target="../media/image15.jpeg"/><Relationship Id="rId4" Type="http://schemas.openxmlformats.org/officeDocument/2006/relationships/image" Target="../media/image13.jpe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hyperlink" Target="http://www.b-port.com/mediafiles/items/2013/10/115040/e69cfea4dfcb64a2d51f7fb40ff198ad_XL.jpg" TargetMode="External"/><Relationship Id="rId13" Type="http://schemas.openxmlformats.org/officeDocument/2006/relationships/hyperlink" Target="http://ped-kopilka.ru/vneklasnaja-rabota/zagadki-schitalki-i-skorogovorki/zagadki" TargetMode="External"/><Relationship Id="rId3" Type="http://schemas.openxmlformats.org/officeDocument/2006/relationships/hyperlink" Target="http://www.tstu.ru/old/win/kultur/kul_img/lit_img/serz_img/s-c_konvert1.jpg" TargetMode="External"/><Relationship Id="rId7" Type="http://schemas.openxmlformats.org/officeDocument/2006/relationships/hyperlink" Target="http://zakazat-furu.ru/d/695888/d/letajushhij__konvert__v__aeroport__mineralnye__vody__mrv.jpg" TargetMode="External"/><Relationship Id="rId12" Type="http://schemas.openxmlformats.org/officeDocument/2006/relationships/hyperlink" Target="http://eruditov.net/_pu/2/59428466.jpg" TargetMode="External"/><Relationship Id="rId2" Type="http://schemas.openxmlformats.org/officeDocument/2006/relationships/hyperlink" Target="http://www.ufps.udm.net/images/udmurtiya1" TargetMode="External"/><Relationship Id="rId1" Type="http://schemas.openxmlformats.org/officeDocument/2006/relationships/slideLayout" Target="../slideLayouts/slideLayout6.xml"/><Relationship Id="rId6" Type="http://schemas.openxmlformats.org/officeDocument/2006/relationships/hyperlink" Target="http://img02.darudar.org/s1024/01/00/9e/df/9edfc1f5b6d8c871d905a4a919b9a213312a9959.jpg" TargetMode="External"/><Relationship Id="rId11" Type="http://schemas.openxmlformats.org/officeDocument/2006/relationships/hyperlink" Target="http://img0.liveinternet.ru/images/attach/c/4/78/898/78898478_009.png" TargetMode="External"/><Relationship Id="rId5" Type="http://schemas.openxmlformats.org/officeDocument/2006/relationships/hyperlink" Target="http://cache.osta.ee/iv2/auctions/1_1_13123612.jpg" TargetMode="External"/><Relationship Id="rId10" Type="http://schemas.openxmlformats.org/officeDocument/2006/relationships/hyperlink" Target="http://www.fandom.ru/about_fan/stamps/cover_russia_2007_kirov_tsiolkovsky.jpg" TargetMode="External"/><Relationship Id="rId4" Type="http://schemas.openxmlformats.org/officeDocument/2006/relationships/hyperlink" Target="http://www.livekuban.ru/upload/iblock/4a7/4a7f2f3367969815c8f2973e0a436645.jpg" TargetMode="External"/><Relationship Id="rId9" Type="http://schemas.openxmlformats.org/officeDocument/2006/relationships/hyperlink" Target="http://stamppost.ru/_sh/537/53770.jpg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5930476" y="5765979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endParaRPr lang="ru-RU" i="1" dirty="0">
              <a:latin typeface="Nautilus Pompilius" panose="02000000000000000000" pitchFamily="50" charset="-52"/>
            </a:endParaRPr>
          </a:p>
        </p:txBody>
      </p:sp>
      <p:pic>
        <p:nvPicPr>
          <p:cNvPr id="11" name="Picture 2" descr="http://easyen.ru/files/pic_potr/183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08024" y="275229"/>
            <a:ext cx="8692136" cy="6264000"/>
          </a:xfrm>
          <a:prstGeom prst="rect">
            <a:avLst/>
          </a:prstGeom>
          <a:noFill/>
        </p:spPr>
      </p:pic>
      <p:sp>
        <p:nvSpPr>
          <p:cNvPr id="9" name="Заголовок 6"/>
          <p:cNvSpPr txBox="1">
            <a:spLocks/>
          </p:cNvSpPr>
          <p:nvPr/>
        </p:nvSpPr>
        <p:spPr>
          <a:xfrm>
            <a:off x="6210299" y="243840"/>
            <a:ext cx="2933701" cy="1193800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b="1" dirty="0" smtClean="0">
                <a:latin typeface="Arial Black" panose="020B0A04020102020204" pitchFamily="34" charset="0"/>
              </a:rPr>
              <a:t/>
            </a:r>
            <a:br>
              <a:rPr lang="ru-RU" b="1" dirty="0" smtClean="0">
                <a:latin typeface="Arial Black" panose="020B0A04020102020204" pitchFamily="34" charset="0"/>
              </a:rPr>
            </a:br>
            <a:r>
              <a:rPr lang="ru-RU" sz="7200" b="1" dirty="0" smtClean="0">
                <a:ln>
                  <a:solidFill>
                    <a:sysClr val="windowText" lastClr="000000"/>
                  </a:solidFill>
                </a:ln>
                <a:solidFill>
                  <a:srgbClr val="FFFF00"/>
                </a:solidFill>
                <a:effectLst>
                  <a:reflection blurRad="6350" stA="55000" endA="300" endPos="45500" dir="5400000" sy="-100000" algn="bl" rotWithShape="0"/>
                </a:effectLst>
                <a:latin typeface="Georgia" pitchFamily="18" charset="0"/>
              </a:rPr>
              <a:t>ГДЕ?</a:t>
            </a:r>
            <a:endParaRPr lang="ru-RU" b="1" dirty="0">
              <a:ln>
                <a:solidFill>
                  <a:sysClr val="windowText" lastClr="000000"/>
                </a:solidFill>
              </a:ln>
              <a:solidFill>
                <a:srgbClr val="FFFF00"/>
              </a:solidFill>
              <a:effectLst>
                <a:reflection blurRad="6350" stA="55000" endA="300" endPos="45500" dir="5400000" sy="-100000" algn="bl" rotWithShape="0"/>
              </a:effectLst>
              <a:latin typeface="Georgia" pitchFamily="18" charset="0"/>
            </a:endParaRPr>
          </a:p>
        </p:txBody>
      </p:sp>
      <p:sp>
        <p:nvSpPr>
          <p:cNvPr id="6" name="Заголовок 6"/>
          <p:cNvSpPr txBox="1">
            <a:spLocks/>
          </p:cNvSpPr>
          <p:nvPr/>
        </p:nvSpPr>
        <p:spPr>
          <a:xfrm>
            <a:off x="3027680" y="5280275"/>
            <a:ext cx="4836160" cy="1193800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b="1" dirty="0" smtClean="0">
                <a:latin typeface="Arial Black" panose="020B0A04020102020204" pitchFamily="34" charset="0"/>
              </a:rPr>
              <a:t/>
            </a:r>
            <a:br>
              <a:rPr lang="ru-RU" b="1" dirty="0" smtClean="0">
                <a:latin typeface="Arial Black" panose="020B0A04020102020204" pitchFamily="34" charset="0"/>
              </a:rPr>
            </a:br>
            <a:r>
              <a:rPr lang="ru-RU" sz="7200" b="1" dirty="0" smtClean="0">
                <a:ln>
                  <a:solidFill>
                    <a:sysClr val="windowText" lastClr="000000"/>
                  </a:solidFill>
                </a:ln>
                <a:solidFill>
                  <a:srgbClr val="FFFF00"/>
                </a:solidFill>
                <a:effectLst>
                  <a:reflection blurRad="6350" stA="55000" endA="300" endPos="45500" dir="5400000" sy="-100000" algn="bl" rotWithShape="0"/>
                </a:effectLst>
                <a:latin typeface="Georgia" pitchFamily="18" charset="0"/>
              </a:rPr>
              <a:t>КОГДА?</a:t>
            </a:r>
            <a:endParaRPr lang="ru-RU" b="1" dirty="0">
              <a:ln>
                <a:solidFill>
                  <a:sysClr val="windowText" lastClr="000000"/>
                </a:solidFill>
              </a:ln>
              <a:solidFill>
                <a:srgbClr val="FFFF00"/>
              </a:solidFill>
              <a:effectLst>
                <a:reflection blurRad="6350" stA="55000" endA="300" endPos="45500" dir="5400000" sy="-100000" algn="bl" rotWithShape="0"/>
              </a:effectLst>
              <a:latin typeface="Georgia" pitchFamily="18" charset="0"/>
            </a:endParaRPr>
          </a:p>
        </p:txBody>
      </p:sp>
      <p:sp>
        <p:nvSpPr>
          <p:cNvPr id="7" name="Заголовок 6"/>
          <p:cNvSpPr>
            <a:spLocks noGrp="1"/>
          </p:cNvSpPr>
          <p:nvPr>
            <p:ph type="title" idx="4294967295"/>
          </p:nvPr>
        </p:nvSpPr>
        <p:spPr>
          <a:xfrm>
            <a:off x="284480" y="0"/>
            <a:ext cx="2925763" cy="1325563"/>
          </a:xfrm>
          <a:effectLst>
            <a:reflection blurRad="6350" stA="50000" endA="300" endPos="55000" dir="5400000" sy="-100000" algn="bl" rotWithShape="0"/>
          </a:effectLst>
        </p:spPr>
        <p:txBody>
          <a:bodyPr>
            <a:noAutofit/>
          </a:bodyPr>
          <a:lstStyle/>
          <a:p>
            <a:r>
              <a:rPr lang="ru-RU" sz="4800" b="1" dirty="0">
                <a:latin typeface="Georgia" pitchFamily="18" charset="0"/>
              </a:rPr>
              <a:t/>
            </a:r>
            <a:br>
              <a:rPr lang="ru-RU" sz="4800" b="1" dirty="0">
                <a:latin typeface="Georgia" pitchFamily="18" charset="0"/>
              </a:rPr>
            </a:br>
            <a:r>
              <a:rPr lang="ru-RU" sz="7200" b="1" dirty="0" smtClean="0">
                <a:ln>
                  <a:solidFill>
                    <a:sysClr val="windowText" lastClr="000000"/>
                  </a:solidFill>
                </a:ln>
                <a:solidFill>
                  <a:srgbClr val="FFFF00"/>
                </a:solidFill>
                <a:effectLst>
                  <a:reflection blurRad="6350" stA="55000" endA="300" endPos="45500" dir="5400000" sy="-100000" algn="bl" rotWithShape="0"/>
                </a:effectLst>
                <a:latin typeface="Georgia" pitchFamily="18" charset="0"/>
              </a:rPr>
              <a:t>ЧТО?</a:t>
            </a:r>
            <a:endParaRPr lang="ru-RU" sz="7200" b="1" dirty="0">
              <a:ln>
                <a:solidFill>
                  <a:sysClr val="windowText" lastClr="000000"/>
                </a:solidFill>
              </a:ln>
              <a:solidFill>
                <a:srgbClr val="FFFF00"/>
              </a:solidFill>
              <a:effectLst>
                <a:reflection blurRad="6350" stA="55000" endA="300" endPos="45500" dir="5400000" sy="-100000" algn="bl" rotWithShape="0"/>
              </a:effectLst>
              <a:latin typeface="Georgia" pitchFamily="18" charset="0"/>
            </a:endParaRPr>
          </a:p>
        </p:txBody>
      </p:sp>
      <p:sp>
        <p:nvSpPr>
          <p:cNvPr id="8" name="Стрелка вправо 7">
            <a:hlinkClick r:id="rId4" action="ppaction://hlinksldjump"/>
          </p:cNvPr>
          <p:cNvSpPr/>
          <p:nvPr/>
        </p:nvSpPr>
        <p:spPr>
          <a:xfrm>
            <a:off x="8250072" y="6217153"/>
            <a:ext cx="621630" cy="484632"/>
          </a:xfrm>
          <a:prstGeom prst="rightArrow">
            <a:avLst/>
          </a:prstGeom>
          <a:solidFill>
            <a:srgbClr val="00B050"/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417108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38000">
        <p14:prism isContent="1"/>
        <p:sndAc>
          <p:stSnd>
            <p:snd r:embed="rId2" name="заставка.wav"/>
          </p:stSnd>
        </p:sndAc>
      </p:transition>
    </mc:Choice>
    <mc:Fallback xmlns="">
      <p:transition spd="slow" advClick="0" advTm="38000">
        <p:fade/>
        <p:sndAc>
          <p:stSnd>
            <p:snd r:embed="rId5" name="заставка.wav"/>
          </p:stSnd>
        </p:sndAc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5" presetClass="entr" presetSubtype="1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1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000"/>
                            </p:stCondLst>
                            <p:childTnLst>
                              <p:par>
                                <p:cTn id="13" presetID="5" presetClass="entr" presetSubtype="1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5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7500"/>
                            </p:stCondLst>
                            <p:childTnLst>
                              <p:par>
                                <p:cTn id="17" presetID="10" presetClass="entr" presetSubtype="0" fill="hold" grpId="0" nodeType="after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17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9" grpId="0"/>
      <p:bldP spid="6" grpId="0"/>
      <p:bldP spid="7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377756" y="1336430"/>
            <a:ext cx="7766245" cy="5317588"/>
          </a:xfrm>
        </p:spPr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Ø"/>
            </a:pPr>
            <a:endParaRPr lang="ru-RU" dirty="0">
              <a:latin typeface="Nautilus Pompilius" panose="02000000000000000000" pitchFamily="50" charset="-52"/>
            </a:endParaRPr>
          </a:p>
          <a:p>
            <a:pPr>
              <a:buFont typeface="Wingdings" panose="05000000000000000000" pitchFamily="2" charset="2"/>
              <a:buChar char="Ø"/>
            </a:pPr>
            <a:endParaRPr lang="ru-RU" dirty="0">
              <a:latin typeface="Nautilus Pompilius" panose="02000000000000000000" pitchFamily="50" charset="-52"/>
            </a:endParaRPr>
          </a:p>
          <a:p>
            <a:pPr>
              <a:buFont typeface="Wingdings" panose="05000000000000000000" pitchFamily="2" charset="2"/>
              <a:buChar char="Ø"/>
            </a:pPr>
            <a:endParaRPr lang="ru-RU" dirty="0"/>
          </a:p>
        </p:txBody>
      </p:sp>
      <p:sp>
        <p:nvSpPr>
          <p:cNvPr id="4" name="Заголовок 1"/>
          <p:cNvSpPr>
            <a:spLocks noGrp="1"/>
          </p:cNvSpPr>
          <p:nvPr>
            <p:ph type="title"/>
          </p:nvPr>
        </p:nvSpPr>
        <p:spPr>
          <a:xfrm>
            <a:off x="480939" y="3265268"/>
            <a:ext cx="7886700" cy="956603"/>
          </a:xfrm>
        </p:spPr>
        <p:txBody>
          <a:bodyPr>
            <a:normAutofit fontScale="90000"/>
          </a:bodyPr>
          <a:lstStyle/>
          <a:p>
            <a:pPr algn="ctr"/>
            <a:r>
              <a:rPr lang="ru-RU" sz="1300" b="1" dirty="0" smtClean="0"/>
              <a:t/>
            </a:r>
            <a:br>
              <a:rPr lang="ru-RU" sz="1300" b="1" dirty="0" smtClean="0"/>
            </a:br>
            <a:r>
              <a:rPr lang="ru-RU" sz="6000" b="1" dirty="0" smtClean="0">
                <a:ln>
                  <a:solidFill>
                    <a:srgbClr val="FFFF00"/>
                  </a:solidFill>
                </a:ln>
                <a:solidFill>
                  <a:srgbClr val="FF0000"/>
                </a:solidFill>
                <a:latin typeface="+mn-lt"/>
              </a:rPr>
              <a:t>Правила игры</a:t>
            </a:r>
            <a:r>
              <a:rPr lang="ru-RU" sz="1300" b="1" dirty="0" smtClean="0">
                <a:solidFill>
                  <a:srgbClr val="FF0000"/>
                </a:solidFill>
              </a:rPr>
              <a:t/>
            </a:r>
            <a:br>
              <a:rPr lang="ru-RU" sz="1300" b="1" dirty="0" smtClean="0">
                <a:solidFill>
                  <a:srgbClr val="FF0000"/>
                </a:solidFill>
              </a:rPr>
            </a:br>
            <a:r>
              <a:rPr lang="ru-RU" sz="3600" b="1" dirty="0" smtClean="0">
                <a:solidFill>
                  <a:schemeClr val="bg1"/>
                </a:solidFill>
                <a:latin typeface="+mn-lt"/>
              </a:rPr>
              <a:t> </a:t>
            </a:r>
            <a:r>
              <a:rPr lang="ru-RU" sz="3600" b="1" dirty="0" smtClean="0">
                <a:latin typeface="+mn-lt"/>
              </a:rPr>
              <a:t>Играют 2 команды.  Поочерёдно щёлкают мышкой по волчку, стрелка вращается и останавливается напротив конверта с заданием. Щёлкнув  мышкой по конверту,  появится слайд с вопросом.  На обсуждение вопроса отводится 1 минута. Щёлкнув мышкой по песочным часам, они отсчитают время. За каждый правильный ответ команда  получает одно очко. Побеждает команда, набравшая набольшее  количество очков. </a:t>
            </a:r>
            <a:r>
              <a:rPr lang="ru-RU" sz="6000" dirty="0" smtClean="0"/>
              <a:t/>
            </a:r>
            <a:br>
              <a:rPr lang="ru-RU" sz="6000" dirty="0" smtClean="0"/>
            </a:br>
            <a:endParaRPr lang="ru-RU" sz="6000" dirty="0">
              <a:solidFill>
                <a:srgbClr val="C00000"/>
              </a:solidFill>
              <a:latin typeface="Nautilus Pompilius" panose="02000000000000000000" pitchFamily="50" charset="-52"/>
            </a:endParaRPr>
          </a:p>
        </p:txBody>
      </p:sp>
      <p:sp>
        <p:nvSpPr>
          <p:cNvPr id="6" name="Стрелка вправо 5">
            <a:hlinkClick r:id="rId2" action="ppaction://hlinksldjump"/>
          </p:cNvPr>
          <p:cNvSpPr/>
          <p:nvPr/>
        </p:nvSpPr>
        <p:spPr>
          <a:xfrm>
            <a:off x="8250072" y="6217153"/>
            <a:ext cx="621630" cy="484632"/>
          </a:xfrm>
          <a:prstGeom prst="rightArrow">
            <a:avLst/>
          </a:prstGeom>
          <a:solidFill>
            <a:srgbClr val="00B050"/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42483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Равнобедренный треугольник 39"/>
          <p:cNvSpPr/>
          <p:nvPr/>
        </p:nvSpPr>
        <p:spPr>
          <a:xfrm rot="10800000">
            <a:off x="1508818" y="4915208"/>
            <a:ext cx="419792" cy="2299351"/>
          </a:xfrm>
          <a:prstGeom prst="triangle">
            <a:avLst/>
          </a:prstGeom>
          <a:solidFill>
            <a:schemeClr val="bg1">
              <a:alpha val="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2" name="Овал 91"/>
          <p:cNvSpPr/>
          <p:nvPr/>
        </p:nvSpPr>
        <p:spPr>
          <a:xfrm>
            <a:off x="1223628" y="65163"/>
            <a:ext cx="6696744" cy="6727676"/>
          </a:xfrm>
          <a:prstGeom prst="ellipse">
            <a:avLst/>
          </a:prstGeom>
          <a:solidFill>
            <a:srgbClr val="002060"/>
          </a:solidFill>
          <a:ln w="57150">
            <a:solidFill>
              <a:srgbClr val="002060"/>
            </a:solidFill>
          </a:ln>
          <a:effectLst>
            <a:glow rad="228600">
              <a:schemeClr val="accent1">
                <a:satMod val="175000"/>
                <a:alpha val="40000"/>
              </a:schemeClr>
            </a:glow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effectLst>
                <a:glow rad="101600">
                  <a:schemeClr val="accent4">
                    <a:satMod val="175000"/>
                    <a:alpha val="40000"/>
                  </a:schemeClr>
                </a:glow>
                <a:innerShdw blurRad="114300">
                  <a:prstClr val="black"/>
                </a:innerShdw>
              </a:effectLst>
            </a:endParaRPr>
          </a:p>
        </p:txBody>
      </p:sp>
      <p:cxnSp>
        <p:nvCxnSpPr>
          <p:cNvPr id="93" name="Прямая соединительная линия 92"/>
          <p:cNvCxnSpPr>
            <a:stCxn id="92" idx="0"/>
            <a:endCxn id="92" idx="4"/>
          </p:cNvCxnSpPr>
          <p:nvPr/>
        </p:nvCxnSpPr>
        <p:spPr>
          <a:xfrm>
            <a:off x="4572000" y="65163"/>
            <a:ext cx="0" cy="6727676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4" name="Прямая соединительная линия 93"/>
          <p:cNvCxnSpPr/>
          <p:nvPr/>
        </p:nvCxnSpPr>
        <p:spPr>
          <a:xfrm>
            <a:off x="4572000" y="141000"/>
            <a:ext cx="0" cy="6576000"/>
          </a:xfrm>
          <a:prstGeom prst="line">
            <a:avLst/>
          </a:prstGeom>
          <a:ln w="57150">
            <a:solidFill>
              <a:schemeClr val="bg1"/>
            </a:solidFill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95" name="Прямая соединительная линия 94"/>
          <p:cNvCxnSpPr/>
          <p:nvPr/>
        </p:nvCxnSpPr>
        <p:spPr>
          <a:xfrm>
            <a:off x="1331640" y="3429000"/>
            <a:ext cx="6480720" cy="0"/>
          </a:xfrm>
          <a:prstGeom prst="line">
            <a:avLst/>
          </a:prstGeom>
          <a:ln w="571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6" name="Прямая соединительная линия 95"/>
          <p:cNvCxnSpPr>
            <a:stCxn id="92" idx="1"/>
            <a:endCxn id="92" idx="5"/>
          </p:cNvCxnSpPr>
          <p:nvPr/>
        </p:nvCxnSpPr>
        <p:spPr>
          <a:xfrm>
            <a:off x="2204344" y="1050407"/>
            <a:ext cx="4735312" cy="4757187"/>
          </a:xfrm>
          <a:prstGeom prst="line">
            <a:avLst/>
          </a:prstGeom>
          <a:ln w="571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7" name="Прямая соединительная линия 96"/>
          <p:cNvCxnSpPr>
            <a:stCxn id="92" idx="3"/>
            <a:endCxn id="92" idx="7"/>
          </p:cNvCxnSpPr>
          <p:nvPr/>
        </p:nvCxnSpPr>
        <p:spPr>
          <a:xfrm flipV="1">
            <a:off x="2204344" y="1050407"/>
            <a:ext cx="4735312" cy="4757187"/>
          </a:xfrm>
          <a:prstGeom prst="line">
            <a:avLst/>
          </a:prstGeom>
          <a:ln w="571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8" name="Стрелка вправо 97"/>
          <p:cNvSpPr/>
          <p:nvPr/>
        </p:nvSpPr>
        <p:spPr>
          <a:xfrm rot="1257242">
            <a:off x="5006576" y="637557"/>
            <a:ext cx="1238400" cy="432000"/>
          </a:xfrm>
          <a:prstGeom prst="rightArrow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9" name="Стрелка вправо 98"/>
          <p:cNvSpPr/>
          <p:nvPr/>
        </p:nvSpPr>
        <p:spPr>
          <a:xfrm rot="3303846">
            <a:off x="6489193" y="2188127"/>
            <a:ext cx="1238400" cy="432000"/>
          </a:xfrm>
          <a:prstGeom prst="rightArrow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0" name="Стрелка вправо 99"/>
          <p:cNvSpPr/>
          <p:nvPr/>
        </p:nvSpPr>
        <p:spPr>
          <a:xfrm rot="6868878">
            <a:off x="6566214" y="4154074"/>
            <a:ext cx="1238400" cy="432000"/>
          </a:xfrm>
          <a:prstGeom prst="rightArrow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1" name="Стрелка вправо 100"/>
          <p:cNvSpPr/>
          <p:nvPr/>
        </p:nvSpPr>
        <p:spPr>
          <a:xfrm rot="10011648">
            <a:off x="4944453" y="5784519"/>
            <a:ext cx="1238400" cy="432000"/>
          </a:xfrm>
          <a:prstGeom prst="rightArrow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2" name="Стрелка вправо 101"/>
          <p:cNvSpPr/>
          <p:nvPr/>
        </p:nvSpPr>
        <p:spPr>
          <a:xfrm rot="1061715" flipH="1">
            <a:off x="2998290" y="5685891"/>
            <a:ext cx="1238400" cy="432000"/>
          </a:xfrm>
          <a:prstGeom prst="rightArrow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3" name="Стрелка вправо 102"/>
          <p:cNvSpPr/>
          <p:nvPr/>
        </p:nvSpPr>
        <p:spPr>
          <a:xfrm rot="3284399" flipH="1">
            <a:off x="1305250" y="4255941"/>
            <a:ext cx="1238400" cy="432000"/>
          </a:xfrm>
          <a:prstGeom prst="rightArrow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4" name="Стрелка вправо 103"/>
          <p:cNvSpPr/>
          <p:nvPr/>
        </p:nvSpPr>
        <p:spPr>
          <a:xfrm rot="7074697" flipH="1">
            <a:off x="1325803" y="1920583"/>
            <a:ext cx="1238400" cy="432000"/>
          </a:xfrm>
          <a:prstGeom prst="rightArrow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5" name="Стрелка вправо 104"/>
          <p:cNvSpPr/>
          <p:nvPr/>
        </p:nvSpPr>
        <p:spPr>
          <a:xfrm rot="9692642" flipH="1">
            <a:off x="2843969" y="640813"/>
            <a:ext cx="1238400" cy="432000"/>
          </a:xfrm>
          <a:prstGeom prst="rightArrow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06" name="Picture 83" descr="Рисунок4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38000" y="1401203"/>
            <a:ext cx="4068000" cy="4055595"/>
          </a:xfrm>
          <a:prstGeom prst="rect">
            <a:avLst/>
          </a:prstGeom>
          <a:noFill/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7" name="Овал 106"/>
          <p:cNvSpPr/>
          <p:nvPr/>
        </p:nvSpPr>
        <p:spPr>
          <a:xfrm>
            <a:off x="4211960" y="3068960"/>
            <a:ext cx="720080" cy="648072"/>
          </a:xfrm>
          <a:prstGeom prst="ellipse">
            <a:avLst/>
          </a:prstGeom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08" name="Picture 4" descr="http://fast.just.ru/good_pics/471296g.jpg"/>
          <p:cNvPicPr>
            <a:picLocks noChangeAspect="1" noChangeArrowheads="1"/>
          </p:cNvPicPr>
          <p:nvPr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743809" y="2364353"/>
            <a:ext cx="1726011" cy="1728192"/>
          </a:xfrm>
          <a:prstGeom prst="rect">
            <a:avLst/>
          </a:prstGeom>
          <a:noFill/>
        </p:spPr>
      </p:pic>
      <p:sp>
        <p:nvSpPr>
          <p:cNvPr id="109" name="Прямоугольник 108">
            <a:hlinkClick r:id="rId6" action="ppaction://hlinksldjump"/>
          </p:cNvPr>
          <p:cNvSpPr/>
          <p:nvPr/>
        </p:nvSpPr>
        <p:spPr>
          <a:xfrm rot="1423135">
            <a:off x="4865573" y="276684"/>
            <a:ext cx="1602502" cy="1080120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 smtClean="0">
                <a:solidFill>
                  <a:schemeClr val="accent3">
                    <a:lumMod val="75000"/>
                  </a:schemeClr>
                </a:solidFill>
                <a:hlinkClick r:id="rId6" action="ppaction://hlinksldjump"/>
              </a:rPr>
              <a:t>Вопрос</a:t>
            </a:r>
          </a:p>
          <a:p>
            <a:pPr algn="ctr"/>
            <a:r>
              <a:rPr lang="ru-RU" sz="2400" dirty="0" smtClean="0">
                <a:solidFill>
                  <a:schemeClr val="accent3">
                    <a:lumMod val="75000"/>
                  </a:schemeClr>
                </a:solidFill>
                <a:hlinkClick r:id="rId6" action="ppaction://hlinksldjump"/>
              </a:rPr>
              <a:t> №4</a:t>
            </a:r>
            <a:endParaRPr lang="ru-RU" sz="2400" dirty="0">
              <a:solidFill>
                <a:schemeClr val="accent3">
                  <a:lumMod val="75000"/>
                </a:schemeClr>
              </a:solidFill>
            </a:endParaRPr>
          </a:p>
        </p:txBody>
      </p:sp>
      <p:sp>
        <p:nvSpPr>
          <p:cNvPr id="110" name="Прямоугольник 109">
            <a:hlinkClick r:id="rId8" action="ppaction://hlinksldjump"/>
          </p:cNvPr>
          <p:cNvSpPr/>
          <p:nvPr/>
        </p:nvSpPr>
        <p:spPr>
          <a:xfrm rot="20375956">
            <a:off x="2711440" y="296620"/>
            <a:ext cx="1602502" cy="1080120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 smtClean="0">
                <a:solidFill>
                  <a:srgbClr val="FF0000"/>
                </a:solidFill>
                <a:hlinkClick r:id="rId8" action="ppaction://hlinksldjump"/>
              </a:rPr>
              <a:t>Вопрос</a:t>
            </a:r>
          </a:p>
          <a:p>
            <a:pPr algn="ctr"/>
            <a:r>
              <a:rPr lang="ru-RU" sz="2400" dirty="0" smtClean="0">
                <a:solidFill>
                  <a:srgbClr val="FF0000"/>
                </a:solidFill>
                <a:hlinkClick r:id="rId8" action="ppaction://hlinksldjump"/>
              </a:rPr>
              <a:t> №3</a:t>
            </a:r>
            <a:endParaRPr lang="ru-RU" sz="2400" dirty="0">
              <a:solidFill>
                <a:srgbClr val="FF0000"/>
              </a:solidFill>
            </a:endParaRPr>
          </a:p>
        </p:txBody>
      </p:sp>
      <p:sp>
        <p:nvSpPr>
          <p:cNvPr id="111" name="Прямоугольник 110">
            <a:hlinkClick r:id="rId10" action="ppaction://hlinksldjump"/>
          </p:cNvPr>
          <p:cNvSpPr/>
          <p:nvPr/>
        </p:nvSpPr>
        <p:spPr>
          <a:xfrm rot="17332943">
            <a:off x="1380891" y="1862363"/>
            <a:ext cx="1602502" cy="1080120"/>
          </a:xfrm>
          <a:prstGeom prst="rect">
            <a:avLst/>
          </a:prstGeom>
          <a:blipFill>
            <a:blip r:embed="rId11" cstate="print"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 smtClean="0">
                <a:solidFill>
                  <a:srgbClr val="002060"/>
                </a:solidFill>
                <a:hlinkClick r:id="rId10" action="ppaction://hlinksldjump"/>
              </a:rPr>
              <a:t>Вопрос</a:t>
            </a:r>
          </a:p>
          <a:p>
            <a:pPr algn="ctr"/>
            <a:r>
              <a:rPr lang="ru-RU" sz="2400" dirty="0" smtClean="0">
                <a:solidFill>
                  <a:srgbClr val="002060"/>
                </a:solidFill>
                <a:hlinkClick r:id="rId10" action="ppaction://hlinksldjump"/>
              </a:rPr>
              <a:t> №2</a:t>
            </a:r>
            <a:endParaRPr lang="ru-RU" sz="2400" dirty="0">
              <a:solidFill>
                <a:srgbClr val="002060"/>
              </a:solidFill>
            </a:endParaRPr>
          </a:p>
        </p:txBody>
      </p:sp>
      <p:sp>
        <p:nvSpPr>
          <p:cNvPr id="112" name="Прямоугольник 111"/>
          <p:cNvSpPr/>
          <p:nvPr/>
        </p:nvSpPr>
        <p:spPr>
          <a:xfrm rot="15149239">
            <a:off x="1235749" y="4040876"/>
            <a:ext cx="1602502" cy="1080120"/>
          </a:xfrm>
          <a:prstGeom prst="rect">
            <a:avLst/>
          </a:prstGeom>
          <a:blipFill>
            <a:blip r:embed="rId12" cstate="print"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 smtClean="0">
                <a:solidFill>
                  <a:srgbClr val="FF0000"/>
                </a:solidFill>
                <a:hlinkClick r:id="rId13" action="ppaction://hlinksldjump"/>
              </a:rPr>
              <a:t>Вопрос</a:t>
            </a:r>
          </a:p>
          <a:p>
            <a:pPr algn="ctr"/>
            <a:r>
              <a:rPr lang="ru-RU" sz="2400" dirty="0" smtClean="0">
                <a:solidFill>
                  <a:srgbClr val="FF0000"/>
                </a:solidFill>
                <a:hlinkClick r:id="rId13" action="ppaction://hlinksldjump"/>
              </a:rPr>
              <a:t> №1  </a:t>
            </a:r>
            <a:endParaRPr lang="ru-RU" sz="2400" dirty="0">
              <a:solidFill>
                <a:srgbClr val="FF0000"/>
              </a:solidFill>
            </a:endParaRPr>
          </a:p>
        </p:txBody>
      </p:sp>
      <p:sp>
        <p:nvSpPr>
          <p:cNvPr id="113" name="Прямоугольник 112">
            <a:hlinkClick r:id="rId14" action="ppaction://hlinksldjump"/>
          </p:cNvPr>
          <p:cNvSpPr/>
          <p:nvPr/>
        </p:nvSpPr>
        <p:spPr>
          <a:xfrm rot="1757147">
            <a:off x="2717547" y="5454960"/>
            <a:ext cx="1602502" cy="1080120"/>
          </a:xfrm>
          <a:prstGeom prst="rect">
            <a:avLst/>
          </a:prstGeom>
          <a:blipFill>
            <a:blip r:embed="rId15" cstate="print"/>
            <a:stretch>
              <a:fillRect/>
            </a:stretch>
          </a:blipFill>
          <a:scene3d>
            <a:camera prst="orthographicFront">
              <a:rot lat="0" lon="1200000" rev="0"/>
            </a:camera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 smtClean="0">
                <a:solidFill>
                  <a:schemeClr val="accent3">
                    <a:lumMod val="50000"/>
                  </a:schemeClr>
                </a:solidFill>
                <a:hlinkClick r:id="rId14" action="ppaction://hlinksldjump"/>
              </a:rPr>
              <a:t>Вопрос</a:t>
            </a:r>
          </a:p>
          <a:p>
            <a:pPr algn="ctr"/>
            <a:r>
              <a:rPr lang="ru-RU" sz="2400" dirty="0" smtClean="0">
                <a:solidFill>
                  <a:schemeClr val="accent3">
                    <a:lumMod val="50000"/>
                  </a:schemeClr>
                </a:solidFill>
                <a:hlinkClick r:id="rId14" action="ppaction://hlinksldjump"/>
              </a:rPr>
              <a:t> №8</a:t>
            </a:r>
            <a:endParaRPr lang="ru-RU" sz="2400" dirty="0">
              <a:solidFill>
                <a:schemeClr val="accent3">
                  <a:lumMod val="50000"/>
                </a:schemeClr>
              </a:solidFill>
            </a:endParaRPr>
          </a:p>
        </p:txBody>
      </p:sp>
      <p:sp>
        <p:nvSpPr>
          <p:cNvPr id="114" name="Прямоугольник 113">
            <a:hlinkClick r:id="rId16" action="ppaction://hlinksldjump"/>
          </p:cNvPr>
          <p:cNvSpPr/>
          <p:nvPr/>
        </p:nvSpPr>
        <p:spPr>
          <a:xfrm rot="4145904">
            <a:off x="6300507" y="1890193"/>
            <a:ext cx="1602502" cy="1080120"/>
          </a:xfrm>
          <a:prstGeom prst="rect">
            <a:avLst/>
          </a:prstGeom>
          <a:blipFill>
            <a:blip r:embed="rId17" cstate="print"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 smtClean="0">
                <a:solidFill>
                  <a:srgbClr val="FF0000"/>
                </a:solidFill>
                <a:hlinkClick r:id="rId16" action="ppaction://hlinksldjump"/>
              </a:rPr>
              <a:t>Вопрос</a:t>
            </a:r>
          </a:p>
          <a:p>
            <a:pPr algn="ctr"/>
            <a:r>
              <a:rPr lang="ru-RU" sz="2400" dirty="0" smtClean="0">
                <a:solidFill>
                  <a:srgbClr val="FF0000"/>
                </a:solidFill>
                <a:hlinkClick r:id="rId16" action="ppaction://hlinksldjump"/>
              </a:rPr>
              <a:t> №5</a:t>
            </a:r>
            <a:endParaRPr lang="ru-RU" sz="2400" dirty="0">
              <a:solidFill>
                <a:srgbClr val="FF0000"/>
              </a:solidFill>
            </a:endParaRPr>
          </a:p>
        </p:txBody>
      </p:sp>
      <p:sp>
        <p:nvSpPr>
          <p:cNvPr id="115" name="Прямоугольник 114">
            <a:hlinkClick r:id="rId18" action="ppaction://hlinksldjump"/>
          </p:cNvPr>
          <p:cNvSpPr/>
          <p:nvPr/>
        </p:nvSpPr>
        <p:spPr>
          <a:xfrm rot="20039775">
            <a:off x="4871680" y="5481259"/>
            <a:ext cx="1602502" cy="1080120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 smtClean="0">
                <a:solidFill>
                  <a:srgbClr val="FF0000"/>
                </a:solidFill>
                <a:hlinkClick r:id="rId18" action="ppaction://hlinksldjump"/>
              </a:rPr>
              <a:t>Вопрос</a:t>
            </a:r>
          </a:p>
          <a:p>
            <a:pPr algn="ctr"/>
            <a:r>
              <a:rPr lang="ru-RU" sz="2400" dirty="0" smtClean="0">
                <a:solidFill>
                  <a:srgbClr val="FF0000"/>
                </a:solidFill>
                <a:hlinkClick r:id="rId18" action="ppaction://hlinksldjump"/>
              </a:rPr>
              <a:t> №7</a:t>
            </a:r>
            <a:endParaRPr lang="ru-RU" sz="2400" dirty="0">
              <a:solidFill>
                <a:srgbClr val="FF0000"/>
              </a:solidFill>
            </a:endParaRPr>
          </a:p>
        </p:txBody>
      </p:sp>
      <p:sp>
        <p:nvSpPr>
          <p:cNvPr id="116" name="Прямоугольник 115">
            <a:hlinkClick r:id="rId19" action="ppaction://hlinksldjump"/>
          </p:cNvPr>
          <p:cNvSpPr/>
          <p:nvPr/>
        </p:nvSpPr>
        <p:spPr>
          <a:xfrm rot="17813748">
            <a:off x="6271036" y="3991842"/>
            <a:ext cx="1602502" cy="1080120"/>
          </a:xfrm>
          <a:prstGeom prst="rect">
            <a:avLst/>
          </a:prstGeom>
          <a:blipFill>
            <a:blip r:embed="rId20" cstate="print"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 smtClean="0">
                <a:solidFill>
                  <a:srgbClr val="002060"/>
                </a:solidFill>
                <a:hlinkClick r:id="rId19" action="ppaction://hlinksldjump"/>
              </a:rPr>
              <a:t>Вопрос</a:t>
            </a:r>
          </a:p>
          <a:p>
            <a:pPr algn="ctr"/>
            <a:r>
              <a:rPr lang="ru-RU" sz="2400" dirty="0" smtClean="0">
                <a:solidFill>
                  <a:srgbClr val="002060"/>
                </a:solidFill>
                <a:hlinkClick r:id="rId19" action="ppaction://hlinksldjump"/>
              </a:rPr>
              <a:t> №6</a:t>
            </a:r>
            <a:endParaRPr lang="ru-RU" sz="2400" dirty="0">
              <a:solidFill>
                <a:srgbClr val="002060"/>
              </a:solidFill>
            </a:endParaRPr>
          </a:p>
        </p:txBody>
      </p:sp>
      <p:sp>
        <p:nvSpPr>
          <p:cNvPr id="117" name="TextBox 116"/>
          <p:cNvSpPr txBox="1"/>
          <p:nvPr/>
        </p:nvSpPr>
        <p:spPr>
          <a:xfrm>
            <a:off x="3203848" y="5085184"/>
            <a:ext cx="4571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   </a:t>
            </a:r>
            <a:endParaRPr lang="ru-RU" dirty="0"/>
          </a:p>
        </p:txBody>
      </p:sp>
      <p:sp>
        <p:nvSpPr>
          <p:cNvPr id="119" name="Рамка 118"/>
          <p:cNvSpPr/>
          <p:nvPr/>
        </p:nvSpPr>
        <p:spPr>
          <a:xfrm>
            <a:off x="0" y="0"/>
            <a:ext cx="9144000" cy="6858000"/>
          </a:xfrm>
          <a:prstGeom prst="frame">
            <a:avLst>
              <a:gd name="adj1" fmla="val 2130"/>
            </a:avLst>
          </a:prstGeom>
          <a:solidFill>
            <a:schemeClr val="accent1">
              <a:lumMod val="50000"/>
            </a:schemeClr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72990800"/>
      </p:ext>
    </p:extLst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0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34800000">
                                      <p:cBhvr>
                                        <p:cTn id="6" dur="2000" fill="hold"/>
                                        <p:tgtEl>
                                          <p:spTgt spid="10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звук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32700000">
                                      <p:cBhvr>
                                        <p:cTn id="10" dur="2000" fill="hold"/>
                                        <p:tgtEl>
                                          <p:spTgt spid="10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звук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56700000">
                                      <p:cBhvr>
                                        <p:cTn id="14" dur="2000" fill="hold"/>
                                        <p:tgtEl>
                                          <p:spTgt spid="10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звук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7600000">
                                      <p:cBhvr>
                                        <p:cTn id="18" dur="2000" fill="hold"/>
                                        <p:tgtEl>
                                          <p:spTgt spid="10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звук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30000000">
                                      <p:cBhvr>
                                        <p:cTn id="22" dur="2000" fill="hold"/>
                                        <p:tgtEl>
                                          <p:spTgt spid="10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звук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54000000">
                                      <p:cBhvr>
                                        <p:cTn id="26" dur="2000" fill="hold"/>
                                        <p:tgtEl>
                                          <p:spTgt spid="10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звук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63600000">
                                      <p:cBhvr>
                                        <p:cTn id="30" dur="2000" fill="hold"/>
                                        <p:tgtEl>
                                          <p:spTgt spid="10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звук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5800000">
                                      <p:cBhvr>
                                        <p:cTn id="34" dur="2000" fill="hold"/>
                                        <p:tgtEl>
                                          <p:spTgt spid="10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звук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49200000">
                                      <p:cBhvr>
                                        <p:cTn id="38" dur="2000" fill="hold"/>
                                        <p:tgtEl>
                                          <p:spTgt spid="10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звук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32400000">
                                      <p:cBhvr>
                                        <p:cTn id="42" dur="2000" fill="hold"/>
                                        <p:tgtEl>
                                          <p:spTgt spid="10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звук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60000000">
                                      <p:cBhvr>
                                        <p:cTn id="46" dur="2000" fill="hold"/>
                                        <p:tgtEl>
                                          <p:spTgt spid="10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звук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59400000">
                                      <p:cBhvr>
                                        <p:cTn id="50" dur="2000" fill="hold"/>
                                        <p:tgtEl>
                                          <p:spTgt spid="10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8"/>
                  </p:tgtEl>
                </p:cond>
              </p:nextCondLst>
            </p:seq>
            <p:seq concurrent="1" nextAc="seek">
              <p:cTn id="51" restart="whenNotActive" fill="hold" evtFilter="cancelBubble" nodeType="interactiveSeq">
                <p:stCondLst>
                  <p:cond evt="onClick" delay="0">
                    <p:tgtEl>
                      <p:spTgt spid="1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2" fill="hold">
                      <p:stCondLst>
                        <p:cond delay="0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9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55" dur="500"/>
                                        <p:tgtEl>
                                          <p:spTgt spid="1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2"/>
                  </p:tgtEl>
                </p:cond>
              </p:nextCondLst>
            </p:seq>
            <p:seq concurrent="1" nextAc="seek">
              <p:cTn id="57" restart="whenNotActive" fill="hold" evtFilter="cancelBubble" nodeType="interactiveSeq">
                <p:stCondLst>
                  <p:cond evt="onClick" delay="0">
                    <p:tgtEl>
                      <p:spTgt spid="11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8" fill="hold">
                      <p:stCondLst>
                        <p:cond delay="0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9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61" dur="500"/>
                                        <p:tgtEl>
                                          <p:spTgt spid="1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6"/>
                  </p:tgtEl>
                </p:cond>
              </p:nextCondLst>
            </p:seq>
            <p:seq concurrent="1" nextAc="seek">
              <p:cTn id="63" restart="whenNotActive" fill="hold" evtFilter="cancelBubble" nodeType="interactiveSeq">
                <p:stCondLst>
                  <p:cond evt="onClick" delay="0">
                    <p:tgtEl>
                      <p:spTgt spid="1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4" fill="hold">
                      <p:stCondLst>
                        <p:cond delay="0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9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67" dur="500"/>
                                        <p:tgtEl>
                                          <p:spTgt spid="1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1"/>
                  </p:tgtEl>
                </p:cond>
              </p:nextCondLst>
            </p:seq>
            <p:seq concurrent="1" nextAc="seek">
              <p:cTn id="69" restart="whenNotActive" fill="hold" evtFilter="cancelBubble" nodeType="interactiveSeq">
                <p:stCondLst>
                  <p:cond evt="onClick" delay="0">
                    <p:tgtEl>
                      <p:spTgt spid="1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0" fill="hold">
                      <p:stCondLst>
                        <p:cond delay="0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9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73" dur="500"/>
                                        <p:tgtEl>
                                          <p:spTgt spid="1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0"/>
                  </p:tgtEl>
                </p:cond>
              </p:nextCondLst>
            </p:seq>
            <p:seq concurrent="1" nextAc="seek">
              <p:cTn id="75" restart="whenNotActive" fill="hold" evtFilter="cancelBubble" nodeType="interactiveSeq">
                <p:stCondLst>
                  <p:cond evt="onClick" delay="0">
                    <p:tgtEl>
                      <p:spTgt spid="10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6" fill="hold">
                      <p:stCondLst>
                        <p:cond delay="0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9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79" dur="500"/>
                                        <p:tgtEl>
                                          <p:spTgt spid="10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9"/>
                  </p:tgtEl>
                </p:cond>
              </p:nextCondLst>
            </p:seq>
            <p:seq concurrent="1" nextAc="seek">
              <p:cTn id="81" restart="whenNotActive" fill="hold" evtFilter="cancelBubble" nodeType="interactiveSeq">
                <p:stCondLst>
                  <p:cond evt="onClick" delay="0">
                    <p:tgtEl>
                      <p:spTgt spid="1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2" fill="hold">
                      <p:stCondLst>
                        <p:cond delay="0"/>
                      </p:stCondLst>
                      <p:childTnLst>
                        <p:par>
                          <p:cTn id="83" fill="hold">
                            <p:stCondLst>
                              <p:cond delay="0"/>
                            </p:stCondLst>
                            <p:childTnLst>
                              <p:par>
                                <p:cTn id="84" presetID="9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85" dur="500"/>
                                        <p:tgtEl>
                                          <p:spTgt spid="1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5"/>
                  </p:tgtEl>
                </p:cond>
              </p:nextCondLst>
            </p:seq>
            <p:seq concurrent="1" nextAc="seek">
              <p:cTn id="87" restart="whenNotActive" fill="hold" evtFilter="cancelBubble" nodeType="interactiveSeq">
                <p:stCondLst>
                  <p:cond evt="onClick" delay="0">
                    <p:tgtEl>
                      <p:spTgt spid="1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8" fill="hold">
                      <p:stCondLst>
                        <p:cond delay="0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9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91" dur="500"/>
                                        <p:tgtEl>
                                          <p:spTgt spid="1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3"/>
                  </p:tgtEl>
                </p:cond>
              </p:nextCondLst>
            </p:seq>
            <p:seq concurrent="1" nextAc="seek">
              <p:cTn id="93" restart="whenNotActive" fill="hold" evtFilter="cancelBubble" nodeType="interactiveSeq">
                <p:stCondLst>
                  <p:cond evt="onClick" delay="0">
                    <p:tgtEl>
                      <p:spTgt spid="1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4" fill="hold">
                      <p:stCondLst>
                        <p:cond delay="0"/>
                      </p:stCondLst>
                      <p:childTnLst>
                        <p:par>
                          <p:cTn id="95" fill="hold">
                            <p:stCondLst>
                              <p:cond delay="0"/>
                            </p:stCondLst>
                            <p:childTnLst>
                              <p:par>
                                <p:cTn id="96" presetID="9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97" dur="500"/>
                                        <p:tgtEl>
                                          <p:spTgt spid="1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4"/>
                  </p:tgtEl>
                </p:cond>
              </p:nextCondLst>
            </p:seq>
          </p:childTnLst>
        </p:cTn>
      </p:par>
    </p:tnLst>
    <p:bldLst>
      <p:bldP spid="109" grpId="0" animBg="1"/>
      <p:bldP spid="110" grpId="0" animBg="1"/>
      <p:bldP spid="111" grpId="0" animBg="1"/>
      <p:bldP spid="112" grpId="0" animBg="1"/>
      <p:bldP spid="113" grpId="0" animBg="1"/>
      <p:bldP spid="114" grpId="0" animBg="1"/>
      <p:bldP spid="115" grpId="0" animBg="1"/>
      <p:bldP spid="116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idx="4294967295"/>
          </p:nvPr>
        </p:nvSpPr>
        <p:spPr>
          <a:xfrm>
            <a:off x="0" y="274639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ru-RU" sz="3100" dirty="0" smtClean="0"/>
              <a:t/>
            </a:r>
            <a:br>
              <a:rPr lang="ru-RU" sz="3100" dirty="0" smtClean="0"/>
            </a:br>
            <a:r>
              <a:rPr lang="ru-RU" sz="3100" dirty="0"/>
              <a:t/>
            </a:r>
            <a:br>
              <a:rPr lang="ru-RU" sz="3100" dirty="0"/>
            </a:br>
            <a:endParaRPr lang="ru-RU" b="1" dirty="0" smtClean="0"/>
          </a:p>
        </p:txBody>
      </p:sp>
      <p:sp>
        <p:nvSpPr>
          <p:cNvPr id="4" name="Содержимое 3"/>
          <p:cNvSpPr>
            <a:spLocks noGrp="1"/>
          </p:cNvSpPr>
          <p:nvPr>
            <p:ph sz="half" idx="4294967295"/>
          </p:nvPr>
        </p:nvSpPr>
        <p:spPr>
          <a:xfrm>
            <a:off x="7172327" y="1600200"/>
            <a:ext cx="1971675" cy="4530725"/>
          </a:xfrm>
        </p:spPr>
        <p:txBody>
          <a:bodyPr/>
          <a:lstStyle/>
          <a:p>
            <a:pPr>
              <a:defRPr/>
            </a:pPr>
            <a:endParaRPr lang="ru-RU" sz="2800" dirty="0" smtClean="0"/>
          </a:p>
          <a:p>
            <a:pPr>
              <a:buFont typeface="Wingdings" pitchFamily="2" charset="2"/>
              <a:buNone/>
              <a:defRPr/>
            </a:pPr>
            <a:r>
              <a:rPr lang="ru-RU" sz="2800" dirty="0" smtClean="0"/>
              <a:t>             </a:t>
            </a:r>
            <a:endParaRPr lang="ru-RU" sz="2800" dirty="0"/>
          </a:p>
        </p:txBody>
      </p:sp>
      <p:grpSp>
        <p:nvGrpSpPr>
          <p:cNvPr id="3" name="Group 105"/>
          <p:cNvGrpSpPr>
            <a:grpSpLocks/>
          </p:cNvGrpSpPr>
          <p:nvPr/>
        </p:nvGrpSpPr>
        <p:grpSpPr bwMode="auto">
          <a:xfrm>
            <a:off x="7669213" y="4652963"/>
            <a:ext cx="215900" cy="844551"/>
            <a:chOff x="1338" y="2160"/>
            <a:chExt cx="125" cy="578"/>
          </a:xfrm>
        </p:grpSpPr>
        <p:sp>
          <p:nvSpPr>
            <p:cNvPr id="12309" name="AutoShape 106" descr="Песок"/>
            <p:cNvSpPr>
              <a:spLocks noChangeAspect="1" noChangeArrowheads="1"/>
            </p:cNvSpPr>
            <p:nvPr/>
          </p:nvSpPr>
          <p:spPr bwMode="auto">
            <a:xfrm>
              <a:off x="1338" y="2205"/>
              <a:ext cx="34" cy="34"/>
            </a:xfrm>
            <a:prstGeom prst="flowChartConnector">
              <a:avLst/>
            </a:prstGeom>
            <a:blipFill dpi="0" rotWithShape="1">
              <a:blip r:embed="rId3" cstate="print"/>
              <a:srcRect/>
              <a:tile tx="0" ty="0" sx="100000" sy="100000" flip="none" algn="tl"/>
            </a:blip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2310" name="AutoShape 107" descr="Песок"/>
            <p:cNvSpPr>
              <a:spLocks noChangeAspect="1" noChangeArrowheads="1"/>
            </p:cNvSpPr>
            <p:nvPr/>
          </p:nvSpPr>
          <p:spPr bwMode="auto">
            <a:xfrm>
              <a:off x="1383" y="2251"/>
              <a:ext cx="34" cy="34"/>
            </a:xfrm>
            <a:prstGeom prst="flowChartConnector">
              <a:avLst/>
            </a:prstGeom>
            <a:blipFill dpi="0" rotWithShape="1">
              <a:blip r:embed="rId3" cstate="print"/>
              <a:srcRect/>
              <a:tile tx="0" ty="0" sx="100000" sy="100000" flip="none" algn="tl"/>
            </a:blip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2311" name="AutoShape 108" descr="Песок"/>
            <p:cNvSpPr>
              <a:spLocks noChangeAspect="1" noChangeArrowheads="1"/>
            </p:cNvSpPr>
            <p:nvPr/>
          </p:nvSpPr>
          <p:spPr bwMode="auto">
            <a:xfrm>
              <a:off x="1338" y="2296"/>
              <a:ext cx="34" cy="34"/>
            </a:xfrm>
            <a:prstGeom prst="flowChartConnector">
              <a:avLst/>
            </a:prstGeom>
            <a:blipFill dpi="0" rotWithShape="1">
              <a:blip r:embed="rId3" cstate="print"/>
              <a:srcRect/>
              <a:tile tx="0" ty="0" sx="100000" sy="100000" flip="none" algn="tl"/>
            </a:blip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2312" name="AutoShape 109" descr="Песок"/>
            <p:cNvSpPr>
              <a:spLocks noChangeAspect="1" noChangeArrowheads="1"/>
            </p:cNvSpPr>
            <p:nvPr/>
          </p:nvSpPr>
          <p:spPr bwMode="auto">
            <a:xfrm>
              <a:off x="1383" y="2341"/>
              <a:ext cx="34" cy="34"/>
            </a:xfrm>
            <a:prstGeom prst="flowChartConnector">
              <a:avLst/>
            </a:prstGeom>
            <a:blipFill dpi="0" rotWithShape="1">
              <a:blip r:embed="rId3" cstate="print"/>
              <a:srcRect/>
              <a:tile tx="0" ty="0" sx="100000" sy="100000" flip="none" algn="tl"/>
            </a:blip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2313" name="AutoShape 110" descr="Песок"/>
            <p:cNvSpPr>
              <a:spLocks noChangeAspect="1" noChangeArrowheads="1"/>
            </p:cNvSpPr>
            <p:nvPr/>
          </p:nvSpPr>
          <p:spPr bwMode="auto">
            <a:xfrm>
              <a:off x="1428" y="2296"/>
              <a:ext cx="34" cy="34"/>
            </a:xfrm>
            <a:prstGeom prst="flowChartConnector">
              <a:avLst/>
            </a:prstGeom>
            <a:blipFill dpi="0" rotWithShape="1">
              <a:blip r:embed="rId3" cstate="print"/>
              <a:srcRect/>
              <a:tile tx="0" ty="0" sx="100000" sy="100000" flip="none" algn="tl"/>
            </a:blip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2314" name="AutoShape 111" descr="Песок"/>
            <p:cNvSpPr>
              <a:spLocks noChangeAspect="1" noChangeArrowheads="1"/>
            </p:cNvSpPr>
            <p:nvPr/>
          </p:nvSpPr>
          <p:spPr bwMode="auto">
            <a:xfrm>
              <a:off x="1428" y="2205"/>
              <a:ext cx="34" cy="34"/>
            </a:xfrm>
            <a:prstGeom prst="flowChartConnector">
              <a:avLst/>
            </a:prstGeom>
            <a:blipFill dpi="0" rotWithShape="1">
              <a:blip r:embed="rId3" cstate="print"/>
              <a:srcRect/>
              <a:tile tx="0" ty="0" sx="100000" sy="100000" flip="none" algn="tl"/>
            </a:blip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2315" name="AutoShape 112" descr="Песок"/>
            <p:cNvSpPr>
              <a:spLocks noChangeAspect="1" noChangeArrowheads="1"/>
            </p:cNvSpPr>
            <p:nvPr/>
          </p:nvSpPr>
          <p:spPr bwMode="auto">
            <a:xfrm>
              <a:off x="1383" y="2160"/>
              <a:ext cx="34" cy="34"/>
            </a:xfrm>
            <a:prstGeom prst="flowChartConnector">
              <a:avLst/>
            </a:prstGeom>
            <a:blipFill dpi="0" rotWithShape="1">
              <a:blip r:embed="rId3" cstate="print"/>
              <a:srcRect/>
              <a:tile tx="0" ty="0" sx="100000" sy="100000" flip="none" algn="tl"/>
            </a:blip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2316" name="AutoShape 113" descr="Песок"/>
            <p:cNvSpPr>
              <a:spLocks noChangeAspect="1" noChangeArrowheads="1"/>
            </p:cNvSpPr>
            <p:nvPr/>
          </p:nvSpPr>
          <p:spPr bwMode="auto">
            <a:xfrm>
              <a:off x="1429" y="2387"/>
              <a:ext cx="34" cy="34"/>
            </a:xfrm>
            <a:prstGeom prst="flowChartConnector">
              <a:avLst/>
            </a:prstGeom>
            <a:blipFill dpi="0" rotWithShape="1">
              <a:blip r:embed="rId3" cstate="print"/>
              <a:srcRect/>
              <a:tile tx="0" ty="0" sx="100000" sy="100000" flip="none" algn="tl"/>
            </a:blip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2317" name="AutoShape 114" descr="Песок"/>
            <p:cNvSpPr>
              <a:spLocks noChangeAspect="1" noChangeArrowheads="1"/>
            </p:cNvSpPr>
            <p:nvPr/>
          </p:nvSpPr>
          <p:spPr bwMode="auto">
            <a:xfrm>
              <a:off x="1338" y="2387"/>
              <a:ext cx="34" cy="34"/>
            </a:xfrm>
            <a:prstGeom prst="flowChartConnector">
              <a:avLst/>
            </a:prstGeom>
            <a:blipFill dpi="0" rotWithShape="1">
              <a:blip r:embed="rId3" cstate="print"/>
              <a:srcRect/>
              <a:tile tx="0" ty="0" sx="100000" sy="100000" flip="none" algn="tl"/>
            </a:blip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2318" name="AutoShape 115" descr="Песок"/>
            <p:cNvSpPr>
              <a:spLocks noChangeAspect="1" noChangeArrowheads="1"/>
            </p:cNvSpPr>
            <p:nvPr/>
          </p:nvSpPr>
          <p:spPr bwMode="auto">
            <a:xfrm>
              <a:off x="1429" y="2432"/>
              <a:ext cx="34" cy="34"/>
            </a:xfrm>
            <a:prstGeom prst="flowChartConnector">
              <a:avLst/>
            </a:prstGeom>
            <a:blipFill dpi="0" rotWithShape="1">
              <a:blip r:embed="rId3" cstate="print"/>
              <a:srcRect/>
              <a:tile tx="0" ty="0" sx="100000" sy="100000" flip="none" algn="tl"/>
            </a:blip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2319" name="AutoShape 116" descr="Песок"/>
            <p:cNvSpPr>
              <a:spLocks noChangeAspect="1" noChangeArrowheads="1"/>
            </p:cNvSpPr>
            <p:nvPr/>
          </p:nvSpPr>
          <p:spPr bwMode="auto">
            <a:xfrm>
              <a:off x="1383" y="2432"/>
              <a:ext cx="34" cy="34"/>
            </a:xfrm>
            <a:prstGeom prst="flowChartConnector">
              <a:avLst/>
            </a:prstGeom>
            <a:blipFill dpi="0" rotWithShape="1">
              <a:blip r:embed="rId3" cstate="print"/>
              <a:srcRect/>
              <a:tile tx="0" ty="0" sx="100000" sy="100000" flip="none" algn="tl"/>
            </a:blip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2320" name="AutoShape 117" descr="Песок"/>
            <p:cNvSpPr>
              <a:spLocks noChangeAspect="1" noChangeArrowheads="1"/>
            </p:cNvSpPr>
            <p:nvPr/>
          </p:nvSpPr>
          <p:spPr bwMode="auto">
            <a:xfrm>
              <a:off x="1338" y="2478"/>
              <a:ext cx="34" cy="34"/>
            </a:xfrm>
            <a:prstGeom prst="flowChartConnector">
              <a:avLst/>
            </a:prstGeom>
            <a:blipFill dpi="0" rotWithShape="1">
              <a:blip r:embed="rId3" cstate="print"/>
              <a:srcRect/>
              <a:tile tx="0" ty="0" sx="100000" sy="100000" flip="none" algn="tl"/>
            </a:blip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2321" name="AutoShape 118" descr="Песок"/>
            <p:cNvSpPr>
              <a:spLocks noChangeAspect="1" noChangeArrowheads="1"/>
            </p:cNvSpPr>
            <p:nvPr/>
          </p:nvSpPr>
          <p:spPr bwMode="auto">
            <a:xfrm>
              <a:off x="1429" y="2523"/>
              <a:ext cx="34" cy="34"/>
            </a:xfrm>
            <a:prstGeom prst="flowChartConnector">
              <a:avLst/>
            </a:prstGeom>
            <a:blipFill dpi="0" rotWithShape="1">
              <a:blip r:embed="rId3" cstate="print"/>
              <a:srcRect/>
              <a:tile tx="0" ty="0" sx="100000" sy="100000" flip="none" algn="tl"/>
            </a:blip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2322" name="AutoShape 119" descr="Песок"/>
            <p:cNvSpPr>
              <a:spLocks noChangeAspect="1" noChangeArrowheads="1"/>
            </p:cNvSpPr>
            <p:nvPr/>
          </p:nvSpPr>
          <p:spPr bwMode="auto">
            <a:xfrm>
              <a:off x="1383" y="2523"/>
              <a:ext cx="34" cy="34"/>
            </a:xfrm>
            <a:prstGeom prst="flowChartConnector">
              <a:avLst/>
            </a:prstGeom>
            <a:blipFill dpi="0" rotWithShape="1">
              <a:blip r:embed="rId3" cstate="print"/>
              <a:srcRect/>
              <a:tile tx="0" ty="0" sx="100000" sy="100000" flip="none" algn="tl"/>
            </a:blip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2323" name="AutoShape 120" descr="Песок"/>
            <p:cNvSpPr>
              <a:spLocks noChangeAspect="1" noChangeArrowheads="1"/>
            </p:cNvSpPr>
            <p:nvPr/>
          </p:nvSpPr>
          <p:spPr bwMode="auto">
            <a:xfrm>
              <a:off x="1383" y="2568"/>
              <a:ext cx="34" cy="34"/>
            </a:xfrm>
            <a:prstGeom prst="flowChartConnector">
              <a:avLst/>
            </a:prstGeom>
            <a:blipFill dpi="0" rotWithShape="1">
              <a:blip r:embed="rId3" cstate="print"/>
              <a:srcRect/>
              <a:tile tx="0" ty="0" sx="100000" sy="100000" flip="none" algn="tl"/>
            </a:blip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2324" name="AutoShape 121" descr="Песок"/>
            <p:cNvSpPr>
              <a:spLocks noChangeAspect="1" noChangeArrowheads="1"/>
            </p:cNvSpPr>
            <p:nvPr/>
          </p:nvSpPr>
          <p:spPr bwMode="auto">
            <a:xfrm>
              <a:off x="1338" y="2568"/>
              <a:ext cx="34" cy="34"/>
            </a:xfrm>
            <a:prstGeom prst="flowChartConnector">
              <a:avLst/>
            </a:prstGeom>
            <a:blipFill dpi="0" rotWithShape="1">
              <a:blip r:embed="rId3" cstate="print"/>
              <a:srcRect/>
              <a:tile tx="0" ty="0" sx="100000" sy="100000" flip="none" algn="tl"/>
            </a:blip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2325" name="AutoShape 122" descr="Песок"/>
            <p:cNvSpPr>
              <a:spLocks noChangeAspect="1" noChangeArrowheads="1"/>
            </p:cNvSpPr>
            <p:nvPr/>
          </p:nvSpPr>
          <p:spPr bwMode="auto">
            <a:xfrm>
              <a:off x="1429" y="2614"/>
              <a:ext cx="34" cy="34"/>
            </a:xfrm>
            <a:prstGeom prst="flowChartConnector">
              <a:avLst/>
            </a:prstGeom>
            <a:blipFill dpi="0" rotWithShape="1">
              <a:blip r:embed="rId3" cstate="print"/>
              <a:srcRect/>
              <a:tile tx="0" ty="0" sx="100000" sy="100000" flip="none" algn="tl"/>
            </a:blip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2326" name="AutoShape 123" descr="Песок"/>
            <p:cNvSpPr>
              <a:spLocks noChangeAspect="1" noChangeArrowheads="1"/>
            </p:cNvSpPr>
            <p:nvPr/>
          </p:nvSpPr>
          <p:spPr bwMode="auto">
            <a:xfrm>
              <a:off x="1383" y="2659"/>
              <a:ext cx="34" cy="34"/>
            </a:xfrm>
            <a:prstGeom prst="flowChartConnector">
              <a:avLst/>
            </a:prstGeom>
            <a:blipFill dpi="0" rotWithShape="1">
              <a:blip r:embed="rId3" cstate="print"/>
              <a:srcRect/>
              <a:tile tx="0" ty="0" sx="100000" sy="100000" flip="none" algn="tl"/>
            </a:blip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2327" name="AutoShape 124" descr="Песок"/>
            <p:cNvSpPr>
              <a:spLocks noChangeAspect="1" noChangeArrowheads="1"/>
            </p:cNvSpPr>
            <p:nvPr/>
          </p:nvSpPr>
          <p:spPr bwMode="auto">
            <a:xfrm>
              <a:off x="1338" y="2614"/>
              <a:ext cx="34" cy="34"/>
            </a:xfrm>
            <a:prstGeom prst="flowChartConnector">
              <a:avLst/>
            </a:prstGeom>
            <a:blipFill dpi="0" rotWithShape="1">
              <a:blip r:embed="rId3" cstate="print"/>
              <a:srcRect/>
              <a:tile tx="0" ty="0" sx="100000" sy="100000" flip="none" algn="tl"/>
            </a:blip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2328" name="AutoShape 125" descr="Песок"/>
            <p:cNvSpPr>
              <a:spLocks noChangeAspect="1" noChangeArrowheads="1"/>
            </p:cNvSpPr>
            <p:nvPr/>
          </p:nvSpPr>
          <p:spPr bwMode="auto">
            <a:xfrm>
              <a:off x="1338" y="2704"/>
              <a:ext cx="34" cy="34"/>
            </a:xfrm>
            <a:prstGeom prst="flowChartConnector">
              <a:avLst/>
            </a:prstGeom>
            <a:blipFill dpi="0" rotWithShape="1">
              <a:blip r:embed="rId3" cstate="print"/>
              <a:srcRect/>
              <a:tile tx="0" ty="0" sx="100000" sy="100000" flip="none" algn="tl"/>
            </a:blip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2329" name="AutoShape 126" descr="Песок"/>
            <p:cNvSpPr>
              <a:spLocks noChangeAspect="1" noChangeArrowheads="1"/>
            </p:cNvSpPr>
            <p:nvPr/>
          </p:nvSpPr>
          <p:spPr bwMode="auto">
            <a:xfrm>
              <a:off x="1383" y="2704"/>
              <a:ext cx="34" cy="34"/>
            </a:xfrm>
            <a:prstGeom prst="flowChartConnector">
              <a:avLst/>
            </a:prstGeom>
            <a:blipFill dpi="0" rotWithShape="1">
              <a:blip r:embed="rId3" cstate="print"/>
              <a:srcRect/>
              <a:tile tx="0" ty="0" sx="100000" sy="100000" flip="none" algn="tl"/>
            </a:blip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ru-RU" dirty="0">
                <a:solidFill>
                  <a:prstClr val="black"/>
                </a:solidFill>
              </a:endParaRPr>
            </a:p>
          </p:txBody>
        </p:sp>
      </p:grpSp>
      <p:grpSp>
        <p:nvGrpSpPr>
          <p:cNvPr id="5" name="Group 127"/>
          <p:cNvGrpSpPr>
            <a:grpSpLocks/>
          </p:cNvGrpSpPr>
          <p:nvPr/>
        </p:nvGrpSpPr>
        <p:grpSpPr bwMode="auto">
          <a:xfrm>
            <a:off x="6948488" y="3429001"/>
            <a:ext cx="1727200" cy="2393951"/>
            <a:chOff x="1020" y="1480"/>
            <a:chExt cx="1270" cy="1734"/>
          </a:xfrm>
        </p:grpSpPr>
        <p:grpSp>
          <p:nvGrpSpPr>
            <p:cNvPr id="6" name="Group 128"/>
            <p:cNvGrpSpPr>
              <a:grpSpLocks/>
            </p:cNvGrpSpPr>
            <p:nvPr/>
          </p:nvGrpSpPr>
          <p:grpSpPr bwMode="auto">
            <a:xfrm>
              <a:off x="1247" y="1570"/>
              <a:ext cx="758" cy="1574"/>
              <a:chOff x="1429" y="1979"/>
              <a:chExt cx="576" cy="1165"/>
            </a:xfrm>
          </p:grpSpPr>
          <p:sp>
            <p:nvSpPr>
              <p:cNvPr id="12307" name="AutoShape 129"/>
              <p:cNvSpPr>
                <a:spLocks noChangeArrowheads="1"/>
              </p:cNvSpPr>
              <p:nvPr/>
            </p:nvSpPr>
            <p:spPr bwMode="auto">
              <a:xfrm>
                <a:off x="1429" y="2568"/>
                <a:ext cx="576" cy="576"/>
              </a:xfrm>
              <a:prstGeom prst="octagon">
                <a:avLst>
                  <a:gd name="adj" fmla="val 35069"/>
                </a:avLst>
              </a:prstGeom>
              <a:noFill/>
              <a:ln w="3810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ru-RU" dirty="0">
                  <a:solidFill>
                    <a:prstClr val="black"/>
                  </a:solidFill>
                </a:endParaRPr>
              </a:p>
            </p:txBody>
          </p:sp>
          <p:sp>
            <p:nvSpPr>
              <p:cNvPr id="12308" name="AutoShape 130"/>
              <p:cNvSpPr>
                <a:spLocks noChangeArrowheads="1"/>
              </p:cNvSpPr>
              <p:nvPr/>
            </p:nvSpPr>
            <p:spPr bwMode="auto">
              <a:xfrm>
                <a:off x="1429" y="1979"/>
                <a:ext cx="576" cy="576"/>
              </a:xfrm>
              <a:prstGeom prst="octagon">
                <a:avLst>
                  <a:gd name="adj" fmla="val 35069"/>
                </a:avLst>
              </a:prstGeom>
              <a:noFill/>
              <a:ln w="2857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ru-RU" dirty="0">
                  <a:solidFill>
                    <a:prstClr val="black"/>
                  </a:solidFill>
                </a:endParaRPr>
              </a:p>
            </p:txBody>
          </p:sp>
        </p:grpSp>
        <p:sp>
          <p:nvSpPr>
            <p:cNvPr id="12303" name="AutoShape 131" descr="Орех"/>
            <p:cNvSpPr>
              <a:spLocks noChangeArrowheads="1"/>
            </p:cNvSpPr>
            <p:nvPr/>
          </p:nvSpPr>
          <p:spPr bwMode="auto">
            <a:xfrm>
              <a:off x="1020" y="1480"/>
              <a:ext cx="1270" cy="192"/>
            </a:xfrm>
            <a:prstGeom prst="flowChartTerminator">
              <a:avLst/>
            </a:prstGeom>
            <a:blipFill dpi="0" rotWithShape="1">
              <a:blip r:embed="rId4" cstate="print"/>
              <a:srcRect/>
              <a:tile tx="0" ty="0" sx="100000" sy="100000" flip="none" algn="tl"/>
            </a:blip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2304" name="AutoShape 132" descr="Орех"/>
            <p:cNvSpPr>
              <a:spLocks noChangeArrowheads="1"/>
            </p:cNvSpPr>
            <p:nvPr/>
          </p:nvSpPr>
          <p:spPr bwMode="auto">
            <a:xfrm>
              <a:off x="1020" y="3022"/>
              <a:ext cx="1270" cy="192"/>
            </a:xfrm>
            <a:prstGeom prst="flowChartTerminator">
              <a:avLst/>
            </a:prstGeom>
            <a:blipFill dpi="0" rotWithShape="1">
              <a:blip r:embed="rId4" cstate="print"/>
              <a:srcRect/>
              <a:tile tx="0" ty="0" sx="100000" sy="100000" flip="none" algn="tl"/>
            </a:blip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2305" name="Line 133"/>
            <p:cNvSpPr>
              <a:spLocks noChangeShapeType="1"/>
            </p:cNvSpPr>
            <p:nvPr/>
          </p:nvSpPr>
          <p:spPr bwMode="auto">
            <a:xfrm>
              <a:off x="2154" y="1661"/>
              <a:ext cx="0" cy="1361"/>
            </a:xfrm>
            <a:prstGeom prst="line">
              <a:avLst/>
            </a:prstGeom>
            <a:noFill/>
            <a:ln w="76200">
              <a:pattFill prst="pct70">
                <a:fgClr>
                  <a:srgbClr val="993300"/>
                </a:fgClr>
                <a:bgClr>
                  <a:srgbClr val="FFFFFF"/>
                </a:bgClr>
              </a:pattFill>
              <a:round/>
              <a:headEnd/>
              <a:tailEnd/>
            </a:ln>
          </p:spPr>
          <p:txBody>
            <a:bodyPr/>
            <a:lstStyle/>
            <a:p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2306" name="Line 134"/>
            <p:cNvSpPr>
              <a:spLocks noChangeShapeType="1"/>
            </p:cNvSpPr>
            <p:nvPr/>
          </p:nvSpPr>
          <p:spPr bwMode="auto">
            <a:xfrm>
              <a:off x="1111" y="1661"/>
              <a:ext cx="0" cy="1361"/>
            </a:xfrm>
            <a:prstGeom prst="line">
              <a:avLst/>
            </a:prstGeom>
            <a:noFill/>
            <a:ln w="76200">
              <a:pattFill prst="pct70">
                <a:fgClr>
                  <a:srgbClr val="993300"/>
                </a:fgClr>
                <a:bgClr>
                  <a:srgbClr val="FFFFFF"/>
                </a:bgClr>
              </a:pattFill>
              <a:round/>
              <a:headEnd/>
              <a:tailEnd/>
            </a:ln>
          </p:spPr>
          <p:txBody>
            <a:bodyPr/>
            <a:lstStyle/>
            <a:p>
              <a:endParaRPr lang="ru-RU" dirty="0">
                <a:solidFill>
                  <a:prstClr val="black"/>
                </a:solidFill>
              </a:endParaRPr>
            </a:p>
          </p:txBody>
        </p:sp>
      </p:grpSp>
      <p:sp>
        <p:nvSpPr>
          <p:cNvPr id="67" name="Freeform 135" descr="Песок"/>
          <p:cNvSpPr>
            <a:spLocks/>
          </p:cNvSpPr>
          <p:nvPr/>
        </p:nvSpPr>
        <p:spPr bwMode="auto">
          <a:xfrm>
            <a:off x="7269163" y="4043364"/>
            <a:ext cx="1009650" cy="625475"/>
          </a:xfrm>
          <a:custGeom>
            <a:avLst/>
            <a:gdLst>
              <a:gd name="T0" fmla="*/ 2147483647 w 636"/>
              <a:gd name="T1" fmla="*/ 2147483647 h 394"/>
              <a:gd name="T2" fmla="*/ 2147483647 w 636"/>
              <a:gd name="T3" fmla="*/ 2147483647 h 394"/>
              <a:gd name="T4" fmla="*/ 2147483647 w 636"/>
              <a:gd name="T5" fmla="*/ 2147483647 h 394"/>
              <a:gd name="T6" fmla="*/ 2147483647 w 636"/>
              <a:gd name="T7" fmla="*/ 2147483647 h 394"/>
              <a:gd name="T8" fmla="*/ 2147483647 w 636"/>
              <a:gd name="T9" fmla="*/ 2147483647 h 394"/>
              <a:gd name="T10" fmla="*/ 2147483647 w 636"/>
              <a:gd name="T11" fmla="*/ 2147483647 h 394"/>
              <a:gd name="T12" fmla="*/ 2147483647 w 636"/>
              <a:gd name="T13" fmla="*/ 2147483647 h 394"/>
              <a:gd name="T14" fmla="*/ 2147483647 w 636"/>
              <a:gd name="T15" fmla="*/ 2147483647 h 394"/>
              <a:gd name="T16" fmla="*/ 2147483647 w 636"/>
              <a:gd name="T17" fmla="*/ 0 h 394"/>
              <a:gd name="T18" fmla="*/ 2147483647 w 636"/>
              <a:gd name="T19" fmla="*/ 2147483647 h 394"/>
              <a:gd name="T20" fmla="*/ 0 w 636"/>
              <a:gd name="T21" fmla="*/ 2147483647 h 394"/>
              <a:gd name="T22" fmla="*/ 2147483647 w 636"/>
              <a:gd name="T23" fmla="*/ 2147483647 h 394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w 636"/>
              <a:gd name="T37" fmla="*/ 0 h 394"/>
              <a:gd name="T38" fmla="*/ 636 w 636"/>
              <a:gd name="T39" fmla="*/ 394 h 394"/>
            </a:gdLst>
            <a:ahLst/>
            <a:cxnLst>
              <a:cxn ang="T24">
                <a:pos x="T0" y="T1"/>
              </a:cxn>
              <a:cxn ang="T25">
                <a:pos x="T2" y="T3"/>
              </a:cxn>
              <a:cxn ang="T26">
                <a:pos x="T4" y="T5"/>
              </a:cxn>
              <a:cxn ang="T27">
                <a:pos x="T6" y="T7"/>
              </a:cxn>
              <a:cxn ang="T28">
                <a:pos x="T8" y="T9"/>
              </a:cxn>
              <a:cxn ang="T29">
                <a:pos x="T10" y="T11"/>
              </a:cxn>
              <a:cxn ang="T30">
                <a:pos x="T12" y="T13"/>
              </a:cxn>
              <a:cxn ang="T31">
                <a:pos x="T14" y="T15"/>
              </a:cxn>
              <a:cxn ang="T32">
                <a:pos x="T16" y="T17"/>
              </a:cxn>
              <a:cxn ang="T33">
                <a:pos x="T18" y="T19"/>
              </a:cxn>
              <a:cxn ang="T34">
                <a:pos x="T20" y="T21"/>
              </a:cxn>
              <a:cxn ang="T35">
                <a:pos x="T22" y="T23"/>
              </a:cxn>
            </a:cxnLst>
            <a:rect l="T36" t="T37" r="T38" b="T39"/>
            <a:pathLst>
              <a:path w="636" h="394">
                <a:moveTo>
                  <a:pt x="224" y="358"/>
                </a:moveTo>
                <a:cubicBezTo>
                  <a:pt x="264" y="361"/>
                  <a:pt x="304" y="355"/>
                  <a:pt x="340" y="361"/>
                </a:cubicBezTo>
                <a:cubicBezTo>
                  <a:pt x="366" y="362"/>
                  <a:pt x="407" y="357"/>
                  <a:pt x="416" y="355"/>
                </a:cubicBezTo>
                <a:cubicBezTo>
                  <a:pt x="425" y="353"/>
                  <a:pt x="399" y="351"/>
                  <a:pt x="394" y="351"/>
                </a:cubicBezTo>
                <a:cubicBezTo>
                  <a:pt x="389" y="351"/>
                  <a:pt x="380" y="354"/>
                  <a:pt x="383" y="355"/>
                </a:cubicBezTo>
                <a:cubicBezTo>
                  <a:pt x="387" y="356"/>
                  <a:pt x="410" y="358"/>
                  <a:pt x="414" y="358"/>
                </a:cubicBezTo>
                <a:cubicBezTo>
                  <a:pt x="419" y="358"/>
                  <a:pt x="374" y="394"/>
                  <a:pt x="411" y="357"/>
                </a:cubicBezTo>
                <a:lnTo>
                  <a:pt x="633" y="133"/>
                </a:lnTo>
                <a:lnTo>
                  <a:pt x="636" y="0"/>
                </a:lnTo>
                <a:lnTo>
                  <a:pt x="4" y="11"/>
                </a:lnTo>
                <a:lnTo>
                  <a:pt x="0" y="133"/>
                </a:lnTo>
                <a:lnTo>
                  <a:pt x="224" y="358"/>
                </a:lnTo>
                <a:close/>
              </a:path>
            </a:pathLst>
          </a:custGeom>
          <a:blipFill dpi="0" rotWithShape="1">
            <a:blip r:embed="rId3" cstate="print"/>
            <a:srcRect/>
            <a:tile tx="0" ty="0" sx="100000" sy="100000" flip="none" algn="tl"/>
          </a:blipFill>
          <a:ln w="3175">
            <a:noFill/>
            <a:round/>
            <a:headEnd/>
            <a:tailEnd/>
          </a:ln>
        </p:spPr>
        <p:txBody>
          <a:bodyPr/>
          <a:lstStyle/>
          <a:p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68" name="Freeform 136" descr="Песок"/>
          <p:cNvSpPr>
            <a:spLocks/>
          </p:cNvSpPr>
          <p:nvPr/>
        </p:nvSpPr>
        <p:spPr bwMode="auto">
          <a:xfrm>
            <a:off x="7278690" y="5086351"/>
            <a:ext cx="993775" cy="471488"/>
          </a:xfrm>
          <a:custGeom>
            <a:avLst/>
            <a:gdLst>
              <a:gd name="T0" fmla="*/ 2147483647 w 626"/>
              <a:gd name="T1" fmla="*/ 2147483647 h 297"/>
              <a:gd name="T2" fmla="*/ 2147483647 w 626"/>
              <a:gd name="T3" fmla="*/ 2147483647 h 297"/>
              <a:gd name="T4" fmla="*/ 2147483647 w 626"/>
              <a:gd name="T5" fmla="*/ 2147483647 h 297"/>
              <a:gd name="T6" fmla="*/ 2147483647 w 626"/>
              <a:gd name="T7" fmla="*/ 2147483647 h 297"/>
              <a:gd name="T8" fmla="*/ 2147483647 w 626"/>
              <a:gd name="T9" fmla="*/ 2147483647 h 297"/>
              <a:gd name="T10" fmla="*/ 2147483647 w 626"/>
              <a:gd name="T11" fmla="*/ 2147483647 h 297"/>
              <a:gd name="T12" fmla="*/ 2147483647 w 626"/>
              <a:gd name="T13" fmla="*/ 2147483647 h 297"/>
              <a:gd name="T14" fmla="*/ 2147483647 w 626"/>
              <a:gd name="T15" fmla="*/ 2147483647 h 297"/>
              <a:gd name="T16" fmla="*/ 2147483647 w 626"/>
              <a:gd name="T17" fmla="*/ 2147483647 h 297"/>
              <a:gd name="T18" fmla="*/ 2147483647 w 626"/>
              <a:gd name="T19" fmla="*/ 0 h 297"/>
              <a:gd name="T20" fmla="*/ 0 w 626"/>
              <a:gd name="T21" fmla="*/ 2147483647 h 297"/>
              <a:gd name="T22" fmla="*/ 2147483647 w 626"/>
              <a:gd name="T23" fmla="*/ 2147483647 h 297"/>
              <a:gd name="T24" fmla="*/ 2147483647 w 626"/>
              <a:gd name="T25" fmla="*/ 2147483647 h 297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w 626"/>
              <a:gd name="T40" fmla="*/ 0 h 297"/>
              <a:gd name="T41" fmla="*/ 626 w 626"/>
              <a:gd name="T42" fmla="*/ 297 h 297"/>
            </a:gdLst>
            <a:ahLst/>
            <a:cxnLst>
              <a:cxn ang="T26">
                <a:pos x="T0" y="T1"/>
              </a:cxn>
              <a:cxn ang="T27">
                <a:pos x="T2" y="T3"/>
              </a:cxn>
              <a:cxn ang="T28">
                <a:pos x="T4" y="T5"/>
              </a:cxn>
              <a:cxn ang="T29">
                <a:pos x="T6" y="T7"/>
              </a:cxn>
              <a:cxn ang="T30">
                <a:pos x="T8" y="T9"/>
              </a:cxn>
              <a:cxn ang="T31">
                <a:pos x="T10" y="T11"/>
              </a:cxn>
              <a:cxn ang="T32">
                <a:pos x="T12" y="T13"/>
              </a:cxn>
              <a:cxn ang="T33">
                <a:pos x="T14" y="T15"/>
              </a:cxn>
              <a:cxn ang="T34">
                <a:pos x="T16" y="T17"/>
              </a:cxn>
              <a:cxn ang="T35">
                <a:pos x="T18" y="T19"/>
              </a:cxn>
              <a:cxn ang="T36">
                <a:pos x="T20" y="T21"/>
              </a:cxn>
              <a:cxn ang="T37">
                <a:pos x="T22" y="T23"/>
              </a:cxn>
              <a:cxn ang="T38">
                <a:pos x="T24" y="T25"/>
              </a:cxn>
            </a:cxnLst>
            <a:rect l="T39" t="T40" r="T41" b="T42"/>
            <a:pathLst>
              <a:path w="626" h="297">
                <a:moveTo>
                  <a:pt x="120" y="292"/>
                </a:moveTo>
                <a:cubicBezTo>
                  <a:pt x="161" y="294"/>
                  <a:pt x="305" y="291"/>
                  <a:pt x="342" y="296"/>
                </a:cubicBezTo>
                <a:cubicBezTo>
                  <a:pt x="367" y="297"/>
                  <a:pt x="468" y="297"/>
                  <a:pt x="494" y="296"/>
                </a:cubicBezTo>
                <a:cubicBezTo>
                  <a:pt x="520" y="295"/>
                  <a:pt x="492" y="294"/>
                  <a:pt x="496" y="292"/>
                </a:cubicBezTo>
                <a:cubicBezTo>
                  <a:pt x="500" y="290"/>
                  <a:pt x="519" y="283"/>
                  <a:pt x="520" y="282"/>
                </a:cubicBezTo>
                <a:cubicBezTo>
                  <a:pt x="521" y="281"/>
                  <a:pt x="503" y="286"/>
                  <a:pt x="504" y="284"/>
                </a:cubicBezTo>
                <a:cubicBezTo>
                  <a:pt x="505" y="282"/>
                  <a:pt x="507" y="290"/>
                  <a:pt x="526" y="272"/>
                </a:cubicBezTo>
                <a:lnTo>
                  <a:pt x="622" y="172"/>
                </a:lnTo>
                <a:lnTo>
                  <a:pt x="622" y="164"/>
                </a:lnTo>
                <a:lnTo>
                  <a:pt x="626" y="0"/>
                </a:lnTo>
                <a:lnTo>
                  <a:pt x="0" y="4"/>
                </a:lnTo>
                <a:lnTo>
                  <a:pt x="1" y="169"/>
                </a:lnTo>
                <a:lnTo>
                  <a:pt x="120" y="292"/>
                </a:lnTo>
                <a:close/>
              </a:path>
            </a:pathLst>
          </a:custGeom>
          <a:blipFill dpi="0" rotWithShape="1">
            <a:blip r:embed="rId3" cstate="print"/>
            <a:srcRect/>
            <a:tile tx="0" ty="0" sx="100000" sy="100000" flip="none" algn="tl"/>
          </a:blipFill>
          <a:ln w="3175">
            <a:noFill/>
            <a:round/>
            <a:headEnd/>
            <a:tailEnd/>
          </a:ln>
        </p:spPr>
        <p:txBody>
          <a:bodyPr/>
          <a:lstStyle/>
          <a:p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8" name="Пятно 1 7"/>
          <p:cNvSpPr/>
          <p:nvPr/>
        </p:nvSpPr>
        <p:spPr>
          <a:xfrm>
            <a:off x="0" y="5791089"/>
            <a:ext cx="2411760" cy="1066913"/>
          </a:xfrm>
          <a:prstGeom prst="irregularSeal1">
            <a:avLst/>
          </a:prstGeom>
          <a:solidFill>
            <a:srgbClr val="FF0000"/>
          </a:solidFill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 smtClean="0">
                <a:solidFill>
                  <a:schemeClr val="bg1"/>
                </a:solidFill>
              </a:rPr>
              <a:t> Ответ</a:t>
            </a:r>
            <a:endParaRPr lang="ru-RU" sz="3200" b="1" dirty="0">
              <a:solidFill>
                <a:schemeClr val="bg1"/>
              </a:solidFill>
            </a:endParaRPr>
          </a:p>
        </p:txBody>
      </p:sp>
      <p:grpSp>
        <p:nvGrpSpPr>
          <p:cNvPr id="7" name="Группа 46"/>
          <p:cNvGrpSpPr/>
          <p:nvPr/>
        </p:nvGrpSpPr>
        <p:grpSpPr>
          <a:xfrm>
            <a:off x="6746240" y="0"/>
            <a:ext cx="2448000" cy="1260000"/>
            <a:chOff x="6618181" y="0"/>
            <a:chExt cx="2525819" cy="1296144"/>
          </a:xfrm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</p:grpSpPr>
        <p:pic>
          <p:nvPicPr>
            <p:cNvPr id="40" name="Picture 8" descr="http://cache.osta.ee/iv2/auctions/1_1_13123612.jpg"/>
            <p:cNvPicPr>
              <a:picLocks noChangeAspect="1" noChangeArrowheads="1"/>
            </p:cNvPicPr>
            <p:nvPr/>
          </p:nvPicPr>
          <p:blipFill>
            <a:blip r:embed="rId5" cstate="print"/>
            <a:srcRect l="2520" t="4669" r="1721" b="7778"/>
            <a:stretch>
              <a:fillRect/>
            </a:stretch>
          </p:blipFill>
          <p:spPr bwMode="auto">
            <a:xfrm>
              <a:off x="6618181" y="0"/>
              <a:ext cx="2525819" cy="1296144"/>
            </a:xfrm>
            <a:prstGeom prst="rect">
              <a:avLst/>
            </a:prstGeom>
            <a:noFill/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p3d>
              <a:bevelT w="190500" h="38100"/>
            </a:sp3d>
          </p:spPr>
        </p:pic>
        <p:sp>
          <p:nvSpPr>
            <p:cNvPr id="46" name="TextBox 45"/>
            <p:cNvSpPr txBox="1"/>
            <p:nvPr/>
          </p:nvSpPr>
          <p:spPr>
            <a:xfrm>
              <a:off x="7480874" y="0"/>
              <a:ext cx="1611289" cy="1108119"/>
            </a:xfrm>
            <a:prstGeom prst="rect">
              <a:avLst/>
            </a:prstGeom>
            <a:noFill/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p3d>
              <a:bevelT w="190500" h="38100"/>
            </a:sp3d>
          </p:spPr>
          <p:txBody>
            <a:bodyPr wrap="none" rtlCol="0">
              <a:spAutoFit/>
            </a:bodyPr>
            <a:lstStyle/>
            <a:p>
              <a:pPr algn="ctr"/>
              <a:r>
                <a:rPr lang="ru-RU" sz="3200" dirty="0" smtClean="0">
                  <a:solidFill>
                    <a:srgbClr val="FF0000"/>
                  </a:solidFill>
                </a:rPr>
                <a:t>Вопрос </a:t>
              </a:r>
            </a:p>
            <a:p>
              <a:pPr algn="ctr"/>
              <a:r>
                <a:rPr lang="ru-RU" sz="3200" dirty="0" smtClean="0">
                  <a:solidFill>
                    <a:srgbClr val="FF0000"/>
                  </a:solidFill>
                </a:rPr>
                <a:t>№1.</a:t>
              </a:r>
              <a:endParaRPr lang="ru-RU" sz="3200" dirty="0">
                <a:solidFill>
                  <a:srgbClr val="FF0000"/>
                </a:solidFill>
              </a:endParaRPr>
            </a:p>
          </p:txBody>
        </p:sp>
      </p:grpSp>
      <p:sp>
        <p:nvSpPr>
          <p:cNvPr id="49" name="Управляющая кнопка: возврат 48">
            <a:hlinkClick r:id="rId6" action="ppaction://hlinksldjump" highlightClick="1"/>
          </p:cNvPr>
          <p:cNvSpPr/>
          <p:nvPr/>
        </p:nvSpPr>
        <p:spPr>
          <a:xfrm>
            <a:off x="8351912" y="6313486"/>
            <a:ext cx="792088" cy="531440"/>
          </a:xfrm>
          <a:prstGeom prst="actionButtonReturn">
            <a:avLst/>
          </a:prstGeom>
          <a:solidFill>
            <a:srgbClr val="00B050"/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5" name="Прямоугольник 54"/>
          <p:cNvSpPr/>
          <p:nvPr/>
        </p:nvSpPr>
        <p:spPr>
          <a:xfrm>
            <a:off x="2452400" y="6107094"/>
            <a:ext cx="3382792" cy="584775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ru-RU" sz="3200" b="1" dirty="0" smtClean="0">
                <a:solidFill>
                  <a:schemeClr val="bg1"/>
                </a:solidFill>
              </a:rPr>
              <a:t>Ваш </a:t>
            </a:r>
            <a:r>
              <a:rPr lang="ru-RU" sz="3200" b="1" dirty="0" smtClean="0">
                <a:solidFill>
                  <a:schemeClr val="bg1"/>
                </a:solidFill>
              </a:rPr>
              <a:t>ответ.  Зебра</a:t>
            </a:r>
            <a:endParaRPr lang="ru-RU" sz="3200" b="1" dirty="0" smtClean="0">
              <a:solidFill>
                <a:schemeClr val="bg1"/>
              </a:solidFill>
            </a:endParaRPr>
          </a:p>
        </p:txBody>
      </p:sp>
      <p:sp>
        <p:nvSpPr>
          <p:cNvPr id="48" name="Прямоугольник 47"/>
          <p:cNvSpPr/>
          <p:nvPr/>
        </p:nvSpPr>
        <p:spPr>
          <a:xfrm>
            <a:off x="2517705" y="2350254"/>
            <a:ext cx="2279791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3200" dirty="0" smtClean="0">
                <a:solidFill>
                  <a:srgbClr val="FF0000"/>
                </a:solidFill>
              </a:rPr>
              <a:t>Ваш вопрос</a:t>
            </a:r>
            <a:endParaRPr lang="ru-RU" sz="3200" dirty="0"/>
          </a:p>
        </p:txBody>
      </p:sp>
      <p:sp>
        <p:nvSpPr>
          <p:cNvPr id="9" name="Прямоугольник 8"/>
          <p:cNvSpPr/>
          <p:nvPr/>
        </p:nvSpPr>
        <p:spPr>
          <a:xfrm>
            <a:off x="611053" y="1190261"/>
            <a:ext cx="5932547" cy="738664"/>
          </a:xfrm>
          <a:prstGeom prst="rect">
            <a:avLst/>
          </a:prstGeom>
          <a:solidFill>
            <a:srgbClr val="6EBD2D"/>
          </a:solidFill>
        </p:spPr>
        <p:txBody>
          <a:bodyPr wrap="square">
            <a:spAutoFit/>
          </a:bodyPr>
          <a:lstStyle/>
          <a:p>
            <a:r>
              <a:rPr lang="ru-RU" sz="2400" dirty="0"/>
              <a:t/>
            </a:r>
            <a:br>
              <a:rPr lang="ru-RU" sz="2400" dirty="0"/>
            </a:br>
            <a:endParaRPr lang="ru-RU" dirty="0"/>
          </a:p>
        </p:txBody>
      </p:sp>
      <p:sp>
        <p:nvSpPr>
          <p:cNvPr id="10" name="Прямоугольник 9"/>
          <p:cNvSpPr/>
          <p:nvPr/>
        </p:nvSpPr>
        <p:spPr>
          <a:xfrm>
            <a:off x="611053" y="1336898"/>
            <a:ext cx="5869121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4800" dirty="0">
                <a:solidFill>
                  <a:srgbClr val="000000"/>
                </a:solidFill>
                <a:latin typeface="Helvetica Neue"/>
              </a:rPr>
              <a:t>Что за </a:t>
            </a:r>
            <a:r>
              <a:rPr lang="ru-RU" sz="4800" dirty="0" err="1">
                <a:solidFill>
                  <a:srgbClr val="000000"/>
                </a:solidFill>
                <a:latin typeface="Helvetica Neue"/>
              </a:rPr>
              <a:t>коняшки</a:t>
            </a:r>
            <a:r>
              <a:rPr lang="ru-RU" sz="4800" dirty="0">
                <a:solidFill>
                  <a:srgbClr val="000000"/>
                </a:solidFill>
                <a:latin typeface="Helvetica Neue"/>
              </a:rPr>
              <a:t> -</a:t>
            </a:r>
          </a:p>
          <a:p>
            <a:pPr algn="just"/>
            <a:r>
              <a:rPr lang="ru-RU" sz="4800" dirty="0">
                <a:solidFill>
                  <a:srgbClr val="000000"/>
                </a:solidFill>
                <a:latin typeface="Helvetica Neue"/>
              </a:rPr>
              <a:t>На всех тельняшки.</a:t>
            </a:r>
            <a:endParaRPr lang="ru-RU" sz="4800" b="0" i="0" dirty="0">
              <a:solidFill>
                <a:srgbClr val="000000"/>
              </a:solidFill>
              <a:effectLst/>
              <a:latin typeface="Helvetica Neue"/>
            </a:endParaRPr>
          </a:p>
        </p:txBody>
      </p:sp>
    </p:spTree>
    <p:extLst>
      <p:ext uri="{BB962C8B-B14F-4D97-AF65-F5344CB8AC3E}">
        <p14:creationId xmlns:p14="http://schemas.microsoft.com/office/powerpoint/2010/main" val="2783539918"/>
      </p:ext>
    </p:extLst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7" restart="whenNotActive" fill="hold" evtFilter="cancelBubble" nodeType="interactiveSeq">
                <p:stCondLst>
                  <p:cond evt="onClick" delay="0">
                    <p:tgtEl>
                      <p:spTgt spid="6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" fill="hold">
                      <p:stCondLst>
                        <p:cond delay="0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xit" presetSubtype="1" fill="remove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up)">
                                      <p:cBhvr>
                                        <p:cTn id="21" dur="600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59999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32" presetClass="emph" presetSubtype="0" repeatCount="3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26" dur="2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animClr clrSpc="rgb" dir="cw">
                                      <p:cBhvr>
                                        <p:cTn id="27" dur="2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28" dur="2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9" dur="2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  <p:animRot by="120000">
                                      <p:cBhvr>
                                        <p:cTn id="30" dur="2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1" dur="4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32" dur="4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3" dur="400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34" dur="400" fill="hold">
                                          <p:stCondLst>
                                            <p:cond delay="16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5" presetID="22" presetClass="entr" presetSubtype="4" fill="remove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600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60000"/>
                            </p:stCondLst>
                            <p:childTnLst>
                              <p:par>
                                <p:cTn id="39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drumroll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7"/>
                  </p:tgtEl>
                </p:cond>
              </p:nextCondLst>
            </p:seq>
            <p:seq concurrent="1" nextAc="seek">
              <p:cTn id="41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2" fill="hold">
                      <p:stCondLst>
                        <p:cond delay="0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48" dur="10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</p:childTnLst>
        </p:cTn>
      </p:par>
    </p:tnLst>
    <p:bldLst>
      <p:bldP spid="67" grpId="0" animBg="1"/>
      <p:bldP spid="68" grpId="0" animBg="1"/>
      <p:bldP spid="55" grpId="0"/>
      <p:bldP spid="9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idx="4294967295"/>
          </p:nvPr>
        </p:nvSpPr>
        <p:spPr>
          <a:xfrm>
            <a:off x="0" y="274638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ru-RU" sz="3100" dirty="0" smtClean="0"/>
              <a:t/>
            </a:r>
            <a:br>
              <a:rPr lang="ru-RU" sz="3100" dirty="0" smtClean="0"/>
            </a:br>
            <a:r>
              <a:rPr lang="ru-RU" sz="3100" dirty="0"/>
              <a:t/>
            </a:r>
            <a:br>
              <a:rPr lang="ru-RU" sz="3100" dirty="0"/>
            </a:br>
            <a:endParaRPr lang="ru-RU" b="1" dirty="0" smtClean="0"/>
          </a:p>
        </p:txBody>
      </p:sp>
      <p:sp>
        <p:nvSpPr>
          <p:cNvPr id="4" name="Содержимое 3"/>
          <p:cNvSpPr>
            <a:spLocks noGrp="1"/>
          </p:cNvSpPr>
          <p:nvPr>
            <p:ph sz="half" idx="4294967295"/>
          </p:nvPr>
        </p:nvSpPr>
        <p:spPr>
          <a:xfrm>
            <a:off x="7172325" y="1600200"/>
            <a:ext cx="1971675" cy="4530725"/>
          </a:xfrm>
        </p:spPr>
        <p:txBody>
          <a:bodyPr/>
          <a:lstStyle/>
          <a:p>
            <a:pPr>
              <a:defRPr/>
            </a:pPr>
            <a:endParaRPr lang="ru-RU" sz="2800" dirty="0" smtClean="0"/>
          </a:p>
          <a:p>
            <a:pPr>
              <a:buFont typeface="Wingdings" pitchFamily="2" charset="2"/>
              <a:buNone/>
              <a:defRPr/>
            </a:pPr>
            <a:r>
              <a:rPr lang="ru-RU" sz="2800" dirty="0" smtClean="0"/>
              <a:t>             </a:t>
            </a:r>
            <a:endParaRPr lang="ru-RU" sz="2800" dirty="0"/>
          </a:p>
        </p:txBody>
      </p:sp>
      <p:grpSp>
        <p:nvGrpSpPr>
          <p:cNvPr id="3" name="Group 105"/>
          <p:cNvGrpSpPr>
            <a:grpSpLocks/>
          </p:cNvGrpSpPr>
          <p:nvPr/>
        </p:nvGrpSpPr>
        <p:grpSpPr bwMode="auto">
          <a:xfrm>
            <a:off x="7669213" y="4652963"/>
            <a:ext cx="215900" cy="844551"/>
            <a:chOff x="1338" y="2160"/>
            <a:chExt cx="125" cy="578"/>
          </a:xfrm>
        </p:grpSpPr>
        <p:sp>
          <p:nvSpPr>
            <p:cNvPr id="12309" name="AutoShape 106" descr="Песок"/>
            <p:cNvSpPr>
              <a:spLocks noChangeAspect="1" noChangeArrowheads="1"/>
            </p:cNvSpPr>
            <p:nvPr/>
          </p:nvSpPr>
          <p:spPr bwMode="auto">
            <a:xfrm>
              <a:off x="1338" y="2205"/>
              <a:ext cx="34" cy="34"/>
            </a:xfrm>
            <a:prstGeom prst="flowChartConnector">
              <a:avLst/>
            </a:prstGeom>
            <a:blipFill dpi="0" rotWithShape="1">
              <a:blip r:embed="rId3" cstate="print"/>
              <a:srcRect/>
              <a:tile tx="0" ty="0" sx="100000" sy="100000" flip="none" algn="tl"/>
            </a:blip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2310" name="AutoShape 107" descr="Песок"/>
            <p:cNvSpPr>
              <a:spLocks noChangeAspect="1" noChangeArrowheads="1"/>
            </p:cNvSpPr>
            <p:nvPr/>
          </p:nvSpPr>
          <p:spPr bwMode="auto">
            <a:xfrm>
              <a:off x="1383" y="2251"/>
              <a:ext cx="34" cy="34"/>
            </a:xfrm>
            <a:prstGeom prst="flowChartConnector">
              <a:avLst/>
            </a:prstGeom>
            <a:blipFill dpi="0" rotWithShape="1">
              <a:blip r:embed="rId3" cstate="print"/>
              <a:srcRect/>
              <a:tile tx="0" ty="0" sx="100000" sy="100000" flip="none" algn="tl"/>
            </a:blip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2311" name="AutoShape 108" descr="Песок"/>
            <p:cNvSpPr>
              <a:spLocks noChangeAspect="1" noChangeArrowheads="1"/>
            </p:cNvSpPr>
            <p:nvPr/>
          </p:nvSpPr>
          <p:spPr bwMode="auto">
            <a:xfrm>
              <a:off x="1338" y="2296"/>
              <a:ext cx="34" cy="34"/>
            </a:xfrm>
            <a:prstGeom prst="flowChartConnector">
              <a:avLst/>
            </a:prstGeom>
            <a:blipFill dpi="0" rotWithShape="1">
              <a:blip r:embed="rId3" cstate="print"/>
              <a:srcRect/>
              <a:tile tx="0" ty="0" sx="100000" sy="100000" flip="none" algn="tl"/>
            </a:blip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2312" name="AutoShape 109" descr="Песок"/>
            <p:cNvSpPr>
              <a:spLocks noChangeAspect="1" noChangeArrowheads="1"/>
            </p:cNvSpPr>
            <p:nvPr/>
          </p:nvSpPr>
          <p:spPr bwMode="auto">
            <a:xfrm>
              <a:off x="1383" y="2341"/>
              <a:ext cx="34" cy="34"/>
            </a:xfrm>
            <a:prstGeom prst="flowChartConnector">
              <a:avLst/>
            </a:prstGeom>
            <a:blipFill dpi="0" rotWithShape="1">
              <a:blip r:embed="rId3" cstate="print"/>
              <a:srcRect/>
              <a:tile tx="0" ty="0" sx="100000" sy="100000" flip="none" algn="tl"/>
            </a:blip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2313" name="AutoShape 110" descr="Песок"/>
            <p:cNvSpPr>
              <a:spLocks noChangeAspect="1" noChangeArrowheads="1"/>
            </p:cNvSpPr>
            <p:nvPr/>
          </p:nvSpPr>
          <p:spPr bwMode="auto">
            <a:xfrm>
              <a:off x="1428" y="2296"/>
              <a:ext cx="34" cy="34"/>
            </a:xfrm>
            <a:prstGeom prst="flowChartConnector">
              <a:avLst/>
            </a:prstGeom>
            <a:blipFill dpi="0" rotWithShape="1">
              <a:blip r:embed="rId3" cstate="print"/>
              <a:srcRect/>
              <a:tile tx="0" ty="0" sx="100000" sy="100000" flip="none" algn="tl"/>
            </a:blip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2314" name="AutoShape 111" descr="Песок"/>
            <p:cNvSpPr>
              <a:spLocks noChangeAspect="1" noChangeArrowheads="1"/>
            </p:cNvSpPr>
            <p:nvPr/>
          </p:nvSpPr>
          <p:spPr bwMode="auto">
            <a:xfrm>
              <a:off x="1428" y="2205"/>
              <a:ext cx="34" cy="34"/>
            </a:xfrm>
            <a:prstGeom prst="flowChartConnector">
              <a:avLst/>
            </a:prstGeom>
            <a:blipFill dpi="0" rotWithShape="1">
              <a:blip r:embed="rId3" cstate="print"/>
              <a:srcRect/>
              <a:tile tx="0" ty="0" sx="100000" sy="100000" flip="none" algn="tl"/>
            </a:blip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2315" name="AutoShape 112" descr="Песок"/>
            <p:cNvSpPr>
              <a:spLocks noChangeAspect="1" noChangeArrowheads="1"/>
            </p:cNvSpPr>
            <p:nvPr/>
          </p:nvSpPr>
          <p:spPr bwMode="auto">
            <a:xfrm>
              <a:off x="1383" y="2160"/>
              <a:ext cx="34" cy="34"/>
            </a:xfrm>
            <a:prstGeom prst="flowChartConnector">
              <a:avLst/>
            </a:prstGeom>
            <a:blipFill dpi="0" rotWithShape="1">
              <a:blip r:embed="rId3" cstate="print"/>
              <a:srcRect/>
              <a:tile tx="0" ty="0" sx="100000" sy="100000" flip="none" algn="tl"/>
            </a:blip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2316" name="AutoShape 113" descr="Песок"/>
            <p:cNvSpPr>
              <a:spLocks noChangeAspect="1" noChangeArrowheads="1"/>
            </p:cNvSpPr>
            <p:nvPr/>
          </p:nvSpPr>
          <p:spPr bwMode="auto">
            <a:xfrm>
              <a:off x="1429" y="2387"/>
              <a:ext cx="34" cy="34"/>
            </a:xfrm>
            <a:prstGeom prst="flowChartConnector">
              <a:avLst/>
            </a:prstGeom>
            <a:blipFill dpi="0" rotWithShape="1">
              <a:blip r:embed="rId3" cstate="print"/>
              <a:srcRect/>
              <a:tile tx="0" ty="0" sx="100000" sy="100000" flip="none" algn="tl"/>
            </a:blip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2317" name="AutoShape 114" descr="Песок"/>
            <p:cNvSpPr>
              <a:spLocks noChangeAspect="1" noChangeArrowheads="1"/>
            </p:cNvSpPr>
            <p:nvPr/>
          </p:nvSpPr>
          <p:spPr bwMode="auto">
            <a:xfrm>
              <a:off x="1338" y="2387"/>
              <a:ext cx="34" cy="34"/>
            </a:xfrm>
            <a:prstGeom prst="flowChartConnector">
              <a:avLst/>
            </a:prstGeom>
            <a:blipFill dpi="0" rotWithShape="1">
              <a:blip r:embed="rId3" cstate="print"/>
              <a:srcRect/>
              <a:tile tx="0" ty="0" sx="100000" sy="100000" flip="none" algn="tl"/>
            </a:blip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2318" name="AutoShape 115" descr="Песок"/>
            <p:cNvSpPr>
              <a:spLocks noChangeAspect="1" noChangeArrowheads="1"/>
            </p:cNvSpPr>
            <p:nvPr/>
          </p:nvSpPr>
          <p:spPr bwMode="auto">
            <a:xfrm>
              <a:off x="1429" y="2432"/>
              <a:ext cx="34" cy="34"/>
            </a:xfrm>
            <a:prstGeom prst="flowChartConnector">
              <a:avLst/>
            </a:prstGeom>
            <a:blipFill dpi="0" rotWithShape="1">
              <a:blip r:embed="rId3" cstate="print"/>
              <a:srcRect/>
              <a:tile tx="0" ty="0" sx="100000" sy="100000" flip="none" algn="tl"/>
            </a:blip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2319" name="AutoShape 116" descr="Песок"/>
            <p:cNvSpPr>
              <a:spLocks noChangeAspect="1" noChangeArrowheads="1"/>
            </p:cNvSpPr>
            <p:nvPr/>
          </p:nvSpPr>
          <p:spPr bwMode="auto">
            <a:xfrm>
              <a:off x="1383" y="2432"/>
              <a:ext cx="34" cy="34"/>
            </a:xfrm>
            <a:prstGeom prst="flowChartConnector">
              <a:avLst/>
            </a:prstGeom>
            <a:blipFill dpi="0" rotWithShape="1">
              <a:blip r:embed="rId3" cstate="print"/>
              <a:srcRect/>
              <a:tile tx="0" ty="0" sx="100000" sy="100000" flip="none" algn="tl"/>
            </a:blip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2320" name="AutoShape 117" descr="Песок"/>
            <p:cNvSpPr>
              <a:spLocks noChangeAspect="1" noChangeArrowheads="1"/>
            </p:cNvSpPr>
            <p:nvPr/>
          </p:nvSpPr>
          <p:spPr bwMode="auto">
            <a:xfrm>
              <a:off x="1338" y="2478"/>
              <a:ext cx="34" cy="34"/>
            </a:xfrm>
            <a:prstGeom prst="flowChartConnector">
              <a:avLst/>
            </a:prstGeom>
            <a:blipFill dpi="0" rotWithShape="1">
              <a:blip r:embed="rId3" cstate="print"/>
              <a:srcRect/>
              <a:tile tx="0" ty="0" sx="100000" sy="100000" flip="none" algn="tl"/>
            </a:blip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2321" name="AutoShape 118" descr="Песок"/>
            <p:cNvSpPr>
              <a:spLocks noChangeAspect="1" noChangeArrowheads="1"/>
            </p:cNvSpPr>
            <p:nvPr/>
          </p:nvSpPr>
          <p:spPr bwMode="auto">
            <a:xfrm>
              <a:off x="1429" y="2523"/>
              <a:ext cx="34" cy="34"/>
            </a:xfrm>
            <a:prstGeom prst="flowChartConnector">
              <a:avLst/>
            </a:prstGeom>
            <a:blipFill dpi="0" rotWithShape="1">
              <a:blip r:embed="rId3" cstate="print"/>
              <a:srcRect/>
              <a:tile tx="0" ty="0" sx="100000" sy="100000" flip="none" algn="tl"/>
            </a:blip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2322" name="AutoShape 119" descr="Песок"/>
            <p:cNvSpPr>
              <a:spLocks noChangeAspect="1" noChangeArrowheads="1"/>
            </p:cNvSpPr>
            <p:nvPr/>
          </p:nvSpPr>
          <p:spPr bwMode="auto">
            <a:xfrm>
              <a:off x="1383" y="2523"/>
              <a:ext cx="34" cy="34"/>
            </a:xfrm>
            <a:prstGeom prst="flowChartConnector">
              <a:avLst/>
            </a:prstGeom>
            <a:blipFill dpi="0" rotWithShape="1">
              <a:blip r:embed="rId3" cstate="print"/>
              <a:srcRect/>
              <a:tile tx="0" ty="0" sx="100000" sy="100000" flip="none" algn="tl"/>
            </a:blip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2323" name="AutoShape 120" descr="Песок"/>
            <p:cNvSpPr>
              <a:spLocks noChangeAspect="1" noChangeArrowheads="1"/>
            </p:cNvSpPr>
            <p:nvPr/>
          </p:nvSpPr>
          <p:spPr bwMode="auto">
            <a:xfrm>
              <a:off x="1383" y="2568"/>
              <a:ext cx="34" cy="34"/>
            </a:xfrm>
            <a:prstGeom prst="flowChartConnector">
              <a:avLst/>
            </a:prstGeom>
            <a:blipFill dpi="0" rotWithShape="1">
              <a:blip r:embed="rId3" cstate="print"/>
              <a:srcRect/>
              <a:tile tx="0" ty="0" sx="100000" sy="100000" flip="none" algn="tl"/>
            </a:blip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2324" name="AutoShape 121" descr="Песок"/>
            <p:cNvSpPr>
              <a:spLocks noChangeAspect="1" noChangeArrowheads="1"/>
            </p:cNvSpPr>
            <p:nvPr/>
          </p:nvSpPr>
          <p:spPr bwMode="auto">
            <a:xfrm>
              <a:off x="1338" y="2568"/>
              <a:ext cx="34" cy="34"/>
            </a:xfrm>
            <a:prstGeom prst="flowChartConnector">
              <a:avLst/>
            </a:prstGeom>
            <a:blipFill dpi="0" rotWithShape="1">
              <a:blip r:embed="rId3" cstate="print"/>
              <a:srcRect/>
              <a:tile tx="0" ty="0" sx="100000" sy="100000" flip="none" algn="tl"/>
            </a:blip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2325" name="AutoShape 122" descr="Песок"/>
            <p:cNvSpPr>
              <a:spLocks noChangeAspect="1" noChangeArrowheads="1"/>
            </p:cNvSpPr>
            <p:nvPr/>
          </p:nvSpPr>
          <p:spPr bwMode="auto">
            <a:xfrm>
              <a:off x="1429" y="2614"/>
              <a:ext cx="34" cy="34"/>
            </a:xfrm>
            <a:prstGeom prst="flowChartConnector">
              <a:avLst/>
            </a:prstGeom>
            <a:blipFill dpi="0" rotWithShape="1">
              <a:blip r:embed="rId3" cstate="print"/>
              <a:srcRect/>
              <a:tile tx="0" ty="0" sx="100000" sy="100000" flip="none" algn="tl"/>
            </a:blip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2326" name="AutoShape 123" descr="Песок"/>
            <p:cNvSpPr>
              <a:spLocks noChangeAspect="1" noChangeArrowheads="1"/>
            </p:cNvSpPr>
            <p:nvPr/>
          </p:nvSpPr>
          <p:spPr bwMode="auto">
            <a:xfrm>
              <a:off x="1383" y="2659"/>
              <a:ext cx="34" cy="34"/>
            </a:xfrm>
            <a:prstGeom prst="flowChartConnector">
              <a:avLst/>
            </a:prstGeom>
            <a:blipFill dpi="0" rotWithShape="1">
              <a:blip r:embed="rId3" cstate="print"/>
              <a:srcRect/>
              <a:tile tx="0" ty="0" sx="100000" sy="100000" flip="none" algn="tl"/>
            </a:blip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2327" name="AutoShape 124" descr="Песок"/>
            <p:cNvSpPr>
              <a:spLocks noChangeAspect="1" noChangeArrowheads="1"/>
            </p:cNvSpPr>
            <p:nvPr/>
          </p:nvSpPr>
          <p:spPr bwMode="auto">
            <a:xfrm>
              <a:off x="1338" y="2614"/>
              <a:ext cx="34" cy="34"/>
            </a:xfrm>
            <a:prstGeom prst="flowChartConnector">
              <a:avLst/>
            </a:prstGeom>
            <a:blipFill dpi="0" rotWithShape="1">
              <a:blip r:embed="rId3" cstate="print"/>
              <a:srcRect/>
              <a:tile tx="0" ty="0" sx="100000" sy="100000" flip="none" algn="tl"/>
            </a:blip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2328" name="AutoShape 125" descr="Песок"/>
            <p:cNvSpPr>
              <a:spLocks noChangeAspect="1" noChangeArrowheads="1"/>
            </p:cNvSpPr>
            <p:nvPr/>
          </p:nvSpPr>
          <p:spPr bwMode="auto">
            <a:xfrm>
              <a:off x="1338" y="2704"/>
              <a:ext cx="34" cy="34"/>
            </a:xfrm>
            <a:prstGeom prst="flowChartConnector">
              <a:avLst/>
            </a:prstGeom>
            <a:blipFill dpi="0" rotWithShape="1">
              <a:blip r:embed="rId3" cstate="print"/>
              <a:srcRect/>
              <a:tile tx="0" ty="0" sx="100000" sy="100000" flip="none" algn="tl"/>
            </a:blip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2329" name="AutoShape 126" descr="Песок"/>
            <p:cNvSpPr>
              <a:spLocks noChangeAspect="1" noChangeArrowheads="1"/>
            </p:cNvSpPr>
            <p:nvPr/>
          </p:nvSpPr>
          <p:spPr bwMode="auto">
            <a:xfrm>
              <a:off x="1383" y="2704"/>
              <a:ext cx="34" cy="34"/>
            </a:xfrm>
            <a:prstGeom prst="flowChartConnector">
              <a:avLst/>
            </a:prstGeom>
            <a:blipFill dpi="0" rotWithShape="1">
              <a:blip r:embed="rId3" cstate="print"/>
              <a:srcRect/>
              <a:tile tx="0" ty="0" sx="100000" sy="100000" flip="none" algn="tl"/>
            </a:blip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ru-RU" dirty="0">
                <a:solidFill>
                  <a:prstClr val="black"/>
                </a:solidFill>
              </a:endParaRPr>
            </a:p>
          </p:txBody>
        </p:sp>
      </p:grpSp>
      <p:grpSp>
        <p:nvGrpSpPr>
          <p:cNvPr id="5" name="Group 127"/>
          <p:cNvGrpSpPr>
            <a:grpSpLocks/>
          </p:cNvGrpSpPr>
          <p:nvPr/>
        </p:nvGrpSpPr>
        <p:grpSpPr bwMode="auto">
          <a:xfrm>
            <a:off x="6948488" y="3429001"/>
            <a:ext cx="1727200" cy="2393951"/>
            <a:chOff x="1020" y="1480"/>
            <a:chExt cx="1270" cy="1734"/>
          </a:xfrm>
        </p:grpSpPr>
        <p:grpSp>
          <p:nvGrpSpPr>
            <p:cNvPr id="6" name="Group 128"/>
            <p:cNvGrpSpPr>
              <a:grpSpLocks/>
            </p:cNvGrpSpPr>
            <p:nvPr/>
          </p:nvGrpSpPr>
          <p:grpSpPr bwMode="auto">
            <a:xfrm>
              <a:off x="1247" y="1570"/>
              <a:ext cx="758" cy="1574"/>
              <a:chOff x="1429" y="1979"/>
              <a:chExt cx="576" cy="1165"/>
            </a:xfrm>
          </p:grpSpPr>
          <p:sp>
            <p:nvSpPr>
              <p:cNvPr id="12307" name="AutoShape 129"/>
              <p:cNvSpPr>
                <a:spLocks noChangeArrowheads="1"/>
              </p:cNvSpPr>
              <p:nvPr/>
            </p:nvSpPr>
            <p:spPr bwMode="auto">
              <a:xfrm>
                <a:off x="1429" y="2568"/>
                <a:ext cx="576" cy="576"/>
              </a:xfrm>
              <a:prstGeom prst="octagon">
                <a:avLst>
                  <a:gd name="adj" fmla="val 35069"/>
                </a:avLst>
              </a:prstGeom>
              <a:noFill/>
              <a:ln w="3810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ru-RU" dirty="0">
                  <a:solidFill>
                    <a:prstClr val="black"/>
                  </a:solidFill>
                </a:endParaRPr>
              </a:p>
            </p:txBody>
          </p:sp>
          <p:sp>
            <p:nvSpPr>
              <p:cNvPr id="12308" name="AutoShape 130"/>
              <p:cNvSpPr>
                <a:spLocks noChangeArrowheads="1"/>
              </p:cNvSpPr>
              <p:nvPr/>
            </p:nvSpPr>
            <p:spPr bwMode="auto">
              <a:xfrm>
                <a:off x="1429" y="1979"/>
                <a:ext cx="576" cy="576"/>
              </a:xfrm>
              <a:prstGeom prst="octagon">
                <a:avLst>
                  <a:gd name="adj" fmla="val 35069"/>
                </a:avLst>
              </a:prstGeom>
              <a:noFill/>
              <a:ln w="2857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ru-RU" dirty="0">
                  <a:solidFill>
                    <a:prstClr val="black"/>
                  </a:solidFill>
                </a:endParaRPr>
              </a:p>
            </p:txBody>
          </p:sp>
        </p:grpSp>
        <p:sp>
          <p:nvSpPr>
            <p:cNvPr id="12303" name="AutoShape 131" descr="Орех"/>
            <p:cNvSpPr>
              <a:spLocks noChangeArrowheads="1"/>
            </p:cNvSpPr>
            <p:nvPr/>
          </p:nvSpPr>
          <p:spPr bwMode="auto">
            <a:xfrm>
              <a:off x="1020" y="1480"/>
              <a:ext cx="1270" cy="192"/>
            </a:xfrm>
            <a:prstGeom prst="flowChartTerminator">
              <a:avLst/>
            </a:prstGeom>
            <a:blipFill dpi="0" rotWithShape="1">
              <a:blip r:embed="rId4" cstate="print"/>
              <a:srcRect/>
              <a:tile tx="0" ty="0" sx="100000" sy="100000" flip="none" algn="tl"/>
            </a:blip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2304" name="AutoShape 132" descr="Орех"/>
            <p:cNvSpPr>
              <a:spLocks noChangeArrowheads="1"/>
            </p:cNvSpPr>
            <p:nvPr/>
          </p:nvSpPr>
          <p:spPr bwMode="auto">
            <a:xfrm>
              <a:off x="1020" y="3022"/>
              <a:ext cx="1270" cy="192"/>
            </a:xfrm>
            <a:prstGeom prst="flowChartTerminator">
              <a:avLst/>
            </a:prstGeom>
            <a:blipFill dpi="0" rotWithShape="1">
              <a:blip r:embed="rId4" cstate="print"/>
              <a:srcRect/>
              <a:tile tx="0" ty="0" sx="100000" sy="100000" flip="none" algn="tl"/>
            </a:blip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2305" name="Line 133"/>
            <p:cNvSpPr>
              <a:spLocks noChangeShapeType="1"/>
            </p:cNvSpPr>
            <p:nvPr/>
          </p:nvSpPr>
          <p:spPr bwMode="auto">
            <a:xfrm>
              <a:off x="2154" y="1661"/>
              <a:ext cx="0" cy="1361"/>
            </a:xfrm>
            <a:prstGeom prst="line">
              <a:avLst/>
            </a:prstGeom>
            <a:noFill/>
            <a:ln w="76200">
              <a:pattFill prst="pct70">
                <a:fgClr>
                  <a:srgbClr val="993300"/>
                </a:fgClr>
                <a:bgClr>
                  <a:srgbClr val="FFFFFF"/>
                </a:bgClr>
              </a:pattFill>
              <a:round/>
              <a:headEnd/>
              <a:tailEnd/>
            </a:ln>
          </p:spPr>
          <p:txBody>
            <a:bodyPr/>
            <a:lstStyle/>
            <a:p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2306" name="Line 134"/>
            <p:cNvSpPr>
              <a:spLocks noChangeShapeType="1"/>
            </p:cNvSpPr>
            <p:nvPr/>
          </p:nvSpPr>
          <p:spPr bwMode="auto">
            <a:xfrm>
              <a:off x="1111" y="1661"/>
              <a:ext cx="0" cy="1361"/>
            </a:xfrm>
            <a:prstGeom prst="line">
              <a:avLst/>
            </a:prstGeom>
            <a:noFill/>
            <a:ln w="76200">
              <a:pattFill prst="pct70">
                <a:fgClr>
                  <a:srgbClr val="993300"/>
                </a:fgClr>
                <a:bgClr>
                  <a:srgbClr val="FFFFFF"/>
                </a:bgClr>
              </a:pattFill>
              <a:round/>
              <a:headEnd/>
              <a:tailEnd/>
            </a:ln>
          </p:spPr>
          <p:txBody>
            <a:bodyPr/>
            <a:lstStyle/>
            <a:p>
              <a:endParaRPr lang="ru-RU" dirty="0">
                <a:solidFill>
                  <a:prstClr val="black"/>
                </a:solidFill>
              </a:endParaRPr>
            </a:p>
          </p:txBody>
        </p:sp>
      </p:grpSp>
      <p:sp>
        <p:nvSpPr>
          <p:cNvPr id="67" name="Freeform 135" descr="Песок"/>
          <p:cNvSpPr>
            <a:spLocks/>
          </p:cNvSpPr>
          <p:nvPr/>
        </p:nvSpPr>
        <p:spPr bwMode="auto">
          <a:xfrm>
            <a:off x="7269163" y="4043364"/>
            <a:ext cx="1009650" cy="625475"/>
          </a:xfrm>
          <a:custGeom>
            <a:avLst/>
            <a:gdLst>
              <a:gd name="T0" fmla="*/ 2147483647 w 636"/>
              <a:gd name="T1" fmla="*/ 2147483647 h 394"/>
              <a:gd name="T2" fmla="*/ 2147483647 w 636"/>
              <a:gd name="T3" fmla="*/ 2147483647 h 394"/>
              <a:gd name="T4" fmla="*/ 2147483647 w 636"/>
              <a:gd name="T5" fmla="*/ 2147483647 h 394"/>
              <a:gd name="T6" fmla="*/ 2147483647 w 636"/>
              <a:gd name="T7" fmla="*/ 2147483647 h 394"/>
              <a:gd name="T8" fmla="*/ 2147483647 w 636"/>
              <a:gd name="T9" fmla="*/ 2147483647 h 394"/>
              <a:gd name="T10" fmla="*/ 2147483647 w 636"/>
              <a:gd name="T11" fmla="*/ 2147483647 h 394"/>
              <a:gd name="T12" fmla="*/ 2147483647 w 636"/>
              <a:gd name="T13" fmla="*/ 2147483647 h 394"/>
              <a:gd name="T14" fmla="*/ 2147483647 w 636"/>
              <a:gd name="T15" fmla="*/ 2147483647 h 394"/>
              <a:gd name="T16" fmla="*/ 2147483647 w 636"/>
              <a:gd name="T17" fmla="*/ 0 h 394"/>
              <a:gd name="T18" fmla="*/ 2147483647 w 636"/>
              <a:gd name="T19" fmla="*/ 2147483647 h 394"/>
              <a:gd name="T20" fmla="*/ 0 w 636"/>
              <a:gd name="T21" fmla="*/ 2147483647 h 394"/>
              <a:gd name="T22" fmla="*/ 2147483647 w 636"/>
              <a:gd name="T23" fmla="*/ 2147483647 h 394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w 636"/>
              <a:gd name="T37" fmla="*/ 0 h 394"/>
              <a:gd name="T38" fmla="*/ 636 w 636"/>
              <a:gd name="T39" fmla="*/ 394 h 394"/>
            </a:gdLst>
            <a:ahLst/>
            <a:cxnLst>
              <a:cxn ang="T24">
                <a:pos x="T0" y="T1"/>
              </a:cxn>
              <a:cxn ang="T25">
                <a:pos x="T2" y="T3"/>
              </a:cxn>
              <a:cxn ang="T26">
                <a:pos x="T4" y="T5"/>
              </a:cxn>
              <a:cxn ang="T27">
                <a:pos x="T6" y="T7"/>
              </a:cxn>
              <a:cxn ang="T28">
                <a:pos x="T8" y="T9"/>
              </a:cxn>
              <a:cxn ang="T29">
                <a:pos x="T10" y="T11"/>
              </a:cxn>
              <a:cxn ang="T30">
                <a:pos x="T12" y="T13"/>
              </a:cxn>
              <a:cxn ang="T31">
                <a:pos x="T14" y="T15"/>
              </a:cxn>
              <a:cxn ang="T32">
                <a:pos x="T16" y="T17"/>
              </a:cxn>
              <a:cxn ang="T33">
                <a:pos x="T18" y="T19"/>
              </a:cxn>
              <a:cxn ang="T34">
                <a:pos x="T20" y="T21"/>
              </a:cxn>
              <a:cxn ang="T35">
                <a:pos x="T22" y="T23"/>
              </a:cxn>
            </a:cxnLst>
            <a:rect l="T36" t="T37" r="T38" b="T39"/>
            <a:pathLst>
              <a:path w="636" h="394">
                <a:moveTo>
                  <a:pt x="224" y="358"/>
                </a:moveTo>
                <a:cubicBezTo>
                  <a:pt x="264" y="361"/>
                  <a:pt x="304" y="355"/>
                  <a:pt x="340" y="361"/>
                </a:cubicBezTo>
                <a:cubicBezTo>
                  <a:pt x="366" y="362"/>
                  <a:pt x="407" y="357"/>
                  <a:pt x="416" y="355"/>
                </a:cubicBezTo>
                <a:cubicBezTo>
                  <a:pt x="425" y="353"/>
                  <a:pt x="399" y="351"/>
                  <a:pt x="394" y="351"/>
                </a:cubicBezTo>
                <a:cubicBezTo>
                  <a:pt x="389" y="351"/>
                  <a:pt x="380" y="354"/>
                  <a:pt x="383" y="355"/>
                </a:cubicBezTo>
                <a:cubicBezTo>
                  <a:pt x="387" y="356"/>
                  <a:pt x="410" y="358"/>
                  <a:pt x="414" y="358"/>
                </a:cubicBezTo>
                <a:cubicBezTo>
                  <a:pt x="419" y="358"/>
                  <a:pt x="374" y="394"/>
                  <a:pt x="411" y="357"/>
                </a:cubicBezTo>
                <a:lnTo>
                  <a:pt x="633" y="133"/>
                </a:lnTo>
                <a:lnTo>
                  <a:pt x="636" y="0"/>
                </a:lnTo>
                <a:lnTo>
                  <a:pt x="4" y="11"/>
                </a:lnTo>
                <a:lnTo>
                  <a:pt x="0" y="133"/>
                </a:lnTo>
                <a:lnTo>
                  <a:pt x="224" y="358"/>
                </a:lnTo>
                <a:close/>
              </a:path>
            </a:pathLst>
          </a:custGeom>
          <a:blipFill dpi="0" rotWithShape="1">
            <a:blip r:embed="rId3" cstate="print"/>
            <a:srcRect/>
            <a:tile tx="0" ty="0" sx="100000" sy="100000" flip="none" algn="tl"/>
          </a:blipFill>
          <a:ln w="3175">
            <a:noFill/>
            <a:round/>
            <a:headEnd/>
            <a:tailEnd/>
          </a:ln>
        </p:spPr>
        <p:txBody>
          <a:bodyPr/>
          <a:lstStyle/>
          <a:p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68" name="Freeform 136" descr="Песок"/>
          <p:cNvSpPr>
            <a:spLocks/>
          </p:cNvSpPr>
          <p:nvPr/>
        </p:nvSpPr>
        <p:spPr bwMode="auto">
          <a:xfrm>
            <a:off x="7278690" y="5086351"/>
            <a:ext cx="993775" cy="471488"/>
          </a:xfrm>
          <a:custGeom>
            <a:avLst/>
            <a:gdLst>
              <a:gd name="T0" fmla="*/ 2147483647 w 626"/>
              <a:gd name="T1" fmla="*/ 2147483647 h 297"/>
              <a:gd name="T2" fmla="*/ 2147483647 w 626"/>
              <a:gd name="T3" fmla="*/ 2147483647 h 297"/>
              <a:gd name="T4" fmla="*/ 2147483647 w 626"/>
              <a:gd name="T5" fmla="*/ 2147483647 h 297"/>
              <a:gd name="T6" fmla="*/ 2147483647 w 626"/>
              <a:gd name="T7" fmla="*/ 2147483647 h 297"/>
              <a:gd name="T8" fmla="*/ 2147483647 w 626"/>
              <a:gd name="T9" fmla="*/ 2147483647 h 297"/>
              <a:gd name="T10" fmla="*/ 2147483647 w 626"/>
              <a:gd name="T11" fmla="*/ 2147483647 h 297"/>
              <a:gd name="T12" fmla="*/ 2147483647 w 626"/>
              <a:gd name="T13" fmla="*/ 2147483647 h 297"/>
              <a:gd name="T14" fmla="*/ 2147483647 w 626"/>
              <a:gd name="T15" fmla="*/ 2147483647 h 297"/>
              <a:gd name="T16" fmla="*/ 2147483647 w 626"/>
              <a:gd name="T17" fmla="*/ 2147483647 h 297"/>
              <a:gd name="T18" fmla="*/ 2147483647 w 626"/>
              <a:gd name="T19" fmla="*/ 0 h 297"/>
              <a:gd name="T20" fmla="*/ 0 w 626"/>
              <a:gd name="T21" fmla="*/ 2147483647 h 297"/>
              <a:gd name="T22" fmla="*/ 2147483647 w 626"/>
              <a:gd name="T23" fmla="*/ 2147483647 h 297"/>
              <a:gd name="T24" fmla="*/ 2147483647 w 626"/>
              <a:gd name="T25" fmla="*/ 2147483647 h 297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w 626"/>
              <a:gd name="T40" fmla="*/ 0 h 297"/>
              <a:gd name="T41" fmla="*/ 626 w 626"/>
              <a:gd name="T42" fmla="*/ 297 h 297"/>
            </a:gdLst>
            <a:ahLst/>
            <a:cxnLst>
              <a:cxn ang="T26">
                <a:pos x="T0" y="T1"/>
              </a:cxn>
              <a:cxn ang="T27">
                <a:pos x="T2" y="T3"/>
              </a:cxn>
              <a:cxn ang="T28">
                <a:pos x="T4" y="T5"/>
              </a:cxn>
              <a:cxn ang="T29">
                <a:pos x="T6" y="T7"/>
              </a:cxn>
              <a:cxn ang="T30">
                <a:pos x="T8" y="T9"/>
              </a:cxn>
              <a:cxn ang="T31">
                <a:pos x="T10" y="T11"/>
              </a:cxn>
              <a:cxn ang="T32">
                <a:pos x="T12" y="T13"/>
              </a:cxn>
              <a:cxn ang="T33">
                <a:pos x="T14" y="T15"/>
              </a:cxn>
              <a:cxn ang="T34">
                <a:pos x="T16" y="T17"/>
              </a:cxn>
              <a:cxn ang="T35">
                <a:pos x="T18" y="T19"/>
              </a:cxn>
              <a:cxn ang="T36">
                <a:pos x="T20" y="T21"/>
              </a:cxn>
              <a:cxn ang="T37">
                <a:pos x="T22" y="T23"/>
              </a:cxn>
              <a:cxn ang="T38">
                <a:pos x="T24" y="T25"/>
              </a:cxn>
            </a:cxnLst>
            <a:rect l="T39" t="T40" r="T41" b="T42"/>
            <a:pathLst>
              <a:path w="626" h="297">
                <a:moveTo>
                  <a:pt x="120" y="292"/>
                </a:moveTo>
                <a:cubicBezTo>
                  <a:pt x="161" y="294"/>
                  <a:pt x="305" y="291"/>
                  <a:pt x="342" y="296"/>
                </a:cubicBezTo>
                <a:cubicBezTo>
                  <a:pt x="367" y="297"/>
                  <a:pt x="468" y="297"/>
                  <a:pt x="494" y="296"/>
                </a:cubicBezTo>
                <a:cubicBezTo>
                  <a:pt x="520" y="295"/>
                  <a:pt x="492" y="294"/>
                  <a:pt x="496" y="292"/>
                </a:cubicBezTo>
                <a:cubicBezTo>
                  <a:pt x="500" y="290"/>
                  <a:pt x="519" y="283"/>
                  <a:pt x="520" y="282"/>
                </a:cubicBezTo>
                <a:cubicBezTo>
                  <a:pt x="521" y="281"/>
                  <a:pt x="503" y="286"/>
                  <a:pt x="504" y="284"/>
                </a:cubicBezTo>
                <a:cubicBezTo>
                  <a:pt x="505" y="282"/>
                  <a:pt x="507" y="290"/>
                  <a:pt x="526" y="272"/>
                </a:cubicBezTo>
                <a:lnTo>
                  <a:pt x="622" y="172"/>
                </a:lnTo>
                <a:lnTo>
                  <a:pt x="622" y="164"/>
                </a:lnTo>
                <a:lnTo>
                  <a:pt x="626" y="0"/>
                </a:lnTo>
                <a:lnTo>
                  <a:pt x="0" y="4"/>
                </a:lnTo>
                <a:lnTo>
                  <a:pt x="1" y="169"/>
                </a:lnTo>
                <a:lnTo>
                  <a:pt x="120" y="292"/>
                </a:lnTo>
                <a:close/>
              </a:path>
            </a:pathLst>
          </a:custGeom>
          <a:blipFill dpi="0" rotWithShape="1">
            <a:blip r:embed="rId3" cstate="print"/>
            <a:srcRect/>
            <a:tile tx="0" ty="0" sx="100000" sy="100000" flip="none" algn="tl"/>
          </a:blipFill>
          <a:ln w="3175">
            <a:noFill/>
            <a:round/>
            <a:headEnd/>
            <a:tailEnd/>
          </a:ln>
        </p:spPr>
        <p:txBody>
          <a:bodyPr/>
          <a:lstStyle/>
          <a:p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8" name="Пятно 1 7"/>
          <p:cNvSpPr/>
          <p:nvPr/>
        </p:nvSpPr>
        <p:spPr>
          <a:xfrm>
            <a:off x="0" y="5517233"/>
            <a:ext cx="2411760" cy="1066913"/>
          </a:xfrm>
          <a:prstGeom prst="irregularSeal1">
            <a:avLst/>
          </a:prstGeom>
          <a:solidFill>
            <a:srgbClr val="FF0000"/>
          </a:solidFill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 smtClean="0">
                <a:solidFill>
                  <a:schemeClr val="bg1"/>
                </a:solidFill>
              </a:rPr>
              <a:t> Ответ</a:t>
            </a:r>
            <a:endParaRPr lang="ru-RU" sz="3200" b="1" dirty="0">
              <a:solidFill>
                <a:schemeClr val="bg1"/>
              </a:solidFill>
            </a:endParaRPr>
          </a:p>
        </p:txBody>
      </p:sp>
      <p:sp>
        <p:nvSpPr>
          <p:cNvPr id="45" name="Прямоугольник 44"/>
          <p:cNvSpPr/>
          <p:nvPr/>
        </p:nvSpPr>
        <p:spPr>
          <a:xfrm>
            <a:off x="2411760" y="6093298"/>
            <a:ext cx="4536728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b="1" dirty="0" smtClean="0">
                <a:solidFill>
                  <a:schemeClr val="bg1"/>
                </a:solidFill>
              </a:rPr>
              <a:t>Ваш ответ </a:t>
            </a:r>
            <a:r>
              <a:rPr lang="ru-RU" sz="3200" b="1" dirty="0" smtClean="0">
                <a:solidFill>
                  <a:schemeClr val="bg1"/>
                </a:solidFill>
              </a:rPr>
              <a:t>Львица</a:t>
            </a:r>
            <a:endParaRPr lang="ru-RU" sz="2400" dirty="0">
              <a:solidFill>
                <a:schemeClr val="bg1"/>
              </a:solidFill>
            </a:endParaRPr>
          </a:p>
        </p:txBody>
      </p:sp>
      <p:grpSp>
        <p:nvGrpSpPr>
          <p:cNvPr id="9" name="Группа 48"/>
          <p:cNvGrpSpPr/>
          <p:nvPr/>
        </p:nvGrpSpPr>
        <p:grpSpPr>
          <a:xfrm>
            <a:off x="6705600" y="0"/>
            <a:ext cx="2438400" cy="1259840"/>
            <a:chOff x="5510196" y="0"/>
            <a:chExt cx="3633804" cy="1916832"/>
          </a:xfrm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</p:grpSpPr>
        <p:pic>
          <p:nvPicPr>
            <p:cNvPr id="43" name="Picture 6" descr="http://www.b-port.com/mediafiles/items/2013/10/115040/e69cfea4dfcb64a2d51f7fb40ff198ad_XL.jpg"/>
            <p:cNvPicPr>
              <a:picLocks noChangeAspect="1"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5510196" y="0"/>
              <a:ext cx="3633804" cy="1916832"/>
            </a:xfrm>
            <a:prstGeom prst="rect">
              <a:avLst/>
            </a:prstGeom>
            <a:noFill/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p3d>
              <a:bevelT w="190500" h="38100"/>
            </a:sp3d>
          </p:spPr>
        </p:pic>
        <p:sp>
          <p:nvSpPr>
            <p:cNvPr id="46" name="TextBox 45"/>
            <p:cNvSpPr txBox="1"/>
            <p:nvPr/>
          </p:nvSpPr>
          <p:spPr>
            <a:xfrm>
              <a:off x="6837129" y="0"/>
              <a:ext cx="2188675" cy="1638975"/>
            </a:xfrm>
            <a:prstGeom prst="rect">
              <a:avLst/>
            </a:prstGeom>
            <a:noFill/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p3d>
              <a:bevelT w="190500" h="38100"/>
            </a:sp3d>
          </p:spPr>
          <p:txBody>
            <a:bodyPr wrap="none" rtlCol="0">
              <a:spAutoFit/>
            </a:bodyPr>
            <a:lstStyle/>
            <a:p>
              <a:pPr algn="ctr"/>
              <a:r>
                <a:rPr lang="ru-RU" sz="3200" dirty="0" smtClean="0">
                  <a:solidFill>
                    <a:srgbClr val="FF0000"/>
                  </a:solidFill>
                </a:rPr>
                <a:t>Вопрос</a:t>
              </a:r>
            </a:p>
            <a:p>
              <a:pPr algn="ctr"/>
              <a:r>
                <a:rPr lang="ru-RU" sz="3200" dirty="0" smtClean="0">
                  <a:solidFill>
                    <a:srgbClr val="FF0000"/>
                  </a:solidFill>
                </a:rPr>
                <a:t> №2</a:t>
              </a:r>
            </a:p>
          </p:txBody>
        </p:sp>
      </p:grpSp>
      <p:sp>
        <p:nvSpPr>
          <p:cNvPr id="51" name="Управляющая кнопка: возврат 50">
            <a:hlinkClick r:id="rId6" action="ppaction://hlinksldjump" highlightClick="1"/>
          </p:cNvPr>
          <p:cNvSpPr/>
          <p:nvPr/>
        </p:nvSpPr>
        <p:spPr>
          <a:xfrm>
            <a:off x="8351912" y="6326560"/>
            <a:ext cx="792088" cy="531440"/>
          </a:xfrm>
          <a:prstGeom prst="actionButtonReturn">
            <a:avLst/>
          </a:prstGeom>
          <a:solidFill>
            <a:srgbClr val="00B050"/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7" name="Прямоугольник 46"/>
          <p:cNvSpPr/>
          <p:nvPr/>
        </p:nvSpPr>
        <p:spPr>
          <a:xfrm>
            <a:off x="2517705" y="2350254"/>
            <a:ext cx="2279791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3200" dirty="0" smtClean="0">
                <a:solidFill>
                  <a:srgbClr val="FF0000"/>
                </a:solidFill>
              </a:rPr>
              <a:t>Ваш вопрос</a:t>
            </a:r>
            <a:endParaRPr lang="ru-RU" sz="3200" dirty="0"/>
          </a:p>
        </p:txBody>
      </p:sp>
      <p:sp>
        <p:nvSpPr>
          <p:cNvPr id="7" name="Прямоугольник 6"/>
          <p:cNvSpPr/>
          <p:nvPr/>
        </p:nvSpPr>
        <p:spPr>
          <a:xfrm>
            <a:off x="589175" y="1149925"/>
            <a:ext cx="5943600" cy="1477328"/>
          </a:xfrm>
          <a:prstGeom prst="rect">
            <a:avLst/>
          </a:prstGeom>
          <a:solidFill>
            <a:srgbClr val="6EBD2D"/>
          </a:solidFill>
        </p:spPr>
        <p:txBody>
          <a:bodyPr wrap="square">
            <a:spAutoFit/>
          </a:bodyPr>
          <a:lstStyle/>
          <a:p>
            <a:r>
              <a:rPr lang="ru-RU" sz="5400" b="1" dirty="0"/>
              <a:t/>
            </a:r>
            <a:br>
              <a:rPr lang="ru-RU" sz="5400" b="1" dirty="0"/>
            </a:b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sp>
        <p:nvSpPr>
          <p:cNvPr id="10" name="Прямоугольник 9"/>
          <p:cNvSpPr/>
          <p:nvPr/>
        </p:nvSpPr>
        <p:spPr>
          <a:xfrm>
            <a:off x="589176" y="1149925"/>
            <a:ext cx="5844900" cy="39703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3600" dirty="0">
                <a:solidFill>
                  <a:srgbClr val="000000"/>
                </a:solidFill>
                <a:latin typeface="Helvetica Neue"/>
              </a:rPr>
              <a:t>Уж очень вид у них чудной:</a:t>
            </a:r>
          </a:p>
          <a:p>
            <a:pPr algn="just"/>
            <a:r>
              <a:rPr lang="ru-RU" sz="3600" dirty="0">
                <a:solidFill>
                  <a:srgbClr val="000000"/>
                </a:solidFill>
                <a:latin typeface="Helvetica Neue"/>
              </a:rPr>
              <a:t>У папы - локоны </a:t>
            </a:r>
            <a:r>
              <a:rPr lang="ru-RU" sz="3600" dirty="0" smtClean="0">
                <a:solidFill>
                  <a:srgbClr val="000000"/>
                </a:solidFill>
                <a:latin typeface="Helvetica Neue"/>
              </a:rPr>
              <a:t>,</a:t>
            </a:r>
            <a:endParaRPr lang="ru-RU" sz="3600" dirty="0">
              <a:solidFill>
                <a:srgbClr val="000000"/>
              </a:solidFill>
              <a:latin typeface="Helvetica Neue"/>
            </a:endParaRPr>
          </a:p>
          <a:p>
            <a:pPr algn="just"/>
            <a:r>
              <a:rPr lang="ru-RU" sz="3600" dirty="0">
                <a:solidFill>
                  <a:srgbClr val="000000"/>
                </a:solidFill>
                <a:latin typeface="Helvetica Neue"/>
              </a:rPr>
              <a:t>А мама ходит стриженой.</a:t>
            </a:r>
          </a:p>
          <a:p>
            <a:pPr algn="just"/>
            <a:r>
              <a:rPr lang="ru-RU" sz="3600" dirty="0">
                <a:solidFill>
                  <a:srgbClr val="000000"/>
                </a:solidFill>
                <a:latin typeface="Helvetica Neue"/>
              </a:rPr>
              <a:t>За что она обижена?</a:t>
            </a:r>
          </a:p>
          <a:p>
            <a:pPr algn="just"/>
            <a:r>
              <a:rPr lang="ru-RU" sz="3600" dirty="0">
                <a:solidFill>
                  <a:srgbClr val="000000"/>
                </a:solidFill>
                <a:latin typeface="Helvetica Neue"/>
              </a:rPr>
              <a:t>Недаром часто злится</a:t>
            </a:r>
          </a:p>
          <a:p>
            <a:pPr algn="just"/>
            <a:r>
              <a:rPr lang="ru-RU" sz="3600" dirty="0">
                <a:solidFill>
                  <a:srgbClr val="000000"/>
                </a:solidFill>
                <a:latin typeface="Helvetica Neue"/>
              </a:rPr>
              <a:t>На всех </a:t>
            </a:r>
            <a:r>
              <a:rPr lang="ru-RU" sz="3600" dirty="0" smtClean="0">
                <a:solidFill>
                  <a:srgbClr val="000000"/>
                </a:solidFill>
                <a:latin typeface="Helvetica Neue"/>
              </a:rPr>
              <a:t>она</a:t>
            </a:r>
            <a:endParaRPr lang="ru-RU" sz="3600" b="0" i="0" dirty="0">
              <a:solidFill>
                <a:srgbClr val="000000"/>
              </a:solidFill>
              <a:effectLst/>
              <a:latin typeface="Helvetica Neue"/>
            </a:endParaRPr>
          </a:p>
        </p:txBody>
      </p:sp>
    </p:spTree>
    <p:extLst>
      <p:ext uri="{BB962C8B-B14F-4D97-AF65-F5344CB8AC3E}">
        <p14:creationId xmlns:p14="http://schemas.microsoft.com/office/powerpoint/2010/main" val="2783539918"/>
      </p:ext>
    </p:extLst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0" restart="whenNotActive" fill="hold" evtFilter="cancelBubble" nodeType="interactiveSeq">
                <p:stCondLst>
                  <p:cond evt="onClick" delay="0">
                    <p:tgtEl>
                      <p:spTgt spid="6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" fill="hold">
                      <p:stCondLst>
                        <p:cond delay="0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xit" presetSubtype="1" fill="remove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up)">
                                      <p:cBhvr>
                                        <p:cTn id="14" dur="600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59999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" presetID="32" presetClass="emph" presetSubtype="0" repeatCount="3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9" dur="2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animClr clrSpc="rgb" dir="cw">
                                      <p:cBhvr>
                                        <p:cTn id="20" dur="2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21" dur="2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2" dur="2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  <p:animRot by="120000">
                                      <p:cBhvr>
                                        <p:cTn id="23" dur="2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4" dur="4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25" dur="4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6" dur="400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27" dur="400" fill="hold">
                                          <p:stCondLst>
                                            <p:cond delay="16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8" presetID="22" presetClass="entr" presetSubtype="4" fill="remove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0" dur="600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60000"/>
                            </p:stCondLst>
                            <p:childTnLst>
                              <p:par>
                                <p:cTn id="32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drumroll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7"/>
                  </p:tgtEl>
                </p:cond>
              </p:nextCondLst>
            </p:seq>
            <p:seq concurrent="1" nextAc="seek">
              <p:cTn id="34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5" fill="hold">
                      <p:stCondLst>
                        <p:cond delay="0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4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4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4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</p:childTnLst>
        </p:cTn>
      </p:par>
    </p:tnLst>
    <p:bldLst>
      <p:bldP spid="67" grpId="0" animBg="1"/>
      <p:bldP spid="68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idx="4294967295"/>
          </p:nvPr>
        </p:nvSpPr>
        <p:spPr>
          <a:xfrm>
            <a:off x="0" y="274638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ru-RU" sz="3100" dirty="0" smtClean="0"/>
              <a:t/>
            </a:r>
            <a:br>
              <a:rPr lang="ru-RU" sz="3100" dirty="0" smtClean="0"/>
            </a:br>
            <a:r>
              <a:rPr lang="ru-RU" sz="3100" dirty="0"/>
              <a:t/>
            </a:r>
            <a:br>
              <a:rPr lang="ru-RU" sz="3100" dirty="0"/>
            </a:br>
            <a:endParaRPr lang="ru-RU" b="1" dirty="0" smtClean="0"/>
          </a:p>
        </p:txBody>
      </p:sp>
      <p:sp>
        <p:nvSpPr>
          <p:cNvPr id="4" name="Содержимое 3"/>
          <p:cNvSpPr>
            <a:spLocks noGrp="1"/>
          </p:cNvSpPr>
          <p:nvPr>
            <p:ph sz="half" idx="4294967295"/>
          </p:nvPr>
        </p:nvSpPr>
        <p:spPr>
          <a:xfrm>
            <a:off x="7172325" y="1600200"/>
            <a:ext cx="1971675" cy="4530725"/>
          </a:xfrm>
        </p:spPr>
        <p:txBody>
          <a:bodyPr/>
          <a:lstStyle/>
          <a:p>
            <a:pPr>
              <a:defRPr/>
            </a:pPr>
            <a:endParaRPr lang="ru-RU" sz="2800" dirty="0" smtClean="0"/>
          </a:p>
          <a:p>
            <a:pPr>
              <a:buFont typeface="Wingdings" pitchFamily="2" charset="2"/>
              <a:buNone/>
              <a:defRPr/>
            </a:pPr>
            <a:r>
              <a:rPr lang="ru-RU" sz="2800" dirty="0" smtClean="0"/>
              <a:t>             </a:t>
            </a:r>
            <a:endParaRPr lang="ru-RU" sz="2800" dirty="0"/>
          </a:p>
        </p:txBody>
      </p:sp>
      <p:grpSp>
        <p:nvGrpSpPr>
          <p:cNvPr id="3" name="Group 105"/>
          <p:cNvGrpSpPr>
            <a:grpSpLocks/>
          </p:cNvGrpSpPr>
          <p:nvPr/>
        </p:nvGrpSpPr>
        <p:grpSpPr bwMode="auto">
          <a:xfrm>
            <a:off x="7669213" y="4652963"/>
            <a:ext cx="215900" cy="844551"/>
            <a:chOff x="1338" y="2160"/>
            <a:chExt cx="125" cy="578"/>
          </a:xfrm>
        </p:grpSpPr>
        <p:sp>
          <p:nvSpPr>
            <p:cNvPr id="12309" name="AutoShape 106" descr="Песок"/>
            <p:cNvSpPr>
              <a:spLocks noChangeAspect="1" noChangeArrowheads="1"/>
            </p:cNvSpPr>
            <p:nvPr/>
          </p:nvSpPr>
          <p:spPr bwMode="auto">
            <a:xfrm>
              <a:off x="1338" y="2205"/>
              <a:ext cx="34" cy="34"/>
            </a:xfrm>
            <a:prstGeom prst="flowChartConnector">
              <a:avLst/>
            </a:prstGeom>
            <a:blipFill dpi="0" rotWithShape="1">
              <a:blip r:embed="rId3" cstate="print"/>
              <a:srcRect/>
              <a:tile tx="0" ty="0" sx="100000" sy="100000" flip="none" algn="tl"/>
            </a:blip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2310" name="AutoShape 107" descr="Песок"/>
            <p:cNvSpPr>
              <a:spLocks noChangeAspect="1" noChangeArrowheads="1"/>
            </p:cNvSpPr>
            <p:nvPr/>
          </p:nvSpPr>
          <p:spPr bwMode="auto">
            <a:xfrm>
              <a:off x="1383" y="2251"/>
              <a:ext cx="34" cy="34"/>
            </a:xfrm>
            <a:prstGeom prst="flowChartConnector">
              <a:avLst/>
            </a:prstGeom>
            <a:blipFill dpi="0" rotWithShape="1">
              <a:blip r:embed="rId3" cstate="print"/>
              <a:srcRect/>
              <a:tile tx="0" ty="0" sx="100000" sy="100000" flip="none" algn="tl"/>
            </a:blip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2311" name="AutoShape 108" descr="Песок"/>
            <p:cNvSpPr>
              <a:spLocks noChangeAspect="1" noChangeArrowheads="1"/>
            </p:cNvSpPr>
            <p:nvPr/>
          </p:nvSpPr>
          <p:spPr bwMode="auto">
            <a:xfrm>
              <a:off x="1338" y="2296"/>
              <a:ext cx="34" cy="34"/>
            </a:xfrm>
            <a:prstGeom prst="flowChartConnector">
              <a:avLst/>
            </a:prstGeom>
            <a:blipFill dpi="0" rotWithShape="1">
              <a:blip r:embed="rId3" cstate="print"/>
              <a:srcRect/>
              <a:tile tx="0" ty="0" sx="100000" sy="100000" flip="none" algn="tl"/>
            </a:blip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2312" name="AutoShape 109" descr="Песок"/>
            <p:cNvSpPr>
              <a:spLocks noChangeAspect="1" noChangeArrowheads="1"/>
            </p:cNvSpPr>
            <p:nvPr/>
          </p:nvSpPr>
          <p:spPr bwMode="auto">
            <a:xfrm>
              <a:off x="1383" y="2341"/>
              <a:ext cx="34" cy="34"/>
            </a:xfrm>
            <a:prstGeom prst="flowChartConnector">
              <a:avLst/>
            </a:prstGeom>
            <a:blipFill dpi="0" rotWithShape="1">
              <a:blip r:embed="rId3" cstate="print"/>
              <a:srcRect/>
              <a:tile tx="0" ty="0" sx="100000" sy="100000" flip="none" algn="tl"/>
            </a:blip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2313" name="AutoShape 110" descr="Песок"/>
            <p:cNvSpPr>
              <a:spLocks noChangeAspect="1" noChangeArrowheads="1"/>
            </p:cNvSpPr>
            <p:nvPr/>
          </p:nvSpPr>
          <p:spPr bwMode="auto">
            <a:xfrm>
              <a:off x="1428" y="2296"/>
              <a:ext cx="34" cy="34"/>
            </a:xfrm>
            <a:prstGeom prst="flowChartConnector">
              <a:avLst/>
            </a:prstGeom>
            <a:blipFill dpi="0" rotWithShape="1">
              <a:blip r:embed="rId3" cstate="print"/>
              <a:srcRect/>
              <a:tile tx="0" ty="0" sx="100000" sy="100000" flip="none" algn="tl"/>
            </a:blip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2314" name="AutoShape 111" descr="Песок"/>
            <p:cNvSpPr>
              <a:spLocks noChangeAspect="1" noChangeArrowheads="1"/>
            </p:cNvSpPr>
            <p:nvPr/>
          </p:nvSpPr>
          <p:spPr bwMode="auto">
            <a:xfrm>
              <a:off x="1428" y="2205"/>
              <a:ext cx="34" cy="34"/>
            </a:xfrm>
            <a:prstGeom prst="flowChartConnector">
              <a:avLst/>
            </a:prstGeom>
            <a:blipFill dpi="0" rotWithShape="1">
              <a:blip r:embed="rId3" cstate="print"/>
              <a:srcRect/>
              <a:tile tx="0" ty="0" sx="100000" sy="100000" flip="none" algn="tl"/>
            </a:blip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2315" name="AutoShape 112" descr="Песок"/>
            <p:cNvSpPr>
              <a:spLocks noChangeAspect="1" noChangeArrowheads="1"/>
            </p:cNvSpPr>
            <p:nvPr/>
          </p:nvSpPr>
          <p:spPr bwMode="auto">
            <a:xfrm>
              <a:off x="1383" y="2160"/>
              <a:ext cx="34" cy="34"/>
            </a:xfrm>
            <a:prstGeom prst="flowChartConnector">
              <a:avLst/>
            </a:prstGeom>
            <a:blipFill dpi="0" rotWithShape="1">
              <a:blip r:embed="rId3" cstate="print"/>
              <a:srcRect/>
              <a:tile tx="0" ty="0" sx="100000" sy="100000" flip="none" algn="tl"/>
            </a:blip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2316" name="AutoShape 113" descr="Песок"/>
            <p:cNvSpPr>
              <a:spLocks noChangeAspect="1" noChangeArrowheads="1"/>
            </p:cNvSpPr>
            <p:nvPr/>
          </p:nvSpPr>
          <p:spPr bwMode="auto">
            <a:xfrm>
              <a:off x="1429" y="2387"/>
              <a:ext cx="34" cy="34"/>
            </a:xfrm>
            <a:prstGeom prst="flowChartConnector">
              <a:avLst/>
            </a:prstGeom>
            <a:blipFill dpi="0" rotWithShape="1">
              <a:blip r:embed="rId3" cstate="print"/>
              <a:srcRect/>
              <a:tile tx="0" ty="0" sx="100000" sy="100000" flip="none" algn="tl"/>
            </a:blip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2317" name="AutoShape 114" descr="Песок"/>
            <p:cNvSpPr>
              <a:spLocks noChangeAspect="1" noChangeArrowheads="1"/>
            </p:cNvSpPr>
            <p:nvPr/>
          </p:nvSpPr>
          <p:spPr bwMode="auto">
            <a:xfrm>
              <a:off x="1338" y="2387"/>
              <a:ext cx="34" cy="34"/>
            </a:xfrm>
            <a:prstGeom prst="flowChartConnector">
              <a:avLst/>
            </a:prstGeom>
            <a:blipFill dpi="0" rotWithShape="1">
              <a:blip r:embed="rId3" cstate="print"/>
              <a:srcRect/>
              <a:tile tx="0" ty="0" sx="100000" sy="100000" flip="none" algn="tl"/>
            </a:blip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2318" name="AutoShape 115" descr="Песок"/>
            <p:cNvSpPr>
              <a:spLocks noChangeAspect="1" noChangeArrowheads="1"/>
            </p:cNvSpPr>
            <p:nvPr/>
          </p:nvSpPr>
          <p:spPr bwMode="auto">
            <a:xfrm>
              <a:off x="1429" y="2432"/>
              <a:ext cx="34" cy="34"/>
            </a:xfrm>
            <a:prstGeom prst="flowChartConnector">
              <a:avLst/>
            </a:prstGeom>
            <a:blipFill dpi="0" rotWithShape="1">
              <a:blip r:embed="rId3" cstate="print"/>
              <a:srcRect/>
              <a:tile tx="0" ty="0" sx="100000" sy="100000" flip="none" algn="tl"/>
            </a:blip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2319" name="AutoShape 116" descr="Песок"/>
            <p:cNvSpPr>
              <a:spLocks noChangeAspect="1" noChangeArrowheads="1"/>
            </p:cNvSpPr>
            <p:nvPr/>
          </p:nvSpPr>
          <p:spPr bwMode="auto">
            <a:xfrm>
              <a:off x="1383" y="2432"/>
              <a:ext cx="34" cy="34"/>
            </a:xfrm>
            <a:prstGeom prst="flowChartConnector">
              <a:avLst/>
            </a:prstGeom>
            <a:blipFill dpi="0" rotWithShape="1">
              <a:blip r:embed="rId3" cstate="print"/>
              <a:srcRect/>
              <a:tile tx="0" ty="0" sx="100000" sy="100000" flip="none" algn="tl"/>
            </a:blip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2320" name="AutoShape 117" descr="Песок"/>
            <p:cNvSpPr>
              <a:spLocks noChangeAspect="1" noChangeArrowheads="1"/>
            </p:cNvSpPr>
            <p:nvPr/>
          </p:nvSpPr>
          <p:spPr bwMode="auto">
            <a:xfrm>
              <a:off x="1338" y="2478"/>
              <a:ext cx="34" cy="34"/>
            </a:xfrm>
            <a:prstGeom prst="flowChartConnector">
              <a:avLst/>
            </a:prstGeom>
            <a:blipFill dpi="0" rotWithShape="1">
              <a:blip r:embed="rId3" cstate="print"/>
              <a:srcRect/>
              <a:tile tx="0" ty="0" sx="100000" sy="100000" flip="none" algn="tl"/>
            </a:blip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2321" name="AutoShape 118" descr="Песок"/>
            <p:cNvSpPr>
              <a:spLocks noChangeAspect="1" noChangeArrowheads="1"/>
            </p:cNvSpPr>
            <p:nvPr/>
          </p:nvSpPr>
          <p:spPr bwMode="auto">
            <a:xfrm>
              <a:off x="1429" y="2523"/>
              <a:ext cx="34" cy="34"/>
            </a:xfrm>
            <a:prstGeom prst="flowChartConnector">
              <a:avLst/>
            </a:prstGeom>
            <a:blipFill dpi="0" rotWithShape="1">
              <a:blip r:embed="rId3" cstate="print"/>
              <a:srcRect/>
              <a:tile tx="0" ty="0" sx="100000" sy="100000" flip="none" algn="tl"/>
            </a:blip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2322" name="AutoShape 119" descr="Песок"/>
            <p:cNvSpPr>
              <a:spLocks noChangeAspect="1" noChangeArrowheads="1"/>
            </p:cNvSpPr>
            <p:nvPr/>
          </p:nvSpPr>
          <p:spPr bwMode="auto">
            <a:xfrm>
              <a:off x="1383" y="2523"/>
              <a:ext cx="34" cy="34"/>
            </a:xfrm>
            <a:prstGeom prst="flowChartConnector">
              <a:avLst/>
            </a:prstGeom>
            <a:blipFill dpi="0" rotWithShape="1">
              <a:blip r:embed="rId3" cstate="print"/>
              <a:srcRect/>
              <a:tile tx="0" ty="0" sx="100000" sy="100000" flip="none" algn="tl"/>
            </a:blip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2323" name="AutoShape 120" descr="Песок"/>
            <p:cNvSpPr>
              <a:spLocks noChangeAspect="1" noChangeArrowheads="1"/>
            </p:cNvSpPr>
            <p:nvPr/>
          </p:nvSpPr>
          <p:spPr bwMode="auto">
            <a:xfrm>
              <a:off x="1383" y="2568"/>
              <a:ext cx="34" cy="34"/>
            </a:xfrm>
            <a:prstGeom prst="flowChartConnector">
              <a:avLst/>
            </a:prstGeom>
            <a:blipFill dpi="0" rotWithShape="1">
              <a:blip r:embed="rId3" cstate="print"/>
              <a:srcRect/>
              <a:tile tx="0" ty="0" sx="100000" sy="100000" flip="none" algn="tl"/>
            </a:blip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2324" name="AutoShape 121" descr="Песок"/>
            <p:cNvSpPr>
              <a:spLocks noChangeAspect="1" noChangeArrowheads="1"/>
            </p:cNvSpPr>
            <p:nvPr/>
          </p:nvSpPr>
          <p:spPr bwMode="auto">
            <a:xfrm>
              <a:off x="1338" y="2568"/>
              <a:ext cx="34" cy="34"/>
            </a:xfrm>
            <a:prstGeom prst="flowChartConnector">
              <a:avLst/>
            </a:prstGeom>
            <a:blipFill dpi="0" rotWithShape="1">
              <a:blip r:embed="rId3" cstate="print"/>
              <a:srcRect/>
              <a:tile tx="0" ty="0" sx="100000" sy="100000" flip="none" algn="tl"/>
            </a:blip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2325" name="AutoShape 122" descr="Песок"/>
            <p:cNvSpPr>
              <a:spLocks noChangeAspect="1" noChangeArrowheads="1"/>
            </p:cNvSpPr>
            <p:nvPr/>
          </p:nvSpPr>
          <p:spPr bwMode="auto">
            <a:xfrm>
              <a:off x="1429" y="2614"/>
              <a:ext cx="34" cy="34"/>
            </a:xfrm>
            <a:prstGeom prst="flowChartConnector">
              <a:avLst/>
            </a:prstGeom>
            <a:blipFill dpi="0" rotWithShape="1">
              <a:blip r:embed="rId3" cstate="print"/>
              <a:srcRect/>
              <a:tile tx="0" ty="0" sx="100000" sy="100000" flip="none" algn="tl"/>
            </a:blip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2326" name="AutoShape 123" descr="Песок"/>
            <p:cNvSpPr>
              <a:spLocks noChangeAspect="1" noChangeArrowheads="1"/>
            </p:cNvSpPr>
            <p:nvPr/>
          </p:nvSpPr>
          <p:spPr bwMode="auto">
            <a:xfrm>
              <a:off x="1383" y="2659"/>
              <a:ext cx="34" cy="34"/>
            </a:xfrm>
            <a:prstGeom prst="flowChartConnector">
              <a:avLst/>
            </a:prstGeom>
            <a:blipFill dpi="0" rotWithShape="1">
              <a:blip r:embed="rId3" cstate="print"/>
              <a:srcRect/>
              <a:tile tx="0" ty="0" sx="100000" sy="100000" flip="none" algn="tl"/>
            </a:blip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2327" name="AutoShape 124" descr="Песок"/>
            <p:cNvSpPr>
              <a:spLocks noChangeAspect="1" noChangeArrowheads="1"/>
            </p:cNvSpPr>
            <p:nvPr/>
          </p:nvSpPr>
          <p:spPr bwMode="auto">
            <a:xfrm>
              <a:off x="1338" y="2614"/>
              <a:ext cx="34" cy="34"/>
            </a:xfrm>
            <a:prstGeom prst="flowChartConnector">
              <a:avLst/>
            </a:prstGeom>
            <a:blipFill dpi="0" rotWithShape="1">
              <a:blip r:embed="rId3" cstate="print"/>
              <a:srcRect/>
              <a:tile tx="0" ty="0" sx="100000" sy="100000" flip="none" algn="tl"/>
            </a:blip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2328" name="AutoShape 125" descr="Песок"/>
            <p:cNvSpPr>
              <a:spLocks noChangeAspect="1" noChangeArrowheads="1"/>
            </p:cNvSpPr>
            <p:nvPr/>
          </p:nvSpPr>
          <p:spPr bwMode="auto">
            <a:xfrm>
              <a:off x="1338" y="2704"/>
              <a:ext cx="34" cy="34"/>
            </a:xfrm>
            <a:prstGeom prst="flowChartConnector">
              <a:avLst/>
            </a:prstGeom>
            <a:blipFill dpi="0" rotWithShape="1">
              <a:blip r:embed="rId3" cstate="print"/>
              <a:srcRect/>
              <a:tile tx="0" ty="0" sx="100000" sy="100000" flip="none" algn="tl"/>
            </a:blip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2329" name="AutoShape 126" descr="Песок"/>
            <p:cNvSpPr>
              <a:spLocks noChangeAspect="1" noChangeArrowheads="1"/>
            </p:cNvSpPr>
            <p:nvPr/>
          </p:nvSpPr>
          <p:spPr bwMode="auto">
            <a:xfrm>
              <a:off x="1383" y="2704"/>
              <a:ext cx="34" cy="34"/>
            </a:xfrm>
            <a:prstGeom prst="flowChartConnector">
              <a:avLst/>
            </a:prstGeom>
            <a:blipFill dpi="0" rotWithShape="1">
              <a:blip r:embed="rId3" cstate="print"/>
              <a:srcRect/>
              <a:tile tx="0" ty="0" sx="100000" sy="100000" flip="none" algn="tl"/>
            </a:blip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ru-RU" dirty="0">
                <a:solidFill>
                  <a:prstClr val="black"/>
                </a:solidFill>
              </a:endParaRPr>
            </a:p>
          </p:txBody>
        </p:sp>
      </p:grpSp>
      <p:grpSp>
        <p:nvGrpSpPr>
          <p:cNvPr id="5" name="Group 127"/>
          <p:cNvGrpSpPr>
            <a:grpSpLocks/>
          </p:cNvGrpSpPr>
          <p:nvPr/>
        </p:nvGrpSpPr>
        <p:grpSpPr bwMode="auto">
          <a:xfrm>
            <a:off x="6948488" y="3429001"/>
            <a:ext cx="1727200" cy="2393951"/>
            <a:chOff x="1020" y="1480"/>
            <a:chExt cx="1270" cy="1734"/>
          </a:xfrm>
        </p:grpSpPr>
        <p:grpSp>
          <p:nvGrpSpPr>
            <p:cNvPr id="6" name="Group 128"/>
            <p:cNvGrpSpPr>
              <a:grpSpLocks/>
            </p:cNvGrpSpPr>
            <p:nvPr/>
          </p:nvGrpSpPr>
          <p:grpSpPr bwMode="auto">
            <a:xfrm>
              <a:off x="1247" y="1570"/>
              <a:ext cx="758" cy="1574"/>
              <a:chOff x="1429" y="1979"/>
              <a:chExt cx="576" cy="1165"/>
            </a:xfrm>
          </p:grpSpPr>
          <p:sp>
            <p:nvSpPr>
              <p:cNvPr id="12307" name="AutoShape 129"/>
              <p:cNvSpPr>
                <a:spLocks noChangeArrowheads="1"/>
              </p:cNvSpPr>
              <p:nvPr/>
            </p:nvSpPr>
            <p:spPr bwMode="auto">
              <a:xfrm>
                <a:off x="1429" y="2568"/>
                <a:ext cx="576" cy="576"/>
              </a:xfrm>
              <a:prstGeom prst="octagon">
                <a:avLst>
                  <a:gd name="adj" fmla="val 35069"/>
                </a:avLst>
              </a:prstGeom>
              <a:noFill/>
              <a:ln w="3810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ru-RU" dirty="0">
                  <a:solidFill>
                    <a:prstClr val="black"/>
                  </a:solidFill>
                </a:endParaRPr>
              </a:p>
            </p:txBody>
          </p:sp>
          <p:sp>
            <p:nvSpPr>
              <p:cNvPr id="12308" name="AutoShape 130"/>
              <p:cNvSpPr>
                <a:spLocks noChangeArrowheads="1"/>
              </p:cNvSpPr>
              <p:nvPr/>
            </p:nvSpPr>
            <p:spPr bwMode="auto">
              <a:xfrm>
                <a:off x="1429" y="1979"/>
                <a:ext cx="576" cy="576"/>
              </a:xfrm>
              <a:prstGeom prst="octagon">
                <a:avLst>
                  <a:gd name="adj" fmla="val 35069"/>
                </a:avLst>
              </a:prstGeom>
              <a:noFill/>
              <a:ln w="2857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ru-RU" dirty="0">
                  <a:solidFill>
                    <a:prstClr val="black"/>
                  </a:solidFill>
                </a:endParaRPr>
              </a:p>
            </p:txBody>
          </p:sp>
        </p:grpSp>
        <p:sp>
          <p:nvSpPr>
            <p:cNvPr id="12303" name="AutoShape 131" descr="Орех"/>
            <p:cNvSpPr>
              <a:spLocks noChangeArrowheads="1"/>
            </p:cNvSpPr>
            <p:nvPr/>
          </p:nvSpPr>
          <p:spPr bwMode="auto">
            <a:xfrm>
              <a:off x="1020" y="1480"/>
              <a:ext cx="1270" cy="192"/>
            </a:xfrm>
            <a:prstGeom prst="flowChartTerminator">
              <a:avLst/>
            </a:prstGeom>
            <a:blipFill dpi="0" rotWithShape="1">
              <a:blip r:embed="rId4" cstate="print"/>
              <a:srcRect/>
              <a:tile tx="0" ty="0" sx="100000" sy="100000" flip="none" algn="tl"/>
            </a:blip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2304" name="AutoShape 132" descr="Орех"/>
            <p:cNvSpPr>
              <a:spLocks noChangeArrowheads="1"/>
            </p:cNvSpPr>
            <p:nvPr/>
          </p:nvSpPr>
          <p:spPr bwMode="auto">
            <a:xfrm>
              <a:off x="1020" y="3022"/>
              <a:ext cx="1270" cy="192"/>
            </a:xfrm>
            <a:prstGeom prst="flowChartTerminator">
              <a:avLst/>
            </a:prstGeom>
            <a:blipFill dpi="0" rotWithShape="1">
              <a:blip r:embed="rId4" cstate="print"/>
              <a:srcRect/>
              <a:tile tx="0" ty="0" sx="100000" sy="100000" flip="none" algn="tl"/>
            </a:blip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2305" name="Line 133"/>
            <p:cNvSpPr>
              <a:spLocks noChangeShapeType="1"/>
            </p:cNvSpPr>
            <p:nvPr/>
          </p:nvSpPr>
          <p:spPr bwMode="auto">
            <a:xfrm>
              <a:off x="2154" y="1661"/>
              <a:ext cx="0" cy="1361"/>
            </a:xfrm>
            <a:prstGeom prst="line">
              <a:avLst/>
            </a:prstGeom>
            <a:noFill/>
            <a:ln w="76200">
              <a:pattFill prst="pct70">
                <a:fgClr>
                  <a:srgbClr val="993300"/>
                </a:fgClr>
                <a:bgClr>
                  <a:srgbClr val="FFFFFF"/>
                </a:bgClr>
              </a:pattFill>
              <a:round/>
              <a:headEnd/>
              <a:tailEnd/>
            </a:ln>
          </p:spPr>
          <p:txBody>
            <a:bodyPr/>
            <a:lstStyle/>
            <a:p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2306" name="Line 134"/>
            <p:cNvSpPr>
              <a:spLocks noChangeShapeType="1"/>
            </p:cNvSpPr>
            <p:nvPr/>
          </p:nvSpPr>
          <p:spPr bwMode="auto">
            <a:xfrm>
              <a:off x="1111" y="1661"/>
              <a:ext cx="0" cy="1361"/>
            </a:xfrm>
            <a:prstGeom prst="line">
              <a:avLst/>
            </a:prstGeom>
            <a:noFill/>
            <a:ln w="76200">
              <a:pattFill prst="pct70">
                <a:fgClr>
                  <a:srgbClr val="993300"/>
                </a:fgClr>
                <a:bgClr>
                  <a:srgbClr val="FFFFFF"/>
                </a:bgClr>
              </a:pattFill>
              <a:round/>
              <a:headEnd/>
              <a:tailEnd/>
            </a:ln>
          </p:spPr>
          <p:txBody>
            <a:bodyPr/>
            <a:lstStyle/>
            <a:p>
              <a:endParaRPr lang="ru-RU" dirty="0">
                <a:solidFill>
                  <a:prstClr val="black"/>
                </a:solidFill>
              </a:endParaRPr>
            </a:p>
          </p:txBody>
        </p:sp>
      </p:grpSp>
      <p:sp>
        <p:nvSpPr>
          <p:cNvPr id="67" name="Freeform 135" descr="Песок"/>
          <p:cNvSpPr>
            <a:spLocks/>
          </p:cNvSpPr>
          <p:nvPr/>
        </p:nvSpPr>
        <p:spPr bwMode="auto">
          <a:xfrm>
            <a:off x="7269163" y="4043364"/>
            <a:ext cx="1009650" cy="625475"/>
          </a:xfrm>
          <a:custGeom>
            <a:avLst/>
            <a:gdLst>
              <a:gd name="T0" fmla="*/ 2147483647 w 636"/>
              <a:gd name="T1" fmla="*/ 2147483647 h 394"/>
              <a:gd name="T2" fmla="*/ 2147483647 w 636"/>
              <a:gd name="T3" fmla="*/ 2147483647 h 394"/>
              <a:gd name="T4" fmla="*/ 2147483647 w 636"/>
              <a:gd name="T5" fmla="*/ 2147483647 h 394"/>
              <a:gd name="T6" fmla="*/ 2147483647 w 636"/>
              <a:gd name="T7" fmla="*/ 2147483647 h 394"/>
              <a:gd name="T8" fmla="*/ 2147483647 w 636"/>
              <a:gd name="T9" fmla="*/ 2147483647 h 394"/>
              <a:gd name="T10" fmla="*/ 2147483647 w 636"/>
              <a:gd name="T11" fmla="*/ 2147483647 h 394"/>
              <a:gd name="T12" fmla="*/ 2147483647 w 636"/>
              <a:gd name="T13" fmla="*/ 2147483647 h 394"/>
              <a:gd name="T14" fmla="*/ 2147483647 w 636"/>
              <a:gd name="T15" fmla="*/ 2147483647 h 394"/>
              <a:gd name="T16" fmla="*/ 2147483647 w 636"/>
              <a:gd name="T17" fmla="*/ 0 h 394"/>
              <a:gd name="T18" fmla="*/ 2147483647 w 636"/>
              <a:gd name="T19" fmla="*/ 2147483647 h 394"/>
              <a:gd name="T20" fmla="*/ 0 w 636"/>
              <a:gd name="T21" fmla="*/ 2147483647 h 394"/>
              <a:gd name="T22" fmla="*/ 2147483647 w 636"/>
              <a:gd name="T23" fmla="*/ 2147483647 h 394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w 636"/>
              <a:gd name="T37" fmla="*/ 0 h 394"/>
              <a:gd name="T38" fmla="*/ 636 w 636"/>
              <a:gd name="T39" fmla="*/ 394 h 394"/>
            </a:gdLst>
            <a:ahLst/>
            <a:cxnLst>
              <a:cxn ang="T24">
                <a:pos x="T0" y="T1"/>
              </a:cxn>
              <a:cxn ang="T25">
                <a:pos x="T2" y="T3"/>
              </a:cxn>
              <a:cxn ang="T26">
                <a:pos x="T4" y="T5"/>
              </a:cxn>
              <a:cxn ang="T27">
                <a:pos x="T6" y="T7"/>
              </a:cxn>
              <a:cxn ang="T28">
                <a:pos x="T8" y="T9"/>
              </a:cxn>
              <a:cxn ang="T29">
                <a:pos x="T10" y="T11"/>
              </a:cxn>
              <a:cxn ang="T30">
                <a:pos x="T12" y="T13"/>
              </a:cxn>
              <a:cxn ang="T31">
                <a:pos x="T14" y="T15"/>
              </a:cxn>
              <a:cxn ang="T32">
                <a:pos x="T16" y="T17"/>
              </a:cxn>
              <a:cxn ang="T33">
                <a:pos x="T18" y="T19"/>
              </a:cxn>
              <a:cxn ang="T34">
                <a:pos x="T20" y="T21"/>
              </a:cxn>
              <a:cxn ang="T35">
                <a:pos x="T22" y="T23"/>
              </a:cxn>
            </a:cxnLst>
            <a:rect l="T36" t="T37" r="T38" b="T39"/>
            <a:pathLst>
              <a:path w="636" h="394">
                <a:moveTo>
                  <a:pt x="224" y="358"/>
                </a:moveTo>
                <a:cubicBezTo>
                  <a:pt x="264" y="361"/>
                  <a:pt x="304" y="355"/>
                  <a:pt x="340" y="361"/>
                </a:cubicBezTo>
                <a:cubicBezTo>
                  <a:pt x="366" y="362"/>
                  <a:pt x="407" y="357"/>
                  <a:pt x="416" y="355"/>
                </a:cubicBezTo>
                <a:cubicBezTo>
                  <a:pt x="425" y="353"/>
                  <a:pt x="399" y="351"/>
                  <a:pt x="394" y="351"/>
                </a:cubicBezTo>
                <a:cubicBezTo>
                  <a:pt x="389" y="351"/>
                  <a:pt x="380" y="354"/>
                  <a:pt x="383" y="355"/>
                </a:cubicBezTo>
                <a:cubicBezTo>
                  <a:pt x="387" y="356"/>
                  <a:pt x="410" y="358"/>
                  <a:pt x="414" y="358"/>
                </a:cubicBezTo>
                <a:cubicBezTo>
                  <a:pt x="419" y="358"/>
                  <a:pt x="374" y="394"/>
                  <a:pt x="411" y="357"/>
                </a:cubicBezTo>
                <a:lnTo>
                  <a:pt x="633" y="133"/>
                </a:lnTo>
                <a:lnTo>
                  <a:pt x="636" y="0"/>
                </a:lnTo>
                <a:lnTo>
                  <a:pt x="4" y="11"/>
                </a:lnTo>
                <a:lnTo>
                  <a:pt x="0" y="133"/>
                </a:lnTo>
                <a:lnTo>
                  <a:pt x="224" y="358"/>
                </a:lnTo>
                <a:close/>
              </a:path>
            </a:pathLst>
          </a:custGeom>
          <a:blipFill dpi="0" rotWithShape="1">
            <a:blip r:embed="rId3" cstate="print"/>
            <a:srcRect/>
            <a:tile tx="0" ty="0" sx="100000" sy="100000" flip="none" algn="tl"/>
          </a:blipFill>
          <a:ln w="3175">
            <a:noFill/>
            <a:round/>
            <a:headEnd/>
            <a:tailEnd/>
          </a:ln>
        </p:spPr>
        <p:txBody>
          <a:bodyPr/>
          <a:lstStyle/>
          <a:p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68" name="Freeform 136" descr="Песок"/>
          <p:cNvSpPr>
            <a:spLocks/>
          </p:cNvSpPr>
          <p:nvPr/>
        </p:nvSpPr>
        <p:spPr bwMode="auto">
          <a:xfrm>
            <a:off x="7278690" y="5086351"/>
            <a:ext cx="993775" cy="471488"/>
          </a:xfrm>
          <a:custGeom>
            <a:avLst/>
            <a:gdLst>
              <a:gd name="T0" fmla="*/ 2147483647 w 626"/>
              <a:gd name="T1" fmla="*/ 2147483647 h 297"/>
              <a:gd name="T2" fmla="*/ 2147483647 w 626"/>
              <a:gd name="T3" fmla="*/ 2147483647 h 297"/>
              <a:gd name="T4" fmla="*/ 2147483647 w 626"/>
              <a:gd name="T5" fmla="*/ 2147483647 h 297"/>
              <a:gd name="T6" fmla="*/ 2147483647 w 626"/>
              <a:gd name="T7" fmla="*/ 2147483647 h 297"/>
              <a:gd name="T8" fmla="*/ 2147483647 w 626"/>
              <a:gd name="T9" fmla="*/ 2147483647 h 297"/>
              <a:gd name="T10" fmla="*/ 2147483647 w 626"/>
              <a:gd name="T11" fmla="*/ 2147483647 h 297"/>
              <a:gd name="T12" fmla="*/ 2147483647 w 626"/>
              <a:gd name="T13" fmla="*/ 2147483647 h 297"/>
              <a:gd name="T14" fmla="*/ 2147483647 w 626"/>
              <a:gd name="T15" fmla="*/ 2147483647 h 297"/>
              <a:gd name="T16" fmla="*/ 2147483647 w 626"/>
              <a:gd name="T17" fmla="*/ 2147483647 h 297"/>
              <a:gd name="T18" fmla="*/ 2147483647 w 626"/>
              <a:gd name="T19" fmla="*/ 0 h 297"/>
              <a:gd name="T20" fmla="*/ 0 w 626"/>
              <a:gd name="T21" fmla="*/ 2147483647 h 297"/>
              <a:gd name="T22" fmla="*/ 2147483647 w 626"/>
              <a:gd name="T23" fmla="*/ 2147483647 h 297"/>
              <a:gd name="T24" fmla="*/ 2147483647 w 626"/>
              <a:gd name="T25" fmla="*/ 2147483647 h 297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w 626"/>
              <a:gd name="T40" fmla="*/ 0 h 297"/>
              <a:gd name="T41" fmla="*/ 626 w 626"/>
              <a:gd name="T42" fmla="*/ 297 h 297"/>
            </a:gdLst>
            <a:ahLst/>
            <a:cxnLst>
              <a:cxn ang="T26">
                <a:pos x="T0" y="T1"/>
              </a:cxn>
              <a:cxn ang="T27">
                <a:pos x="T2" y="T3"/>
              </a:cxn>
              <a:cxn ang="T28">
                <a:pos x="T4" y="T5"/>
              </a:cxn>
              <a:cxn ang="T29">
                <a:pos x="T6" y="T7"/>
              </a:cxn>
              <a:cxn ang="T30">
                <a:pos x="T8" y="T9"/>
              </a:cxn>
              <a:cxn ang="T31">
                <a:pos x="T10" y="T11"/>
              </a:cxn>
              <a:cxn ang="T32">
                <a:pos x="T12" y="T13"/>
              </a:cxn>
              <a:cxn ang="T33">
                <a:pos x="T14" y="T15"/>
              </a:cxn>
              <a:cxn ang="T34">
                <a:pos x="T16" y="T17"/>
              </a:cxn>
              <a:cxn ang="T35">
                <a:pos x="T18" y="T19"/>
              </a:cxn>
              <a:cxn ang="T36">
                <a:pos x="T20" y="T21"/>
              </a:cxn>
              <a:cxn ang="T37">
                <a:pos x="T22" y="T23"/>
              </a:cxn>
              <a:cxn ang="T38">
                <a:pos x="T24" y="T25"/>
              </a:cxn>
            </a:cxnLst>
            <a:rect l="T39" t="T40" r="T41" b="T42"/>
            <a:pathLst>
              <a:path w="626" h="297">
                <a:moveTo>
                  <a:pt x="120" y="292"/>
                </a:moveTo>
                <a:cubicBezTo>
                  <a:pt x="161" y="294"/>
                  <a:pt x="305" y="291"/>
                  <a:pt x="342" y="296"/>
                </a:cubicBezTo>
                <a:cubicBezTo>
                  <a:pt x="367" y="297"/>
                  <a:pt x="468" y="297"/>
                  <a:pt x="494" y="296"/>
                </a:cubicBezTo>
                <a:cubicBezTo>
                  <a:pt x="520" y="295"/>
                  <a:pt x="492" y="294"/>
                  <a:pt x="496" y="292"/>
                </a:cubicBezTo>
                <a:cubicBezTo>
                  <a:pt x="500" y="290"/>
                  <a:pt x="519" y="283"/>
                  <a:pt x="520" y="282"/>
                </a:cubicBezTo>
                <a:cubicBezTo>
                  <a:pt x="521" y="281"/>
                  <a:pt x="503" y="286"/>
                  <a:pt x="504" y="284"/>
                </a:cubicBezTo>
                <a:cubicBezTo>
                  <a:pt x="505" y="282"/>
                  <a:pt x="507" y="290"/>
                  <a:pt x="526" y="272"/>
                </a:cubicBezTo>
                <a:lnTo>
                  <a:pt x="622" y="172"/>
                </a:lnTo>
                <a:lnTo>
                  <a:pt x="622" y="164"/>
                </a:lnTo>
                <a:lnTo>
                  <a:pt x="626" y="0"/>
                </a:lnTo>
                <a:lnTo>
                  <a:pt x="0" y="4"/>
                </a:lnTo>
                <a:lnTo>
                  <a:pt x="1" y="169"/>
                </a:lnTo>
                <a:lnTo>
                  <a:pt x="120" y="292"/>
                </a:lnTo>
                <a:close/>
              </a:path>
            </a:pathLst>
          </a:custGeom>
          <a:blipFill dpi="0" rotWithShape="1">
            <a:blip r:embed="rId3" cstate="print"/>
            <a:srcRect/>
            <a:tile tx="0" ty="0" sx="100000" sy="100000" flip="none" algn="tl"/>
          </a:blipFill>
          <a:ln w="3175">
            <a:noFill/>
            <a:round/>
            <a:headEnd/>
            <a:tailEnd/>
          </a:ln>
        </p:spPr>
        <p:txBody>
          <a:bodyPr/>
          <a:lstStyle/>
          <a:p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8" name="Пятно 1 7"/>
          <p:cNvSpPr/>
          <p:nvPr/>
        </p:nvSpPr>
        <p:spPr>
          <a:xfrm>
            <a:off x="0" y="5517233"/>
            <a:ext cx="2411760" cy="1066913"/>
          </a:xfrm>
          <a:prstGeom prst="irregularSeal1">
            <a:avLst/>
          </a:prstGeom>
          <a:solidFill>
            <a:srgbClr val="FF0000"/>
          </a:solidFill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 smtClean="0">
                <a:solidFill>
                  <a:schemeClr val="bg1"/>
                </a:solidFill>
              </a:rPr>
              <a:t> Ответ</a:t>
            </a:r>
            <a:endParaRPr lang="ru-RU" sz="3200" b="1" dirty="0">
              <a:solidFill>
                <a:schemeClr val="bg1"/>
              </a:solidFill>
            </a:endParaRPr>
          </a:p>
        </p:txBody>
      </p:sp>
      <p:sp>
        <p:nvSpPr>
          <p:cNvPr id="46" name="Прямоугольник 45"/>
          <p:cNvSpPr/>
          <p:nvPr/>
        </p:nvSpPr>
        <p:spPr>
          <a:xfrm>
            <a:off x="2277016" y="6070620"/>
            <a:ext cx="3727858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b="1" dirty="0" smtClean="0">
                <a:solidFill>
                  <a:schemeClr val="bg1"/>
                </a:solidFill>
              </a:rPr>
              <a:t>Ваш ответ </a:t>
            </a:r>
            <a:r>
              <a:rPr lang="ru-RU" sz="3200" b="1" dirty="0" smtClean="0">
                <a:solidFill>
                  <a:schemeClr val="bg1"/>
                </a:solidFill>
              </a:rPr>
              <a:t>Олень</a:t>
            </a:r>
            <a:r>
              <a:rPr lang="ru-RU" sz="3200" b="1" dirty="0" smtClean="0">
                <a:solidFill>
                  <a:schemeClr val="bg1"/>
                </a:solidFill>
              </a:rPr>
              <a:t>.</a:t>
            </a:r>
            <a:endParaRPr lang="ru-RU" sz="2800" b="1" dirty="0">
              <a:solidFill>
                <a:schemeClr val="bg1"/>
              </a:solidFill>
            </a:endParaRPr>
          </a:p>
        </p:txBody>
      </p:sp>
      <p:grpSp>
        <p:nvGrpSpPr>
          <p:cNvPr id="7" name="Группа 44"/>
          <p:cNvGrpSpPr/>
          <p:nvPr/>
        </p:nvGrpSpPr>
        <p:grpSpPr>
          <a:xfrm>
            <a:off x="6732000" y="0"/>
            <a:ext cx="2412000" cy="1185031"/>
            <a:chOff x="6775604" y="-1"/>
            <a:chExt cx="2736304" cy="1461435"/>
          </a:xfrm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</p:grpSpPr>
        <p:pic>
          <p:nvPicPr>
            <p:cNvPr id="41" name="Picture 12" descr="http://www.tstu.ru/old/win/kultur/kul_img/lit_img/serz_img/s-c_konvert1.jpg"/>
            <p:cNvPicPr>
              <a:picLocks noChangeAspect="1" noChangeArrowheads="1"/>
            </p:cNvPicPr>
            <p:nvPr/>
          </p:nvPicPr>
          <p:blipFill>
            <a:blip r:embed="rId5" cstate="print"/>
            <a:srcRect l="5458" t="5670" r="4478" b="5501"/>
            <a:stretch>
              <a:fillRect/>
            </a:stretch>
          </p:blipFill>
          <p:spPr bwMode="auto">
            <a:xfrm>
              <a:off x="6775604" y="-1"/>
              <a:ext cx="2736304" cy="1461435"/>
            </a:xfrm>
            <a:prstGeom prst="rect">
              <a:avLst/>
            </a:prstGeom>
            <a:noFill/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p3d>
              <a:bevelT w="190500" h="38100"/>
            </a:sp3d>
          </p:spPr>
        </p:pic>
        <p:sp>
          <p:nvSpPr>
            <p:cNvPr id="44" name="TextBox 43"/>
            <p:cNvSpPr txBox="1"/>
            <p:nvPr/>
          </p:nvSpPr>
          <p:spPr>
            <a:xfrm>
              <a:off x="7289899" y="-1"/>
              <a:ext cx="1561646" cy="1077218"/>
            </a:xfrm>
            <a:prstGeom prst="rect">
              <a:avLst/>
            </a:prstGeom>
            <a:noFill/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p3d>
              <a:bevelT w="190500" h="38100"/>
            </a:sp3d>
          </p:spPr>
          <p:txBody>
            <a:bodyPr wrap="none" rtlCol="0">
              <a:spAutoFit/>
            </a:bodyPr>
            <a:lstStyle/>
            <a:p>
              <a:pPr algn="ctr"/>
              <a:r>
                <a:rPr lang="ru-RU" sz="3200" b="1" dirty="0" smtClean="0">
                  <a:solidFill>
                    <a:srgbClr val="FF0000"/>
                  </a:solidFill>
                </a:rPr>
                <a:t>Вопрос </a:t>
              </a:r>
            </a:p>
            <a:p>
              <a:pPr algn="ctr"/>
              <a:r>
                <a:rPr lang="ru-RU" sz="3200" b="1" dirty="0" smtClean="0">
                  <a:solidFill>
                    <a:srgbClr val="FF0000"/>
                  </a:solidFill>
                </a:rPr>
                <a:t>№3</a:t>
              </a:r>
            </a:p>
          </p:txBody>
        </p:sp>
      </p:grpSp>
      <p:sp>
        <p:nvSpPr>
          <p:cNvPr id="47" name="Управляющая кнопка: возврат 46">
            <a:hlinkClick r:id="rId6" action="ppaction://hlinksldjump" highlightClick="1"/>
          </p:cNvPr>
          <p:cNvSpPr/>
          <p:nvPr/>
        </p:nvSpPr>
        <p:spPr>
          <a:xfrm>
            <a:off x="8351912" y="6326560"/>
            <a:ext cx="792088" cy="531440"/>
          </a:xfrm>
          <a:prstGeom prst="actionButtonReturn">
            <a:avLst/>
          </a:prstGeom>
          <a:solidFill>
            <a:srgbClr val="00B050"/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9" name="Прямоугольник 48"/>
          <p:cNvSpPr/>
          <p:nvPr/>
        </p:nvSpPr>
        <p:spPr>
          <a:xfrm>
            <a:off x="2517705" y="2350254"/>
            <a:ext cx="2279791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3200" dirty="0" smtClean="0">
                <a:solidFill>
                  <a:srgbClr val="FF0000"/>
                </a:solidFill>
              </a:rPr>
              <a:t>Ваш вопрос</a:t>
            </a:r>
            <a:endParaRPr lang="ru-RU" sz="3200" dirty="0"/>
          </a:p>
        </p:txBody>
      </p:sp>
      <p:sp>
        <p:nvSpPr>
          <p:cNvPr id="9" name="Прямоугольник 8"/>
          <p:cNvSpPr/>
          <p:nvPr/>
        </p:nvSpPr>
        <p:spPr>
          <a:xfrm>
            <a:off x="575036" y="1102936"/>
            <a:ext cx="5957740" cy="584775"/>
          </a:xfrm>
          <a:prstGeom prst="rect">
            <a:avLst/>
          </a:prstGeom>
          <a:solidFill>
            <a:srgbClr val="6EBD2D"/>
          </a:solidFill>
        </p:spPr>
        <p:txBody>
          <a:bodyPr wrap="square">
            <a:spAutoFit/>
          </a:bodyPr>
          <a:lstStyle/>
          <a:p>
            <a:endParaRPr lang="ru-RU" sz="3200" dirty="0"/>
          </a:p>
        </p:txBody>
      </p:sp>
      <p:sp>
        <p:nvSpPr>
          <p:cNvPr id="10" name="Прямоугольник 9"/>
          <p:cNvSpPr/>
          <p:nvPr/>
        </p:nvSpPr>
        <p:spPr>
          <a:xfrm>
            <a:off x="575037" y="1102936"/>
            <a:ext cx="5786460" cy="25853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5400" dirty="0">
                <a:solidFill>
                  <a:srgbClr val="000000"/>
                </a:solidFill>
                <a:latin typeface="Helvetica Neue"/>
              </a:rPr>
              <a:t>Кто на своей голове лес носит?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783539918"/>
      </p:ext>
    </p:extLst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0" restart="whenNotActive" fill="hold" evtFilter="cancelBubble" nodeType="interactiveSeq">
                <p:stCondLst>
                  <p:cond evt="onClick" delay="0">
                    <p:tgtEl>
                      <p:spTgt spid="6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" fill="hold">
                      <p:stCondLst>
                        <p:cond delay="0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xit" presetSubtype="1" fill="remove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up)">
                                      <p:cBhvr>
                                        <p:cTn id="14" dur="600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59999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" presetID="32" presetClass="emph" presetSubtype="0" repeatCount="3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9" dur="2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animClr clrSpc="rgb" dir="cw">
                                      <p:cBhvr>
                                        <p:cTn id="20" dur="2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21" dur="2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2" dur="2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  <p:animRot by="120000">
                                      <p:cBhvr>
                                        <p:cTn id="23" dur="2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4" dur="4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25" dur="4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6" dur="400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27" dur="400" fill="hold">
                                          <p:stCondLst>
                                            <p:cond delay="16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8" presetID="22" presetClass="entr" presetSubtype="4" fill="remove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0" dur="600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60000"/>
                            </p:stCondLst>
                            <p:childTnLst>
                              <p:par>
                                <p:cTn id="32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drumroll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7"/>
                  </p:tgtEl>
                </p:cond>
              </p:nextCondLst>
            </p:seq>
            <p:seq concurrent="1" nextAc="seek">
              <p:cTn id="34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5" fill="hold">
                      <p:stCondLst>
                        <p:cond delay="0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</p:childTnLst>
        </p:cTn>
      </p:par>
    </p:tnLst>
    <p:bldLst>
      <p:bldP spid="67" grpId="0" animBg="1"/>
      <p:bldP spid="68" grpId="0" animBg="1"/>
      <p:bldP spid="46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Содержимое 3"/>
          <p:cNvSpPr>
            <a:spLocks noGrp="1"/>
          </p:cNvSpPr>
          <p:nvPr>
            <p:ph sz="half" idx="4294967295"/>
          </p:nvPr>
        </p:nvSpPr>
        <p:spPr>
          <a:xfrm>
            <a:off x="7172327" y="1600200"/>
            <a:ext cx="1971675" cy="4530725"/>
          </a:xfrm>
        </p:spPr>
        <p:txBody>
          <a:bodyPr/>
          <a:lstStyle/>
          <a:p>
            <a:pPr>
              <a:defRPr/>
            </a:pPr>
            <a:endParaRPr lang="ru-RU" sz="2800" dirty="0" smtClean="0"/>
          </a:p>
          <a:p>
            <a:pPr>
              <a:buFont typeface="Wingdings" pitchFamily="2" charset="2"/>
              <a:buNone/>
              <a:defRPr/>
            </a:pPr>
            <a:r>
              <a:rPr lang="ru-RU" sz="2800" dirty="0" smtClean="0"/>
              <a:t>             </a:t>
            </a:r>
            <a:endParaRPr lang="ru-RU" sz="2800" dirty="0"/>
          </a:p>
        </p:txBody>
      </p:sp>
      <p:grpSp>
        <p:nvGrpSpPr>
          <p:cNvPr id="2" name="Group 105"/>
          <p:cNvGrpSpPr>
            <a:grpSpLocks/>
          </p:cNvGrpSpPr>
          <p:nvPr/>
        </p:nvGrpSpPr>
        <p:grpSpPr bwMode="auto">
          <a:xfrm>
            <a:off x="7669213" y="4652963"/>
            <a:ext cx="215900" cy="844551"/>
            <a:chOff x="1338" y="2160"/>
            <a:chExt cx="125" cy="578"/>
          </a:xfrm>
        </p:grpSpPr>
        <p:sp>
          <p:nvSpPr>
            <p:cNvPr id="12309" name="AutoShape 106" descr="Песок"/>
            <p:cNvSpPr>
              <a:spLocks noChangeAspect="1" noChangeArrowheads="1"/>
            </p:cNvSpPr>
            <p:nvPr/>
          </p:nvSpPr>
          <p:spPr bwMode="auto">
            <a:xfrm>
              <a:off x="1338" y="2205"/>
              <a:ext cx="34" cy="34"/>
            </a:xfrm>
            <a:prstGeom prst="flowChartConnector">
              <a:avLst/>
            </a:prstGeom>
            <a:blipFill dpi="0" rotWithShape="1">
              <a:blip r:embed="rId3" cstate="print"/>
              <a:srcRect/>
              <a:tile tx="0" ty="0" sx="100000" sy="100000" flip="none" algn="tl"/>
            </a:blip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2310" name="AutoShape 107" descr="Песок"/>
            <p:cNvSpPr>
              <a:spLocks noChangeAspect="1" noChangeArrowheads="1"/>
            </p:cNvSpPr>
            <p:nvPr/>
          </p:nvSpPr>
          <p:spPr bwMode="auto">
            <a:xfrm>
              <a:off x="1383" y="2251"/>
              <a:ext cx="34" cy="34"/>
            </a:xfrm>
            <a:prstGeom prst="flowChartConnector">
              <a:avLst/>
            </a:prstGeom>
            <a:blipFill dpi="0" rotWithShape="1">
              <a:blip r:embed="rId3" cstate="print"/>
              <a:srcRect/>
              <a:tile tx="0" ty="0" sx="100000" sy="100000" flip="none" algn="tl"/>
            </a:blip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2311" name="AutoShape 108" descr="Песок"/>
            <p:cNvSpPr>
              <a:spLocks noChangeAspect="1" noChangeArrowheads="1"/>
            </p:cNvSpPr>
            <p:nvPr/>
          </p:nvSpPr>
          <p:spPr bwMode="auto">
            <a:xfrm>
              <a:off x="1338" y="2296"/>
              <a:ext cx="34" cy="34"/>
            </a:xfrm>
            <a:prstGeom prst="flowChartConnector">
              <a:avLst/>
            </a:prstGeom>
            <a:blipFill dpi="0" rotWithShape="1">
              <a:blip r:embed="rId3" cstate="print"/>
              <a:srcRect/>
              <a:tile tx="0" ty="0" sx="100000" sy="100000" flip="none" algn="tl"/>
            </a:blip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2312" name="AutoShape 109" descr="Песок"/>
            <p:cNvSpPr>
              <a:spLocks noChangeAspect="1" noChangeArrowheads="1"/>
            </p:cNvSpPr>
            <p:nvPr/>
          </p:nvSpPr>
          <p:spPr bwMode="auto">
            <a:xfrm>
              <a:off x="1383" y="2341"/>
              <a:ext cx="34" cy="34"/>
            </a:xfrm>
            <a:prstGeom prst="flowChartConnector">
              <a:avLst/>
            </a:prstGeom>
            <a:blipFill dpi="0" rotWithShape="1">
              <a:blip r:embed="rId3" cstate="print"/>
              <a:srcRect/>
              <a:tile tx="0" ty="0" sx="100000" sy="100000" flip="none" algn="tl"/>
            </a:blip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2313" name="AutoShape 110" descr="Песок"/>
            <p:cNvSpPr>
              <a:spLocks noChangeAspect="1" noChangeArrowheads="1"/>
            </p:cNvSpPr>
            <p:nvPr/>
          </p:nvSpPr>
          <p:spPr bwMode="auto">
            <a:xfrm>
              <a:off x="1428" y="2296"/>
              <a:ext cx="34" cy="34"/>
            </a:xfrm>
            <a:prstGeom prst="flowChartConnector">
              <a:avLst/>
            </a:prstGeom>
            <a:blipFill dpi="0" rotWithShape="1">
              <a:blip r:embed="rId3" cstate="print"/>
              <a:srcRect/>
              <a:tile tx="0" ty="0" sx="100000" sy="100000" flip="none" algn="tl"/>
            </a:blip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2314" name="AutoShape 111" descr="Песок"/>
            <p:cNvSpPr>
              <a:spLocks noChangeAspect="1" noChangeArrowheads="1"/>
            </p:cNvSpPr>
            <p:nvPr/>
          </p:nvSpPr>
          <p:spPr bwMode="auto">
            <a:xfrm>
              <a:off x="1428" y="2205"/>
              <a:ext cx="34" cy="34"/>
            </a:xfrm>
            <a:prstGeom prst="flowChartConnector">
              <a:avLst/>
            </a:prstGeom>
            <a:blipFill dpi="0" rotWithShape="1">
              <a:blip r:embed="rId3" cstate="print"/>
              <a:srcRect/>
              <a:tile tx="0" ty="0" sx="100000" sy="100000" flip="none" algn="tl"/>
            </a:blip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2315" name="AutoShape 112" descr="Песок"/>
            <p:cNvSpPr>
              <a:spLocks noChangeAspect="1" noChangeArrowheads="1"/>
            </p:cNvSpPr>
            <p:nvPr/>
          </p:nvSpPr>
          <p:spPr bwMode="auto">
            <a:xfrm>
              <a:off x="1383" y="2160"/>
              <a:ext cx="34" cy="34"/>
            </a:xfrm>
            <a:prstGeom prst="flowChartConnector">
              <a:avLst/>
            </a:prstGeom>
            <a:blipFill dpi="0" rotWithShape="1">
              <a:blip r:embed="rId3" cstate="print"/>
              <a:srcRect/>
              <a:tile tx="0" ty="0" sx="100000" sy="100000" flip="none" algn="tl"/>
            </a:blip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2316" name="AutoShape 113" descr="Песок"/>
            <p:cNvSpPr>
              <a:spLocks noChangeAspect="1" noChangeArrowheads="1"/>
            </p:cNvSpPr>
            <p:nvPr/>
          </p:nvSpPr>
          <p:spPr bwMode="auto">
            <a:xfrm>
              <a:off x="1429" y="2387"/>
              <a:ext cx="34" cy="34"/>
            </a:xfrm>
            <a:prstGeom prst="flowChartConnector">
              <a:avLst/>
            </a:prstGeom>
            <a:blipFill dpi="0" rotWithShape="1">
              <a:blip r:embed="rId3" cstate="print"/>
              <a:srcRect/>
              <a:tile tx="0" ty="0" sx="100000" sy="100000" flip="none" algn="tl"/>
            </a:blip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2317" name="AutoShape 114" descr="Песок"/>
            <p:cNvSpPr>
              <a:spLocks noChangeAspect="1" noChangeArrowheads="1"/>
            </p:cNvSpPr>
            <p:nvPr/>
          </p:nvSpPr>
          <p:spPr bwMode="auto">
            <a:xfrm>
              <a:off x="1338" y="2387"/>
              <a:ext cx="34" cy="34"/>
            </a:xfrm>
            <a:prstGeom prst="flowChartConnector">
              <a:avLst/>
            </a:prstGeom>
            <a:blipFill dpi="0" rotWithShape="1">
              <a:blip r:embed="rId3" cstate="print"/>
              <a:srcRect/>
              <a:tile tx="0" ty="0" sx="100000" sy="100000" flip="none" algn="tl"/>
            </a:blip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2318" name="AutoShape 115" descr="Песок"/>
            <p:cNvSpPr>
              <a:spLocks noChangeAspect="1" noChangeArrowheads="1"/>
            </p:cNvSpPr>
            <p:nvPr/>
          </p:nvSpPr>
          <p:spPr bwMode="auto">
            <a:xfrm>
              <a:off x="1429" y="2432"/>
              <a:ext cx="34" cy="34"/>
            </a:xfrm>
            <a:prstGeom prst="flowChartConnector">
              <a:avLst/>
            </a:prstGeom>
            <a:blipFill dpi="0" rotWithShape="1">
              <a:blip r:embed="rId3" cstate="print"/>
              <a:srcRect/>
              <a:tile tx="0" ty="0" sx="100000" sy="100000" flip="none" algn="tl"/>
            </a:blip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2319" name="AutoShape 116" descr="Песок"/>
            <p:cNvSpPr>
              <a:spLocks noChangeAspect="1" noChangeArrowheads="1"/>
            </p:cNvSpPr>
            <p:nvPr/>
          </p:nvSpPr>
          <p:spPr bwMode="auto">
            <a:xfrm>
              <a:off x="1383" y="2432"/>
              <a:ext cx="34" cy="34"/>
            </a:xfrm>
            <a:prstGeom prst="flowChartConnector">
              <a:avLst/>
            </a:prstGeom>
            <a:blipFill dpi="0" rotWithShape="1">
              <a:blip r:embed="rId3" cstate="print"/>
              <a:srcRect/>
              <a:tile tx="0" ty="0" sx="100000" sy="100000" flip="none" algn="tl"/>
            </a:blip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2320" name="AutoShape 117" descr="Песок"/>
            <p:cNvSpPr>
              <a:spLocks noChangeAspect="1" noChangeArrowheads="1"/>
            </p:cNvSpPr>
            <p:nvPr/>
          </p:nvSpPr>
          <p:spPr bwMode="auto">
            <a:xfrm>
              <a:off x="1338" y="2478"/>
              <a:ext cx="34" cy="34"/>
            </a:xfrm>
            <a:prstGeom prst="flowChartConnector">
              <a:avLst/>
            </a:prstGeom>
            <a:blipFill dpi="0" rotWithShape="1">
              <a:blip r:embed="rId3" cstate="print"/>
              <a:srcRect/>
              <a:tile tx="0" ty="0" sx="100000" sy="100000" flip="none" algn="tl"/>
            </a:blip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2321" name="AutoShape 118" descr="Песок"/>
            <p:cNvSpPr>
              <a:spLocks noChangeAspect="1" noChangeArrowheads="1"/>
            </p:cNvSpPr>
            <p:nvPr/>
          </p:nvSpPr>
          <p:spPr bwMode="auto">
            <a:xfrm>
              <a:off x="1429" y="2523"/>
              <a:ext cx="34" cy="34"/>
            </a:xfrm>
            <a:prstGeom prst="flowChartConnector">
              <a:avLst/>
            </a:prstGeom>
            <a:blipFill dpi="0" rotWithShape="1">
              <a:blip r:embed="rId3" cstate="print"/>
              <a:srcRect/>
              <a:tile tx="0" ty="0" sx="100000" sy="100000" flip="none" algn="tl"/>
            </a:blip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2322" name="AutoShape 119" descr="Песок"/>
            <p:cNvSpPr>
              <a:spLocks noChangeAspect="1" noChangeArrowheads="1"/>
            </p:cNvSpPr>
            <p:nvPr/>
          </p:nvSpPr>
          <p:spPr bwMode="auto">
            <a:xfrm>
              <a:off x="1383" y="2523"/>
              <a:ext cx="34" cy="34"/>
            </a:xfrm>
            <a:prstGeom prst="flowChartConnector">
              <a:avLst/>
            </a:prstGeom>
            <a:blipFill dpi="0" rotWithShape="1">
              <a:blip r:embed="rId3" cstate="print"/>
              <a:srcRect/>
              <a:tile tx="0" ty="0" sx="100000" sy="100000" flip="none" algn="tl"/>
            </a:blip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2323" name="AutoShape 120" descr="Песок"/>
            <p:cNvSpPr>
              <a:spLocks noChangeAspect="1" noChangeArrowheads="1"/>
            </p:cNvSpPr>
            <p:nvPr/>
          </p:nvSpPr>
          <p:spPr bwMode="auto">
            <a:xfrm>
              <a:off x="1383" y="2568"/>
              <a:ext cx="34" cy="34"/>
            </a:xfrm>
            <a:prstGeom prst="flowChartConnector">
              <a:avLst/>
            </a:prstGeom>
            <a:blipFill dpi="0" rotWithShape="1">
              <a:blip r:embed="rId3" cstate="print"/>
              <a:srcRect/>
              <a:tile tx="0" ty="0" sx="100000" sy="100000" flip="none" algn="tl"/>
            </a:blip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2324" name="AutoShape 121" descr="Песок"/>
            <p:cNvSpPr>
              <a:spLocks noChangeAspect="1" noChangeArrowheads="1"/>
            </p:cNvSpPr>
            <p:nvPr/>
          </p:nvSpPr>
          <p:spPr bwMode="auto">
            <a:xfrm>
              <a:off x="1338" y="2568"/>
              <a:ext cx="34" cy="34"/>
            </a:xfrm>
            <a:prstGeom prst="flowChartConnector">
              <a:avLst/>
            </a:prstGeom>
            <a:blipFill dpi="0" rotWithShape="1">
              <a:blip r:embed="rId3" cstate="print"/>
              <a:srcRect/>
              <a:tile tx="0" ty="0" sx="100000" sy="100000" flip="none" algn="tl"/>
            </a:blip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2325" name="AutoShape 122" descr="Песок"/>
            <p:cNvSpPr>
              <a:spLocks noChangeAspect="1" noChangeArrowheads="1"/>
            </p:cNvSpPr>
            <p:nvPr/>
          </p:nvSpPr>
          <p:spPr bwMode="auto">
            <a:xfrm>
              <a:off x="1429" y="2614"/>
              <a:ext cx="34" cy="34"/>
            </a:xfrm>
            <a:prstGeom prst="flowChartConnector">
              <a:avLst/>
            </a:prstGeom>
            <a:blipFill dpi="0" rotWithShape="1">
              <a:blip r:embed="rId3" cstate="print"/>
              <a:srcRect/>
              <a:tile tx="0" ty="0" sx="100000" sy="100000" flip="none" algn="tl"/>
            </a:blip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2326" name="AutoShape 123" descr="Песок"/>
            <p:cNvSpPr>
              <a:spLocks noChangeAspect="1" noChangeArrowheads="1"/>
            </p:cNvSpPr>
            <p:nvPr/>
          </p:nvSpPr>
          <p:spPr bwMode="auto">
            <a:xfrm>
              <a:off x="1383" y="2659"/>
              <a:ext cx="34" cy="34"/>
            </a:xfrm>
            <a:prstGeom prst="flowChartConnector">
              <a:avLst/>
            </a:prstGeom>
            <a:blipFill dpi="0" rotWithShape="1">
              <a:blip r:embed="rId3" cstate="print"/>
              <a:srcRect/>
              <a:tile tx="0" ty="0" sx="100000" sy="100000" flip="none" algn="tl"/>
            </a:blip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2327" name="AutoShape 124" descr="Песок"/>
            <p:cNvSpPr>
              <a:spLocks noChangeAspect="1" noChangeArrowheads="1"/>
            </p:cNvSpPr>
            <p:nvPr/>
          </p:nvSpPr>
          <p:spPr bwMode="auto">
            <a:xfrm>
              <a:off x="1338" y="2614"/>
              <a:ext cx="34" cy="34"/>
            </a:xfrm>
            <a:prstGeom prst="flowChartConnector">
              <a:avLst/>
            </a:prstGeom>
            <a:blipFill dpi="0" rotWithShape="1">
              <a:blip r:embed="rId3" cstate="print"/>
              <a:srcRect/>
              <a:tile tx="0" ty="0" sx="100000" sy="100000" flip="none" algn="tl"/>
            </a:blip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2328" name="AutoShape 125" descr="Песок"/>
            <p:cNvSpPr>
              <a:spLocks noChangeAspect="1" noChangeArrowheads="1"/>
            </p:cNvSpPr>
            <p:nvPr/>
          </p:nvSpPr>
          <p:spPr bwMode="auto">
            <a:xfrm>
              <a:off x="1338" y="2704"/>
              <a:ext cx="34" cy="34"/>
            </a:xfrm>
            <a:prstGeom prst="flowChartConnector">
              <a:avLst/>
            </a:prstGeom>
            <a:blipFill dpi="0" rotWithShape="1">
              <a:blip r:embed="rId3" cstate="print"/>
              <a:srcRect/>
              <a:tile tx="0" ty="0" sx="100000" sy="100000" flip="none" algn="tl"/>
            </a:blip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2329" name="AutoShape 126" descr="Песок"/>
            <p:cNvSpPr>
              <a:spLocks noChangeAspect="1" noChangeArrowheads="1"/>
            </p:cNvSpPr>
            <p:nvPr/>
          </p:nvSpPr>
          <p:spPr bwMode="auto">
            <a:xfrm>
              <a:off x="1383" y="2704"/>
              <a:ext cx="34" cy="34"/>
            </a:xfrm>
            <a:prstGeom prst="flowChartConnector">
              <a:avLst/>
            </a:prstGeom>
            <a:blipFill dpi="0" rotWithShape="1">
              <a:blip r:embed="rId3" cstate="print"/>
              <a:srcRect/>
              <a:tile tx="0" ty="0" sx="100000" sy="100000" flip="none" algn="tl"/>
            </a:blip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ru-RU" dirty="0">
                <a:solidFill>
                  <a:prstClr val="black"/>
                </a:solidFill>
              </a:endParaRPr>
            </a:p>
          </p:txBody>
        </p:sp>
      </p:grpSp>
      <p:grpSp>
        <p:nvGrpSpPr>
          <p:cNvPr id="3" name="Group 127"/>
          <p:cNvGrpSpPr>
            <a:grpSpLocks/>
          </p:cNvGrpSpPr>
          <p:nvPr/>
        </p:nvGrpSpPr>
        <p:grpSpPr bwMode="auto">
          <a:xfrm>
            <a:off x="6948488" y="3429001"/>
            <a:ext cx="1727200" cy="2393951"/>
            <a:chOff x="1020" y="1480"/>
            <a:chExt cx="1270" cy="1734"/>
          </a:xfrm>
        </p:grpSpPr>
        <p:grpSp>
          <p:nvGrpSpPr>
            <p:cNvPr id="5" name="Group 128"/>
            <p:cNvGrpSpPr>
              <a:grpSpLocks/>
            </p:cNvGrpSpPr>
            <p:nvPr/>
          </p:nvGrpSpPr>
          <p:grpSpPr bwMode="auto">
            <a:xfrm>
              <a:off x="1247" y="1570"/>
              <a:ext cx="758" cy="1574"/>
              <a:chOff x="1429" y="1979"/>
              <a:chExt cx="576" cy="1165"/>
            </a:xfrm>
          </p:grpSpPr>
          <p:sp>
            <p:nvSpPr>
              <p:cNvPr id="12307" name="AutoShape 129"/>
              <p:cNvSpPr>
                <a:spLocks noChangeArrowheads="1"/>
              </p:cNvSpPr>
              <p:nvPr/>
            </p:nvSpPr>
            <p:spPr bwMode="auto">
              <a:xfrm>
                <a:off x="1429" y="2568"/>
                <a:ext cx="576" cy="576"/>
              </a:xfrm>
              <a:prstGeom prst="octagon">
                <a:avLst>
                  <a:gd name="adj" fmla="val 35069"/>
                </a:avLst>
              </a:prstGeom>
              <a:noFill/>
              <a:ln w="3810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ru-RU" dirty="0">
                  <a:solidFill>
                    <a:prstClr val="black"/>
                  </a:solidFill>
                </a:endParaRPr>
              </a:p>
            </p:txBody>
          </p:sp>
          <p:sp>
            <p:nvSpPr>
              <p:cNvPr id="12308" name="AutoShape 130"/>
              <p:cNvSpPr>
                <a:spLocks noChangeArrowheads="1"/>
              </p:cNvSpPr>
              <p:nvPr/>
            </p:nvSpPr>
            <p:spPr bwMode="auto">
              <a:xfrm>
                <a:off x="1429" y="1979"/>
                <a:ext cx="576" cy="576"/>
              </a:xfrm>
              <a:prstGeom prst="octagon">
                <a:avLst>
                  <a:gd name="adj" fmla="val 35069"/>
                </a:avLst>
              </a:prstGeom>
              <a:noFill/>
              <a:ln w="2857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ru-RU" dirty="0">
                  <a:solidFill>
                    <a:prstClr val="black"/>
                  </a:solidFill>
                </a:endParaRPr>
              </a:p>
            </p:txBody>
          </p:sp>
        </p:grpSp>
        <p:sp>
          <p:nvSpPr>
            <p:cNvPr id="12303" name="AutoShape 131" descr="Орех"/>
            <p:cNvSpPr>
              <a:spLocks noChangeArrowheads="1"/>
            </p:cNvSpPr>
            <p:nvPr/>
          </p:nvSpPr>
          <p:spPr bwMode="auto">
            <a:xfrm>
              <a:off x="1020" y="1480"/>
              <a:ext cx="1270" cy="192"/>
            </a:xfrm>
            <a:prstGeom prst="flowChartTerminator">
              <a:avLst/>
            </a:prstGeom>
            <a:blipFill dpi="0" rotWithShape="1">
              <a:blip r:embed="rId4" cstate="print"/>
              <a:srcRect/>
              <a:tile tx="0" ty="0" sx="100000" sy="100000" flip="none" algn="tl"/>
            </a:blip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2304" name="AutoShape 132" descr="Орех"/>
            <p:cNvSpPr>
              <a:spLocks noChangeArrowheads="1"/>
            </p:cNvSpPr>
            <p:nvPr/>
          </p:nvSpPr>
          <p:spPr bwMode="auto">
            <a:xfrm>
              <a:off x="1020" y="3022"/>
              <a:ext cx="1270" cy="192"/>
            </a:xfrm>
            <a:prstGeom prst="flowChartTerminator">
              <a:avLst/>
            </a:prstGeom>
            <a:blipFill dpi="0" rotWithShape="1">
              <a:blip r:embed="rId4" cstate="print"/>
              <a:srcRect/>
              <a:tile tx="0" ty="0" sx="100000" sy="100000" flip="none" algn="tl"/>
            </a:blip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2305" name="Line 133"/>
            <p:cNvSpPr>
              <a:spLocks noChangeShapeType="1"/>
            </p:cNvSpPr>
            <p:nvPr/>
          </p:nvSpPr>
          <p:spPr bwMode="auto">
            <a:xfrm>
              <a:off x="2154" y="1661"/>
              <a:ext cx="0" cy="1361"/>
            </a:xfrm>
            <a:prstGeom prst="line">
              <a:avLst/>
            </a:prstGeom>
            <a:noFill/>
            <a:ln w="76200">
              <a:pattFill prst="pct70">
                <a:fgClr>
                  <a:srgbClr val="993300"/>
                </a:fgClr>
                <a:bgClr>
                  <a:srgbClr val="FFFFFF"/>
                </a:bgClr>
              </a:pattFill>
              <a:round/>
              <a:headEnd/>
              <a:tailEnd/>
            </a:ln>
          </p:spPr>
          <p:txBody>
            <a:bodyPr/>
            <a:lstStyle/>
            <a:p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2306" name="Line 134"/>
            <p:cNvSpPr>
              <a:spLocks noChangeShapeType="1"/>
            </p:cNvSpPr>
            <p:nvPr/>
          </p:nvSpPr>
          <p:spPr bwMode="auto">
            <a:xfrm>
              <a:off x="1111" y="1661"/>
              <a:ext cx="0" cy="1361"/>
            </a:xfrm>
            <a:prstGeom prst="line">
              <a:avLst/>
            </a:prstGeom>
            <a:noFill/>
            <a:ln w="76200">
              <a:pattFill prst="pct70">
                <a:fgClr>
                  <a:srgbClr val="993300"/>
                </a:fgClr>
                <a:bgClr>
                  <a:srgbClr val="FFFFFF"/>
                </a:bgClr>
              </a:pattFill>
              <a:round/>
              <a:headEnd/>
              <a:tailEnd/>
            </a:ln>
          </p:spPr>
          <p:txBody>
            <a:bodyPr/>
            <a:lstStyle/>
            <a:p>
              <a:endParaRPr lang="ru-RU" dirty="0">
                <a:solidFill>
                  <a:prstClr val="black"/>
                </a:solidFill>
              </a:endParaRPr>
            </a:p>
          </p:txBody>
        </p:sp>
      </p:grpSp>
      <p:sp>
        <p:nvSpPr>
          <p:cNvPr id="67" name="Freeform 135" descr="Песок"/>
          <p:cNvSpPr>
            <a:spLocks/>
          </p:cNvSpPr>
          <p:nvPr/>
        </p:nvSpPr>
        <p:spPr bwMode="auto">
          <a:xfrm>
            <a:off x="7269163" y="4043364"/>
            <a:ext cx="1009650" cy="625475"/>
          </a:xfrm>
          <a:custGeom>
            <a:avLst/>
            <a:gdLst>
              <a:gd name="T0" fmla="*/ 2147483647 w 636"/>
              <a:gd name="T1" fmla="*/ 2147483647 h 394"/>
              <a:gd name="T2" fmla="*/ 2147483647 w 636"/>
              <a:gd name="T3" fmla="*/ 2147483647 h 394"/>
              <a:gd name="T4" fmla="*/ 2147483647 w 636"/>
              <a:gd name="T5" fmla="*/ 2147483647 h 394"/>
              <a:gd name="T6" fmla="*/ 2147483647 w 636"/>
              <a:gd name="T7" fmla="*/ 2147483647 h 394"/>
              <a:gd name="T8" fmla="*/ 2147483647 w 636"/>
              <a:gd name="T9" fmla="*/ 2147483647 h 394"/>
              <a:gd name="T10" fmla="*/ 2147483647 w 636"/>
              <a:gd name="T11" fmla="*/ 2147483647 h 394"/>
              <a:gd name="T12" fmla="*/ 2147483647 w 636"/>
              <a:gd name="T13" fmla="*/ 2147483647 h 394"/>
              <a:gd name="T14" fmla="*/ 2147483647 w 636"/>
              <a:gd name="T15" fmla="*/ 2147483647 h 394"/>
              <a:gd name="T16" fmla="*/ 2147483647 w 636"/>
              <a:gd name="T17" fmla="*/ 0 h 394"/>
              <a:gd name="T18" fmla="*/ 2147483647 w 636"/>
              <a:gd name="T19" fmla="*/ 2147483647 h 394"/>
              <a:gd name="T20" fmla="*/ 0 w 636"/>
              <a:gd name="T21" fmla="*/ 2147483647 h 394"/>
              <a:gd name="T22" fmla="*/ 2147483647 w 636"/>
              <a:gd name="T23" fmla="*/ 2147483647 h 394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w 636"/>
              <a:gd name="T37" fmla="*/ 0 h 394"/>
              <a:gd name="T38" fmla="*/ 636 w 636"/>
              <a:gd name="T39" fmla="*/ 394 h 394"/>
            </a:gdLst>
            <a:ahLst/>
            <a:cxnLst>
              <a:cxn ang="T24">
                <a:pos x="T0" y="T1"/>
              </a:cxn>
              <a:cxn ang="T25">
                <a:pos x="T2" y="T3"/>
              </a:cxn>
              <a:cxn ang="T26">
                <a:pos x="T4" y="T5"/>
              </a:cxn>
              <a:cxn ang="T27">
                <a:pos x="T6" y="T7"/>
              </a:cxn>
              <a:cxn ang="T28">
                <a:pos x="T8" y="T9"/>
              </a:cxn>
              <a:cxn ang="T29">
                <a:pos x="T10" y="T11"/>
              </a:cxn>
              <a:cxn ang="T30">
                <a:pos x="T12" y="T13"/>
              </a:cxn>
              <a:cxn ang="T31">
                <a:pos x="T14" y="T15"/>
              </a:cxn>
              <a:cxn ang="T32">
                <a:pos x="T16" y="T17"/>
              </a:cxn>
              <a:cxn ang="T33">
                <a:pos x="T18" y="T19"/>
              </a:cxn>
              <a:cxn ang="T34">
                <a:pos x="T20" y="T21"/>
              </a:cxn>
              <a:cxn ang="T35">
                <a:pos x="T22" y="T23"/>
              </a:cxn>
            </a:cxnLst>
            <a:rect l="T36" t="T37" r="T38" b="T39"/>
            <a:pathLst>
              <a:path w="636" h="394">
                <a:moveTo>
                  <a:pt x="224" y="358"/>
                </a:moveTo>
                <a:cubicBezTo>
                  <a:pt x="264" y="361"/>
                  <a:pt x="304" y="355"/>
                  <a:pt x="340" y="361"/>
                </a:cubicBezTo>
                <a:cubicBezTo>
                  <a:pt x="366" y="362"/>
                  <a:pt x="407" y="357"/>
                  <a:pt x="416" y="355"/>
                </a:cubicBezTo>
                <a:cubicBezTo>
                  <a:pt x="425" y="353"/>
                  <a:pt x="399" y="351"/>
                  <a:pt x="394" y="351"/>
                </a:cubicBezTo>
                <a:cubicBezTo>
                  <a:pt x="389" y="351"/>
                  <a:pt x="380" y="354"/>
                  <a:pt x="383" y="355"/>
                </a:cubicBezTo>
                <a:cubicBezTo>
                  <a:pt x="387" y="356"/>
                  <a:pt x="410" y="358"/>
                  <a:pt x="414" y="358"/>
                </a:cubicBezTo>
                <a:cubicBezTo>
                  <a:pt x="419" y="358"/>
                  <a:pt x="374" y="394"/>
                  <a:pt x="411" y="357"/>
                </a:cubicBezTo>
                <a:lnTo>
                  <a:pt x="633" y="133"/>
                </a:lnTo>
                <a:lnTo>
                  <a:pt x="636" y="0"/>
                </a:lnTo>
                <a:lnTo>
                  <a:pt x="4" y="11"/>
                </a:lnTo>
                <a:lnTo>
                  <a:pt x="0" y="133"/>
                </a:lnTo>
                <a:lnTo>
                  <a:pt x="224" y="358"/>
                </a:lnTo>
                <a:close/>
              </a:path>
            </a:pathLst>
          </a:custGeom>
          <a:blipFill dpi="0" rotWithShape="1">
            <a:blip r:embed="rId3" cstate="print"/>
            <a:srcRect/>
            <a:tile tx="0" ty="0" sx="100000" sy="100000" flip="none" algn="tl"/>
          </a:blipFill>
          <a:ln w="3175">
            <a:noFill/>
            <a:round/>
            <a:headEnd/>
            <a:tailEnd/>
          </a:ln>
        </p:spPr>
        <p:txBody>
          <a:bodyPr/>
          <a:lstStyle/>
          <a:p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68" name="Freeform 136" descr="Песок"/>
          <p:cNvSpPr>
            <a:spLocks/>
          </p:cNvSpPr>
          <p:nvPr/>
        </p:nvSpPr>
        <p:spPr bwMode="auto">
          <a:xfrm>
            <a:off x="7278690" y="5086351"/>
            <a:ext cx="993775" cy="471488"/>
          </a:xfrm>
          <a:custGeom>
            <a:avLst/>
            <a:gdLst>
              <a:gd name="T0" fmla="*/ 2147483647 w 626"/>
              <a:gd name="T1" fmla="*/ 2147483647 h 297"/>
              <a:gd name="T2" fmla="*/ 2147483647 w 626"/>
              <a:gd name="T3" fmla="*/ 2147483647 h 297"/>
              <a:gd name="T4" fmla="*/ 2147483647 w 626"/>
              <a:gd name="T5" fmla="*/ 2147483647 h 297"/>
              <a:gd name="T6" fmla="*/ 2147483647 w 626"/>
              <a:gd name="T7" fmla="*/ 2147483647 h 297"/>
              <a:gd name="T8" fmla="*/ 2147483647 w 626"/>
              <a:gd name="T9" fmla="*/ 2147483647 h 297"/>
              <a:gd name="T10" fmla="*/ 2147483647 w 626"/>
              <a:gd name="T11" fmla="*/ 2147483647 h 297"/>
              <a:gd name="T12" fmla="*/ 2147483647 w 626"/>
              <a:gd name="T13" fmla="*/ 2147483647 h 297"/>
              <a:gd name="T14" fmla="*/ 2147483647 w 626"/>
              <a:gd name="T15" fmla="*/ 2147483647 h 297"/>
              <a:gd name="T16" fmla="*/ 2147483647 w 626"/>
              <a:gd name="T17" fmla="*/ 2147483647 h 297"/>
              <a:gd name="T18" fmla="*/ 2147483647 w 626"/>
              <a:gd name="T19" fmla="*/ 0 h 297"/>
              <a:gd name="T20" fmla="*/ 0 w 626"/>
              <a:gd name="T21" fmla="*/ 2147483647 h 297"/>
              <a:gd name="T22" fmla="*/ 2147483647 w 626"/>
              <a:gd name="T23" fmla="*/ 2147483647 h 297"/>
              <a:gd name="T24" fmla="*/ 2147483647 w 626"/>
              <a:gd name="T25" fmla="*/ 2147483647 h 297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w 626"/>
              <a:gd name="T40" fmla="*/ 0 h 297"/>
              <a:gd name="T41" fmla="*/ 626 w 626"/>
              <a:gd name="T42" fmla="*/ 297 h 297"/>
            </a:gdLst>
            <a:ahLst/>
            <a:cxnLst>
              <a:cxn ang="T26">
                <a:pos x="T0" y="T1"/>
              </a:cxn>
              <a:cxn ang="T27">
                <a:pos x="T2" y="T3"/>
              </a:cxn>
              <a:cxn ang="T28">
                <a:pos x="T4" y="T5"/>
              </a:cxn>
              <a:cxn ang="T29">
                <a:pos x="T6" y="T7"/>
              </a:cxn>
              <a:cxn ang="T30">
                <a:pos x="T8" y="T9"/>
              </a:cxn>
              <a:cxn ang="T31">
                <a:pos x="T10" y="T11"/>
              </a:cxn>
              <a:cxn ang="T32">
                <a:pos x="T12" y="T13"/>
              </a:cxn>
              <a:cxn ang="T33">
                <a:pos x="T14" y="T15"/>
              </a:cxn>
              <a:cxn ang="T34">
                <a:pos x="T16" y="T17"/>
              </a:cxn>
              <a:cxn ang="T35">
                <a:pos x="T18" y="T19"/>
              </a:cxn>
              <a:cxn ang="T36">
                <a:pos x="T20" y="T21"/>
              </a:cxn>
              <a:cxn ang="T37">
                <a:pos x="T22" y="T23"/>
              </a:cxn>
              <a:cxn ang="T38">
                <a:pos x="T24" y="T25"/>
              </a:cxn>
            </a:cxnLst>
            <a:rect l="T39" t="T40" r="T41" b="T42"/>
            <a:pathLst>
              <a:path w="626" h="297">
                <a:moveTo>
                  <a:pt x="120" y="292"/>
                </a:moveTo>
                <a:cubicBezTo>
                  <a:pt x="161" y="294"/>
                  <a:pt x="305" y="291"/>
                  <a:pt x="342" y="296"/>
                </a:cubicBezTo>
                <a:cubicBezTo>
                  <a:pt x="367" y="297"/>
                  <a:pt x="468" y="297"/>
                  <a:pt x="494" y="296"/>
                </a:cubicBezTo>
                <a:cubicBezTo>
                  <a:pt x="520" y="295"/>
                  <a:pt x="492" y="294"/>
                  <a:pt x="496" y="292"/>
                </a:cubicBezTo>
                <a:cubicBezTo>
                  <a:pt x="500" y="290"/>
                  <a:pt x="519" y="283"/>
                  <a:pt x="520" y="282"/>
                </a:cubicBezTo>
                <a:cubicBezTo>
                  <a:pt x="521" y="281"/>
                  <a:pt x="503" y="286"/>
                  <a:pt x="504" y="284"/>
                </a:cubicBezTo>
                <a:cubicBezTo>
                  <a:pt x="505" y="282"/>
                  <a:pt x="507" y="290"/>
                  <a:pt x="526" y="272"/>
                </a:cubicBezTo>
                <a:lnTo>
                  <a:pt x="622" y="172"/>
                </a:lnTo>
                <a:lnTo>
                  <a:pt x="622" y="164"/>
                </a:lnTo>
                <a:lnTo>
                  <a:pt x="626" y="0"/>
                </a:lnTo>
                <a:lnTo>
                  <a:pt x="0" y="4"/>
                </a:lnTo>
                <a:lnTo>
                  <a:pt x="1" y="169"/>
                </a:lnTo>
                <a:lnTo>
                  <a:pt x="120" y="292"/>
                </a:lnTo>
                <a:close/>
              </a:path>
            </a:pathLst>
          </a:custGeom>
          <a:blipFill dpi="0" rotWithShape="1">
            <a:blip r:embed="rId3" cstate="print"/>
            <a:srcRect/>
            <a:tile tx="0" ty="0" sx="100000" sy="100000" flip="none" algn="tl"/>
          </a:blipFill>
          <a:ln w="3175">
            <a:noFill/>
            <a:round/>
            <a:headEnd/>
            <a:tailEnd/>
          </a:ln>
        </p:spPr>
        <p:txBody>
          <a:bodyPr/>
          <a:lstStyle/>
          <a:p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8" name="Пятно 1 7"/>
          <p:cNvSpPr/>
          <p:nvPr/>
        </p:nvSpPr>
        <p:spPr>
          <a:xfrm>
            <a:off x="0" y="5517233"/>
            <a:ext cx="2411760" cy="1066913"/>
          </a:xfrm>
          <a:prstGeom prst="irregularSeal1">
            <a:avLst/>
          </a:prstGeom>
          <a:solidFill>
            <a:srgbClr val="FF0000"/>
          </a:solidFill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 smtClean="0">
                <a:solidFill>
                  <a:schemeClr val="bg1"/>
                </a:solidFill>
              </a:rPr>
              <a:t> Ответ</a:t>
            </a:r>
            <a:endParaRPr lang="ru-RU" sz="3200" b="1" dirty="0">
              <a:solidFill>
                <a:schemeClr val="bg1"/>
              </a:solidFill>
            </a:endParaRPr>
          </a:p>
        </p:txBody>
      </p:sp>
      <p:sp>
        <p:nvSpPr>
          <p:cNvPr id="45" name="Прямоугольник 44"/>
          <p:cNvSpPr/>
          <p:nvPr/>
        </p:nvSpPr>
        <p:spPr>
          <a:xfrm>
            <a:off x="2411760" y="5967826"/>
            <a:ext cx="3649675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b="1" dirty="0" smtClean="0">
                <a:solidFill>
                  <a:schemeClr val="bg1"/>
                </a:solidFill>
              </a:rPr>
              <a:t>Ваш ответ </a:t>
            </a:r>
            <a:r>
              <a:rPr lang="ru-RU" sz="3200" b="1" dirty="0" smtClean="0">
                <a:solidFill>
                  <a:schemeClr val="bg1"/>
                </a:solidFill>
              </a:rPr>
              <a:t>Бобры.</a:t>
            </a:r>
            <a:r>
              <a:rPr lang="ru-RU" sz="3200" b="1" dirty="0" smtClean="0">
                <a:solidFill>
                  <a:schemeClr val="bg1"/>
                </a:solidFill>
              </a:rPr>
              <a:t> </a:t>
            </a:r>
            <a:endParaRPr lang="ru-RU" sz="3200" b="1" dirty="0">
              <a:solidFill>
                <a:schemeClr val="bg1"/>
              </a:solidFill>
            </a:endParaRPr>
          </a:p>
        </p:txBody>
      </p:sp>
      <p:grpSp>
        <p:nvGrpSpPr>
          <p:cNvPr id="6" name="Группа 46"/>
          <p:cNvGrpSpPr/>
          <p:nvPr/>
        </p:nvGrpSpPr>
        <p:grpSpPr>
          <a:xfrm>
            <a:off x="6732000" y="0"/>
            <a:ext cx="2412000" cy="1260000"/>
            <a:chOff x="6516216" y="0"/>
            <a:chExt cx="2627784" cy="1484784"/>
          </a:xfrm>
          <a:effectLst>
            <a:glow rad="101600">
              <a:schemeClr val="accent5">
                <a:satMod val="175000"/>
                <a:alpha val="40000"/>
              </a:schemeClr>
            </a:glo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</p:grpSpPr>
        <p:pic>
          <p:nvPicPr>
            <p:cNvPr id="43" name="Picture 10" descr="http://www.livekuban.ru/upload/iblock/4a7/4a7f2f3367969815c8f2973e0a436645.jpg"/>
            <p:cNvPicPr>
              <a:picLocks noChangeAspect="1"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6516216" y="0"/>
              <a:ext cx="2627784" cy="1484784"/>
            </a:xfrm>
            <a:prstGeom prst="rect">
              <a:avLst/>
            </a:prstGeom>
            <a:noFill/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p3d>
              <a:bevelT w="190500" h="38100"/>
            </a:sp3d>
          </p:spPr>
        </p:pic>
        <p:sp>
          <p:nvSpPr>
            <p:cNvPr id="46" name="TextBox 45"/>
            <p:cNvSpPr txBox="1"/>
            <p:nvPr/>
          </p:nvSpPr>
          <p:spPr>
            <a:xfrm>
              <a:off x="7442645" y="0"/>
              <a:ext cx="1701355" cy="1269393"/>
            </a:xfrm>
            <a:prstGeom prst="rect">
              <a:avLst/>
            </a:prstGeom>
            <a:noFill/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p3d>
              <a:bevelT w="190500" h="38100"/>
            </a:sp3d>
          </p:spPr>
          <p:txBody>
            <a:bodyPr wrap="none" rtlCol="0">
              <a:spAutoFit/>
            </a:bodyPr>
            <a:lstStyle/>
            <a:p>
              <a:pPr algn="ctr"/>
              <a:r>
                <a:rPr lang="ru-RU" sz="3200" dirty="0" smtClean="0">
                  <a:solidFill>
                    <a:srgbClr val="FF0000"/>
                  </a:solidFill>
                </a:rPr>
                <a:t>Вопрос </a:t>
              </a:r>
            </a:p>
            <a:p>
              <a:pPr algn="ctr"/>
              <a:r>
                <a:rPr lang="ru-RU" sz="3200" dirty="0" smtClean="0">
                  <a:solidFill>
                    <a:srgbClr val="FF0000"/>
                  </a:solidFill>
                </a:rPr>
                <a:t>№4</a:t>
              </a:r>
            </a:p>
          </p:txBody>
        </p:sp>
      </p:grpSp>
      <p:sp>
        <p:nvSpPr>
          <p:cNvPr id="51" name="Управляющая кнопка: возврат 50">
            <a:hlinkClick r:id="rId6" action="ppaction://hlinksldjump" highlightClick="1"/>
          </p:cNvPr>
          <p:cNvSpPr/>
          <p:nvPr/>
        </p:nvSpPr>
        <p:spPr>
          <a:xfrm>
            <a:off x="8351912" y="6326560"/>
            <a:ext cx="792088" cy="531440"/>
          </a:xfrm>
          <a:prstGeom prst="actionButtonReturn">
            <a:avLst/>
          </a:prstGeom>
          <a:solidFill>
            <a:srgbClr val="00B050"/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7" name="Прямоугольник 46"/>
          <p:cNvSpPr/>
          <p:nvPr/>
        </p:nvSpPr>
        <p:spPr>
          <a:xfrm>
            <a:off x="2517705" y="2350254"/>
            <a:ext cx="2279791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3200" dirty="0" smtClean="0">
                <a:solidFill>
                  <a:srgbClr val="FF0000"/>
                </a:solidFill>
              </a:rPr>
              <a:t>Ваш вопрос</a:t>
            </a:r>
            <a:endParaRPr lang="ru-RU" sz="3200" dirty="0"/>
          </a:p>
        </p:txBody>
      </p:sp>
      <p:sp>
        <p:nvSpPr>
          <p:cNvPr id="9" name="Прямоугольник 8"/>
          <p:cNvSpPr/>
          <p:nvPr/>
        </p:nvSpPr>
        <p:spPr>
          <a:xfrm>
            <a:off x="532690" y="1136953"/>
            <a:ext cx="5886285" cy="41549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4400" dirty="0" smtClean="0">
                <a:solidFill>
                  <a:srgbClr val="000000"/>
                </a:solidFill>
                <a:latin typeface="Helvetica Neue"/>
              </a:rPr>
              <a:t>Эти </a:t>
            </a:r>
            <a:r>
              <a:rPr lang="ru-RU" sz="4400" dirty="0">
                <a:solidFill>
                  <a:srgbClr val="000000"/>
                </a:solidFill>
                <a:latin typeface="Helvetica Neue"/>
              </a:rPr>
              <a:t>мастера</a:t>
            </a:r>
          </a:p>
          <a:p>
            <a:pPr algn="just"/>
            <a:r>
              <a:rPr lang="ru-RU" sz="4400" dirty="0">
                <a:solidFill>
                  <a:srgbClr val="000000"/>
                </a:solidFill>
                <a:latin typeface="Helvetica Neue"/>
              </a:rPr>
              <a:t>Строят дом без топора,</a:t>
            </a:r>
          </a:p>
          <a:p>
            <a:pPr algn="just"/>
            <a:r>
              <a:rPr lang="ru-RU" sz="4400" dirty="0">
                <a:solidFill>
                  <a:srgbClr val="000000"/>
                </a:solidFill>
                <a:latin typeface="Helvetica Neue"/>
              </a:rPr>
              <a:t>Дом из хвороста и </a:t>
            </a:r>
            <a:r>
              <a:rPr lang="ru-RU" sz="4400" dirty="0" smtClean="0">
                <a:solidFill>
                  <a:srgbClr val="000000"/>
                </a:solidFill>
                <a:latin typeface="Helvetica Neue"/>
              </a:rPr>
              <a:t>тины.</a:t>
            </a:r>
            <a:endParaRPr lang="ru-RU" sz="4400" dirty="0">
              <a:solidFill>
                <a:srgbClr val="000000"/>
              </a:solidFill>
              <a:latin typeface="Helvetica Neue"/>
            </a:endParaRPr>
          </a:p>
          <a:p>
            <a:pPr algn="just"/>
            <a:endParaRPr lang="ru-RU" sz="4400" b="0" i="0" dirty="0">
              <a:solidFill>
                <a:srgbClr val="000000"/>
              </a:solidFill>
              <a:effectLst/>
              <a:latin typeface="Helvetica Neue"/>
            </a:endParaRPr>
          </a:p>
        </p:txBody>
      </p:sp>
    </p:spTree>
    <p:extLst>
      <p:ext uri="{BB962C8B-B14F-4D97-AF65-F5344CB8AC3E}">
        <p14:creationId xmlns:p14="http://schemas.microsoft.com/office/powerpoint/2010/main" val="2783539918"/>
      </p:ext>
    </p:extLst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0" restart="whenNotActive" fill="hold" evtFilter="cancelBubble" nodeType="interactiveSeq">
                <p:stCondLst>
                  <p:cond evt="onClick" delay="0">
                    <p:tgtEl>
                      <p:spTgt spid="6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" fill="hold">
                      <p:stCondLst>
                        <p:cond delay="0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xit" presetSubtype="1" fill="remove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up)">
                                      <p:cBhvr>
                                        <p:cTn id="14" dur="600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59999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" presetID="32" presetClass="emph" presetSubtype="0" repeatCount="3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9" dur="2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animClr clrSpc="rgb" dir="cw">
                                      <p:cBhvr>
                                        <p:cTn id="20" dur="2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21" dur="2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2" dur="2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  <p:animRot by="120000">
                                      <p:cBhvr>
                                        <p:cTn id="23" dur="2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4" dur="4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25" dur="4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6" dur="400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27" dur="400" fill="hold">
                                          <p:stCondLst>
                                            <p:cond delay="16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8" presetID="22" presetClass="entr" presetSubtype="4" fill="remove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0" dur="600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60000"/>
                            </p:stCondLst>
                            <p:childTnLst>
                              <p:par>
                                <p:cTn id="32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drumroll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7"/>
                  </p:tgtEl>
                </p:cond>
              </p:nextCondLst>
            </p:seq>
            <p:seq concurrent="1" nextAc="seek">
              <p:cTn id="34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5" fill="hold">
                      <p:stCondLst>
                        <p:cond delay="0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4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4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41" dur="1000"/>
                                        <p:tgtEl>
                                          <p:spTgt spid="4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</p:childTnLst>
        </p:cTn>
      </p:par>
    </p:tnLst>
    <p:bldLst>
      <p:bldP spid="67" grpId="0" animBg="1"/>
      <p:bldP spid="68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idx="4294967295"/>
          </p:nvPr>
        </p:nvSpPr>
        <p:spPr>
          <a:xfrm>
            <a:off x="0" y="274638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ru-RU" sz="3100" dirty="0" smtClean="0"/>
              <a:t/>
            </a:r>
            <a:br>
              <a:rPr lang="ru-RU" sz="3100" dirty="0" smtClean="0"/>
            </a:br>
            <a:r>
              <a:rPr lang="ru-RU" sz="3100" dirty="0"/>
              <a:t/>
            </a:r>
            <a:br>
              <a:rPr lang="ru-RU" sz="3100" dirty="0"/>
            </a:br>
            <a:endParaRPr lang="ru-RU" b="1" dirty="0" smtClean="0"/>
          </a:p>
        </p:txBody>
      </p:sp>
      <p:sp>
        <p:nvSpPr>
          <p:cNvPr id="4" name="Содержимое 3"/>
          <p:cNvSpPr>
            <a:spLocks noGrp="1"/>
          </p:cNvSpPr>
          <p:nvPr>
            <p:ph sz="half" idx="4294967295"/>
          </p:nvPr>
        </p:nvSpPr>
        <p:spPr>
          <a:xfrm>
            <a:off x="7172325" y="1600200"/>
            <a:ext cx="1971675" cy="4530725"/>
          </a:xfrm>
        </p:spPr>
        <p:txBody>
          <a:bodyPr/>
          <a:lstStyle/>
          <a:p>
            <a:pPr>
              <a:defRPr/>
            </a:pPr>
            <a:endParaRPr lang="ru-RU" sz="2800" dirty="0" smtClean="0"/>
          </a:p>
          <a:p>
            <a:pPr>
              <a:buFont typeface="Wingdings" pitchFamily="2" charset="2"/>
              <a:buNone/>
              <a:defRPr/>
            </a:pPr>
            <a:r>
              <a:rPr lang="ru-RU" sz="2800" dirty="0" smtClean="0"/>
              <a:t>             </a:t>
            </a:r>
            <a:endParaRPr lang="ru-RU" sz="2800" dirty="0"/>
          </a:p>
        </p:txBody>
      </p:sp>
      <p:grpSp>
        <p:nvGrpSpPr>
          <p:cNvPr id="3" name="Group 105"/>
          <p:cNvGrpSpPr>
            <a:grpSpLocks/>
          </p:cNvGrpSpPr>
          <p:nvPr/>
        </p:nvGrpSpPr>
        <p:grpSpPr bwMode="auto">
          <a:xfrm>
            <a:off x="7669213" y="4652963"/>
            <a:ext cx="215900" cy="844551"/>
            <a:chOff x="1338" y="2160"/>
            <a:chExt cx="125" cy="578"/>
          </a:xfrm>
        </p:grpSpPr>
        <p:sp>
          <p:nvSpPr>
            <p:cNvPr id="12309" name="AutoShape 106" descr="Песок"/>
            <p:cNvSpPr>
              <a:spLocks noChangeAspect="1" noChangeArrowheads="1"/>
            </p:cNvSpPr>
            <p:nvPr/>
          </p:nvSpPr>
          <p:spPr bwMode="auto">
            <a:xfrm>
              <a:off x="1338" y="2205"/>
              <a:ext cx="34" cy="34"/>
            </a:xfrm>
            <a:prstGeom prst="flowChartConnector">
              <a:avLst/>
            </a:prstGeom>
            <a:blipFill dpi="0" rotWithShape="1">
              <a:blip r:embed="rId3" cstate="print"/>
              <a:srcRect/>
              <a:tile tx="0" ty="0" sx="100000" sy="100000" flip="none" algn="tl"/>
            </a:blip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2310" name="AutoShape 107" descr="Песок"/>
            <p:cNvSpPr>
              <a:spLocks noChangeAspect="1" noChangeArrowheads="1"/>
            </p:cNvSpPr>
            <p:nvPr/>
          </p:nvSpPr>
          <p:spPr bwMode="auto">
            <a:xfrm>
              <a:off x="1383" y="2251"/>
              <a:ext cx="34" cy="34"/>
            </a:xfrm>
            <a:prstGeom prst="flowChartConnector">
              <a:avLst/>
            </a:prstGeom>
            <a:blipFill dpi="0" rotWithShape="1">
              <a:blip r:embed="rId3" cstate="print"/>
              <a:srcRect/>
              <a:tile tx="0" ty="0" sx="100000" sy="100000" flip="none" algn="tl"/>
            </a:blip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2311" name="AutoShape 108" descr="Песок"/>
            <p:cNvSpPr>
              <a:spLocks noChangeAspect="1" noChangeArrowheads="1"/>
            </p:cNvSpPr>
            <p:nvPr/>
          </p:nvSpPr>
          <p:spPr bwMode="auto">
            <a:xfrm>
              <a:off x="1338" y="2296"/>
              <a:ext cx="34" cy="34"/>
            </a:xfrm>
            <a:prstGeom prst="flowChartConnector">
              <a:avLst/>
            </a:prstGeom>
            <a:blipFill dpi="0" rotWithShape="1">
              <a:blip r:embed="rId3" cstate="print"/>
              <a:srcRect/>
              <a:tile tx="0" ty="0" sx="100000" sy="100000" flip="none" algn="tl"/>
            </a:blip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2312" name="AutoShape 109" descr="Песок"/>
            <p:cNvSpPr>
              <a:spLocks noChangeAspect="1" noChangeArrowheads="1"/>
            </p:cNvSpPr>
            <p:nvPr/>
          </p:nvSpPr>
          <p:spPr bwMode="auto">
            <a:xfrm>
              <a:off x="1383" y="2341"/>
              <a:ext cx="34" cy="34"/>
            </a:xfrm>
            <a:prstGeom prst="flowChartConnector">
              <a:avLst/>
            </a:prstGeom>
            <a:blipFill dpi="0" rotWithShape="1">
              <a:blip r:embed="rId3" cstate="print"/>
              <a:srcRect/>
              <a:tile tx="0" ty="0" sx="100000" sy="100000" flip="none" algn="tl"/>
            </a:blip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2313" name="AutoShape 110" descr="Песок"/>
            <p:cNvSpPr>
              <a:spLocks noChangeAspect="1" noChangeArrowheads="1"/>
            </p:cNvSpPr>
            <p:nvPr/>
          </p:nvSpPr>
          <p:spPr bwMode="auto">
            <a:xfrm>
              <a:off x="1428" y="2296"/>
              <a:ext cx="34" cy="34"/>
            </a:xfrm>
            <a:prstGeom prst="flowChartConnector">
              <a:avLst/>
            </a:prstGeom>
            <a:blipFill dpi="0" rotWithShape="1">
              <a:blip r:embed="rId3" cstate="print"/>
              <a:srcRect/>
              <a:tile tx="0" ty="0" sx="100000" sy="100000" flip="none" algn="tl"/>
            </a:blip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2314" name="AutoShape 111" descr="Песок"/>
            <p:cNvSpPr>
              <a:spLocks noChangeAspect="1" noChangeArrowheads="1"/>
            </p:cNvSpPr>
            <p:nvPr/>
          </p:nvSpPr>
          <p:spPr bwMode="auto">
            <a:xfrm>
              <a:off x="1428" y="2205"/>
              <a:ext cx="34" cy="34"/>
            </a:xfrm>
            <a:prstGeom prst="flowChartConnector">
              <a:avLst/>
            </a:prstGeom>
            <a:blipFill dpi="0" rotWithShape="1">
              <a:blip r:embed="rId3" cstate="print"/>
              <a:srcRect/>
              <a:tile tx="0" ty="0" sx="100000" sy="100000" flip="none" algn="tl"/>
            </a:blip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2315" name="AutoShape 112" descr="Песок"/>
            <p:cNvSpPr>
              <a:spLocks noChangeAspect="1" noChangeArrowheads="1"/>
            </p:cNvSpPr>
            <p:nvPr/>
          </p:nvSpPr>
          <p:spPr bwMode="auto">
            <a:xfrm>
              <a:off x="1383" y="2160"/>
              <a:ext cx="34" cy="34"/>
            </a:xfrm>
            <a:prstGeom prst="flowChartConnector">
              <a:avLst/>
            </a:prstGeom>
            <a:blipFill dpi="0" rotWithShape="1">
              <a:blip r:embed="rId3" cstate="print"/>
              <a:srcRect/>
              <a:tile tx="0" ty="0" sx="100000" sy="100000" flip="none" algn="tl"/>
            </a:blip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2316" name="AutoShape 113" descr="Песок"/>
            <p:cNvSpPr>
              <a:spLocks noChangeAspect="1" noChangeArrowheads="1"/>
            </p:cNvSpPr>
            <p:nvPr/>
          </p:nvSpPr>
          <p:spPr bwMode="auto">
            <a:xfrm>
              <a:off x="1429" y="2387"/>
              <a:ext cx="34" cy="34"/>
            </a:xfrm>
            <a:prstGeom prst="flowChartConnector">
              <a:avLst/>
            </a:prstGeom>
            <a:blipFill dpi="0" rotWithShape="1">
              <a:blip r:embed="rId3" cstate="print"/>
              <a:srcRect/>
              <a:tile tx="0" ty="0" sx="100000" sy="100000" flip="none" algn="tl"/>
            </a:blip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2317" name="AutoShape 114" descr="Песок"/>
            <p:cNvSpPr>
              <a:spLocks noChangeAspect="1" noChangeArrowheads="1"/>
            </p:cNvSpPr>
            <p:nvPr/>
          </p:nvSpPr>
          <p:spPr bwMode="auto">
            <a:xfrm>
              <a:off x="1338" y="2387"/>
              <a:ext cx="34" cy="34"/>
            </a:xfrm>
            <a:prstGeom prst="flowChartConnector">
              <a:avLst/>
            </a:prstGeom>
            <a:blipFill dpi="0" rotWithShape="1">
              <a:blip r:embed="rId3" cstate="print"/>
              <a:srcRect/>
              <a:tile tx="0" ty="0" sx="100000" sy="100000" flip="none" algn="tl"/>
            </a:blip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2318" name="AutoShape 115" descr="Песок"/>
            <p:cNvSpPr>
              <a:spLocks noChangeAspect="1" noChangeArrowheads="1"/>
            </p:cNvSpPr>
            <p:nvPr/>
          </p:nvSpPr>
          <p:spPr bwMode="auto">
            <a:xfrm>
              <a:off x="1429" y="2432"/>
              <a:ext cx="34" cy="34"/>
            </a:xfrm>
            <a:prstGeom prst="flowChartConnector">
              <a:avLst/>
            </a:prstGeom>
            <a:blipFill dpi="0" rotWithShape="1">
              <a:blip r:embed="rId3" cstate="print"/>
              <a:srcRect/>
              <a:tile tx="0" ty="0" sx="100000" sy="100000" flip="none" algn="tl"/>
            </a:blip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2319" name="AutoShape 116" descr="Песок"/>
            <p:cNvSpPr>
              <a:spLocks noChangeAspect="1" noChangeArrowheads="1"/>
            </p:cNvSpPr>
            <p:nvPr/>
          </p:nvSpPr>
          <p:spPr bwMode="auto">
            <a:xfrm>
              <a:off x="1383" y="2432"/>
              <a:ext cx="34" cy="34"/>
            </a:xfrm>
            <a:prstGeom prst="flowChartConnector">
              <a:avLst/>
            </a:prstGeom>
            <a:blipFill dpi="0" rotWithShape="1">
              <a:blip r:embed="rId3" cstate="print"/>
              <a:srcRect/>
              <a:tile tx="0" ty="0" sx="100000" sy="100000" flip="none" algn="tl"/>
            </a:blip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2320" name="AutoShape 117" descr="Песок"/>
            <p:cNvSpPr>
              <a:spLocks noChangeAspect="1" noChangeArrowheads="1"/>
            </p:cNvSpPr>
            <p:nvPr/>
          </p:nvSpPr>
          <p:spPr bwMode="auto">
            <a:xfrm>
              <a:off x="1338" y="2478"/>
              <a:ext cx="34" cy="34"/>
            </a:xfrm>
            <a:prstGeom prst="flowChartConnector">
              <a:avLst/>
            </a:prstGeom>
            <a:blipFill dpi="0" rotWithShape="1">
              <a:blip r:embed="rId3" cstate="print"/>
              <a:srcRect/>
              <a:tile tx="0" ty="0" sx="100000" sy="100000" flip="none" algn="tl"/>
            </a:blip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2321" name="AutoShape 118" descr="Песок"/>
            <p:cNvSpPr>
              <a:spLocks noChangeAspect="1" noChangeArrowheads="1"/>
            </p:cNvSpPr>
            <p:nvPr/>
          </p:nvSpPr>
          <p:spPr bwMode="auto">
            <a:xfrm>
              <a:off x="1429" y="2523"/>
              <a:ext cx="34" cy="34"/>
            </a:xfrm>
            <a:prstGeom prst="flowChartConnector">
              <a:avLst/>
            </a:prstGeom>
            <a:blipFill dpi="0" rotWithShape="1">
              <a:blip r:embed="rId3" cstate="print"/>
              <a:srcRect/>
              <a:tile tx="0" ty="0" sx="100000" sy="100000" flip="none" algn="tl"/>
            </a:blip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2322" name="AutoShape 119" descr="Песок"/>
            <p:cNvSpPr>
              <a:spLocks noChangeAspect="1" noChangeArrowheads="1"/>
            </p:cNvSpPr>
            <p:nvPr/>
          </p:nvSpPr>
          <p:spPr bwMode="auto">
            <a:xfrm>
              <a:off x="1383" y="2523"/>
              <a:ext cx="34" cy="34"/>
            </a:xfrm>
            <a:prstGeom prst="flowChartConnector">
              <a:avLst/>
            </a:prstGeom>
            <a:blipFill dpi="0" rotWithShape="1">
              <a:blip r:embed="rId3" cstate="print"/>
              <a:srcRect/>
              <a:tile tx="0" ty="0" sx="100000" sy="100000" flip="none" algn="tl"/>
            </a:blip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2323" name="AutoShape 120" descr="Песок"/>
            <p:cNvSpPr>
              <a:spLocks noChangeAspect="1" noChangeArrowheads="1"/>
            </p:cNvSpPr>
            <p:nvPr/>
          </p:nvSpPr>
          <p:spPr bwMode="auto">
            <a:xfrm>
              <a:off x="1383" y="2568"/>
              <a:ext cx="34" cy="34"/>
            </a:xfrm>
            <a:prstGeom prst="flowChartConnector">
              <a:avLst/>
            </a:prstGeom>
            <a:blipFill dpi="0" rotWithShape="1">
              <a:blip r:embed="rId3" cstate="print"/>
              <a:srcRect/>
              <a:tile tx="0" ty="0" sx="100000" sy="100000" flip="none" algn="tl"/>
            </a:blip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2324" name="AutoShape 121" descr="Песок"/>
            <p:cNvSpPr>
              <a:spLocks noChangeAspect="1" noChangeArrowheads="1"/>
            </p:cNvSpPr>
            <p:nvPr/>
          </p:nvSpPr>
          <p:spPr bwMode="auto">
            <a:xfrm>
              <a:off x="1338" y="2568"/>
              <a:ext cx="34" cy="34"/>
            </a:xfrm>
            <a:prstGeom prst="flowChartConnector">
              <a:avLst/>
            </a:prstGeom>
            <a:blipFill dpi="0" rotWithShape="1">
              <a:blip r:embed="rId3" cstate="print"/>
              <a:srcRect/>
              <a:tile tx="0" ty="0" sx="100000" sy="100000" flip="none" algn="tl"/>
            </a:blip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2325" name="AutoShape 122" descr="Песок"/>
            <p:cNvSpPr>
              <a:spLocks noChangeAspect="1" noChangeArrowheads="1"/>
            </p:cNvSpPr>
            <p:nvPr/>
          </p:nvSpPr>
          <p:spPr bwMode="auto">
            <a:xfrm>
              <a:off x="1429" y="2614"/>
              <a:ext cx="34" cy="34"/>
            </a:xfrm>
            <a:prstGeom prst="flowChartConnector">
              <a:avLst/>
            </a:prstGeom>
            <a:blipFill dpi="0" rotWithShape="1">
              <a:blip r:embed="rId3" cstate="print"/>
              <a:srcRect/>
              <a:tile tx="0" ty="0" sx="100000" sy="100000" flip="none" algn="tl"/>
            </a:blip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2326" name="AutoShape 123" descr="Песок"/>
            <p:cNvSpPr>
              <a:spLocks noChangeAspect="1" noChangeArrowheads="1"/>
            </p:cNvSpPr>
            <p:nvPr/>
          </p:nvSpPr>
          <p:spPr bwMode="auto">
            <a:xfrm>
              <a:off x="1383" y="2659"/>
              <a:ext cx="34" cy="34"/>
            </a:xfrm>
            <a:prstGeom prst="flowChartConnector">
              <a:avLst/>
            </a:prstGeom>
            <a:blipFill dpi="0" rotWithShape="1">
              <a:blip r:embed="rId3" cstate="print"/>
              <a:srcRect/>
              <a:tile tx="0" ty="0" sx="100000" sy="100000" flip="none" algn="tl"/>
            </a:blip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2327" name="AutoShape 124" descr="Песок"/>
            <p:cNvSpPr>
              <a:spLocks noChangeAspect="1" noChangeArrowheads="1"/>
            </p:cNvSpPr>
            <p:nvPr/>
          </p:nvSpPr>
          <p:spPr bwMode="auto">
            <a:xfrm>
              <a:off x="1338" y="2614"/>
              <a:ext cx="34" cy="34"/>
            </a:xfrm>
            <a:prstGeom prst="flowChartConnector">
              <a:avLst/>
            </a:prstGeom>
            <a:blipFill dpi="0" rotWithShape="1">
              <a:blip r:embed="rId3" cstate="print"/>
              <a:srcRect/>
              <a:tile tx="0" ty="0" sx="100000" sy="100000" flip="none" algn="tl"/>
            </a:blip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2328" name="AutoShape 125" descr="Песок"/>
            <p:cNvSpPr>
              <a:spLocks noChangeAspect="1" noChangeArrowheads="1"/>
            </p:cNvSpPr>
            <p:nvPr/>
          </p:nvSpPr>
          <p:spPr bwMode="auto">
            <a:xfrm>
              <a:off x="1338" y="2704"/>
              <a:ext cx="34" cy="34"/>
            </a:xfrm>
            <a:prstGeom prst="flowChartConnector">
              <a:avLst/>
            </a:prstGeom>
            <a:blipFill dpi="0" rotWithShape="1">
              <a:blip r:embed="rId3" cstate="print"/>
              <a:srcRect/>
              <a:tile tx="0" ty="0" sx="100000" sy="100000" flip="none" algn="tl"/>
            </a:blip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2329" name="AutoShape 126" descr="Песок"/>
            <p:cNvSpPr>
              <a:spLocks noChangeAspect="1" noChangeArrowheads="1"/>
            </p:cNvSpPr>
            <p:nvPr/>
          </p:nvSpPr>
          <p:spPr bwMode="auto">
            <a:xfrm>
              <a:off x="1383" y="2704"/>
              <a:ext cx="34" cy="34"/>
            </a:xfrm>
            <a:prstGeom prst="flowChartConnector">
              <a:avLst/>
            </a:prstGeom>
            <a:blipFill dpi="0" rotWithShape="1">
              <a:blip r:embed="rId3" cstate="print"/>
              <a:srcRect/>
              <a:tile tx="0" ty="0" sx="100000" sy="100000" flip="none" algn="tl"/>
            </a:blip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ru-RU" dirty="0">
                <a:solidFill>
                  <a:prstClr val="black"/>
                </a:solidFill>
              </a:endParaRPr>
            </a:p>
          </p:txBody>
        </p:sp>
      </p:grpSp>
      <p:grpSp>
        <p:nvGrpSpPr>
          <p:cNvPr id="5" name="Group 127"/>
          <p:cNvGrpSpPr>
            <a:grpSpLocks/>
          </p:cNvGrpSpPr>
          <p:nvPr/>
        </p:nvGrpSpPr>
        <p:grpSpPr bwMode="auto">
          <a:xfrm>
            <a:off x="6948488" y="3429001"/>
            <a:ext cx="1727200" cy="2393951"/>
            <a:chOff x="1020" y="1480"/>
            <a:chExt cx="1270" cy="1734"/>
          </a:xfrm>
        </p:grpSpPr>
        <p:grpSp>
          <p:nvGrpSpPr>
            <p:cNvPr id="6" name="Group 128"/>
            <p:cNvGrpSpPr>
              <a:grpSpLocks/>
            </p:cNvGrpSpPr>
            <p:nvPr/>
          </p:nvGrpSpPr>
          <p:grpSpPr bwMode="auto">
            <a:xfrm>
              <a:off x="1247" y="1570"/>
              <a:ext cx="758" cy="1574"/>
              <a:chOff x="1429" y="1979"/>
              <a:chExt cx="576" cy="1165"/>
            </a:xfrm>
          </p:grpSpPr>
          <p:sp>
            <p:nvSpPr>
              <p:cNvPr id="12307" name="AutoShape 129"/>
              <p:cNvSpPr>
                <a:spLocks noChangeArrowheads="1"/>
              </p:cNvSpPr>
              <p:nvPr/>
            </p:nvSpPr>
            <p:spPr bwMode="auto">
              <a:xfrm>
                <a:off x="1429" y="2568"/>
                <a:ext cx="576" cy="576"/>
              </a:xfrm>
              <a:prstGeom prst="octagon">
                <a:avLst>
                  <a:gd name="adj" fmla="val 35069"/>
                </a:avLst>
              </a:prstGeom>
              <a:noFill/>
              <a:ln w="3810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ru-RU" dirty="0">
                  <a:solidFill>
                    <a:prstClr val="black"/>
                  </a:solidFill>
                </a:endParaRPr>
              </a:p>
            </p:txBody>
          </p:sp>
          <p:sp>
            <p:nvSpPr>
              <p:cNvPr id="12308" name="AutoShape 130"/>
              <p:cNvSpPr>
                <a:spLocks noChangeArrowheads="1"/>
              </p:cNvSpPr>
              <p:nvPr/>
            </p:nvSpPr>
            <p:spPr bwMode="auto">
              <a:xfrm>
                <a:off x="1429" y="1979"/>
                <a:ext cx="576" cy="576"/>
              </a:xfrm>
              <a:prstGeom prst="octagon">
                <a:avLst>
                  <a:gd name="adj" fmla="val 35069"/>
                </a:avLst>
              </a:prstGeom>
              <a:noFill/>
              <a:ln w="2857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ru-RU" dirty="0">
                  <a:solidFill>
                    <a:prstClr val="black"/>
                  </a:solidFill>
                </a:endParaRPr>
              </a:p>
            </p:txBody>
          </p:sp>
        </p:grpSp>
        <p:sp>
          <p:nvSpPr>
            <p:cNvPr id="12303" name="AutoShape 131" descr="Орех"/>
            <p:cNvSpPr>
              <a:spLocks noChangeArrowheads="1"/>
            </p:cNvSpPr>
            <p:nvPr/>
          </p:nvSpPr>
          <p:spPr bwMode="auto">
            <a:xfrm>
              <a:off x="1020" y="1480"/>
              <a:ext cx="1270" cy="192"/>
            </a:xfrm>
            <a:prstGeom prst="flowChartTerminator">
              <a:avLst/>
            </a:prstGeom>
            <a:blipFill dpi="0" rotWithShape="1">
              <a:blip r:embed="rId4" cstate="print"/>
              <a:srcRect/>
              <a:tile tx="0" ty="0" sx="100000" sy="100000" flip="none" algn="tl"/>
            </a:blip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2304" name="AutoShape 132" descr="Орех"/>
            <p:cNvSpPr>
              <a:spLocks noChangeArrowheads="1"/>
            </p:cNvSpPr>
            <p:nvPr/>
          </p:nvSpPr>
          <p:spPr bwMode="auto">
            <a:xfrm>
              <a:off x="1020" y="3022"/>
              <a:ext cx="1270" cy="192"/>
            </a:xfrm>
            <a:prstGeom prst="flowChartTerminator">
              <a:avLst/>
            </a:prstGeom>
            <a:blipFill dpi="0" rotWithShape="1">
              <a:blip r:embed="rId4" cstate="print"/>
              <a:srcRect/>
              <a:tile tx="0" ty="0" sx="100000" sy="100000" flip="none" algn="tl"/>
            </a:blip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2305" name="Line 133"/>
            <p:cNvSpPr>
              <a:spLocks noChangeShapeType="1"/>
            </p:cNvSpPr>
            <p:nvPr/>
          </p:nvSpPr>
          <p:spPr bwMode="auto">
            <a:xfrm>
              <a:off x="2154" y="1661"/>
              <a:ext cx="0" cy="1361"/>
            </a:xfrm>
            <a:prstGeom prst="line">
              <a:avLst/>
            </a:prstGeom>
            <a:noFill/>
            <a:ln w="76200">
              <a:pattFill prst="pct70">
                <a:fgClr>
                  <a:srgbClr val="993300"/>
                </a:fgClr>
                <a:bgClr>
                  <a:srgbClr val="FFFFFF"/>
                </a:bgClr>
              </a:pattFill>
              <a:round/>
              <a:headEnd/>
              <a:tailEnd/>
            </a:ln>
          </p:spPr>
          <p:txBody>
            <a:bodyPr/>
            <a:lstStyle/>
            <a:p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2306" name="Line 134"/>
            <p:cNvSpPr>
              <a:spLocks noChangeShapeType="1"/>
            </p:cNvSpPr>
            <p:nvPr/>
          </p:nvSpPr>
          <p:spPr bwMode="auto">
            <a:xfrm>
              <a:off x="1111" y="1661"/>
              <a:ext cx="0" cy="1361"/>
            </a:xfrm>
            <a:prstGeom prst="line">
              <a:avLst/>
            </a:prstGeom>
            <a:noFill/>
            <a:ln w="76200">
              <a:pattFill prst="pct70">
                <a:fgClr>
                  <a:srgbClr val="993300"/>
                </a:fgClr>
                <a:bgClr>
                  <a:srgbClr val="FFFFFF"/>
                </a:bgClr>
              </a:pattFill>
              <a:round/>
              <a:headEnd/>
              <a:tailEnd/>
            </a:ln>
          </p:spPr>
          <p:txBody>
            <a:bodyPr/>
            <a:lstStyle/>
            <a:p>
              <a:endParaRPr lang="ru-RU" dirty="0">
                <a:solidFill>
                  <a:prstClr val="black"/>
                </a:solidFill>
              </a:endParaRPr>
            </a:p>
          </p:txBody>
        </p:sp>
      </p:grpSp>
      <p:sp>
        <p:nvSpPr>
          <p:cNvPr id="67" name="Freeform 135" descr="Песок"/>
          <p:cNvSpPr>
            <a:spLocks/>
          </p:cNvSpPr>
          <p:nvPr/>
        </p:nvSpPr>
        <p:spPr bwMode="auto">
          <a:xfrm>
            <a:off x="7269163" y="4043364"/>
            <a:ext cx="1009650" cy="625475"/>
          </a:xfrm>
          <a:custGeom>
            <a:avLst/>
            <a:gdLst>
              <a:gd name="T0" fmla="*/ 2147483647 w 636"/>
              <a:gd name="T1" fmla="*/ 2147483647 h 394"/>
              <a:gd name="T2" fmla="*/ 2147483647 w 636"/>
              <a:gd name="T3" fmla="*/ 2147483647 h 394"/>
              <a:gd name="T4" fmla="*/ 2147483647 w 636"/>
              <a:gd name="T5" fmla="*/ 2147483647 h 394"/>
              <a:gd name="T6" fmla="*/ 2147483647 w 636"/>
              <a:gd name="T7" fmla="*/ 2147483647 h 394"/>
              <a:gd name="T8" fmla="*/ 2147483647 w 636"/>
              <a:gd name="T9" fmla="*/ 2147483647 h 394"/>
              <a:gd name="T10" fmla="*/ 2147483647 w 636"/>
              <a:gd name="T11" fmla="*/ 2147483647 h 394"/>
              <a:gd name="T12" fmla="*/ 2147483647 w 636"/>
              <a:gd name="T13" fmla="*/ 2147483647 h 394"/>
              <a:gd name="T14" fmla="*/ 2147483647 w 636"/>
              <a:gd name="T15" fmla="*/ 2147483647 h 394"/>
              <a:gd name="T16" fmla="*/ 2147483647 w 636"/>
              <a:gd name="T17" fmla="*/ 0 h 394"/>
              <a:gd name="T18" fmla="*/ 2147483647 w 636"/>
              <a:gd name="T19" fmla="*/ 2147483647 h 394"/>
              <a:gd name="T20" fmla="*/ 0 w 636"/>
              <a:gd name="T21" fmla="*/ 2147483647 h 394"/>
              <a:gd name="T22" fmla="*/ 2147483647 w 636"/>
              <a:gd name="T23" fmla="*/ 2147483647 h 394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w 636"/>
              <a:gd name="T37" fmla="*/ 0 h 394"/>
              <a:gd name="T38" fmla="*/ 636 w 636"/>
              <a:gd name="T39" fmla="*/ 394 h 394"/>
            </a:gdLst>
            <a:ahLst/>
            <a:cxnLst>
              <a:cxn ang="T24">
                <a:pos x="T0" y="T1"/>
              </a:cxn>
              <a:cxn ang="T25">
                <a:pos x="T2" y="T3"/>
              </a:cxn>
              <a:cxn ang="T26">
                <a:pos x="T4" y="T5"/>
              </a:cxn>
              <a:cxn ang="T27">
                <a:pos x="T6" y="T7"/>
              </a:cxn>
              <a:cxn ang="T28">
                <a:pos x="T8" y="T9"/>
              </a:cxn>
              <a:cxn ang="T29">
                <a:pos x="T10" y="T11"/>
              </a:cxn>
              <a:cxn ang="T30">
                <a:pos x="T12" y="T13"/>
              </a:cxn>
              <a:cxn ang="T31">
                <a:pos x="T14" y="T15"/>
              </a:cxn>
              <a:cxn ang="T32">
                <a:pos x="T16" y="T17"/>
              </a:cxn>
              <a:cxn ang="T33">
                <a:pos x="T18" y="T19"/>
              </a:cxn>
              <a:cxn ang="T34">
                <a:pos x="T20" y="T21"/>
              </a:cxn>
              <a:cxn ang="T35">
                <a:pos x="T22" y="T23"/>
              </a:cxn>
            </a:cxnLst>
            <a:rect l="T36" t="T37" r="T38" b="T39"/>
            <a:pathLst>
              <a:path w="636" h="394">
                <a:moveTo>
                  <a:pt x="224" y="358"/>
                </a:moveTo>
                <a:cubicBezTo>
                  <a:pt x="264" y="361"/>
                  <a:pt x="304" y="355"/>
                  <a:pt x="340" y="361"/>
                </a:cubicBezTo>
                <a:cubicBezTo>
                  <a:pt x="366" y="362"/>
                  <a:pt x="407" y="357"/>
                  <a:pt x="416" y="355"/>
                </a:cubicBezTo>
                <a:cubicBezTo>
                  <a:pt x="425" y="353"/>
                  <a:pt x="399" y="351"/>
                  <a:pt x="394" y="351"/>
                </a:cubicBezTo>
                <a:cubicBezTo>
                  <a:pt x="389" y="351"/>
                  <a:pt x="380" y="354"/>
                  <a:pt x="383" y="355"/>
                </a:cubicBezTo>
                <a:cubicBezTo>
                  <a:pt x="387" y="356"/>
                  <a:pt x="410" y="358"/>
                  <a:pt x="414" y="358"/>
                </a:cubicBezTo>
                <a:cubicBezTo>
                  <a:pt x="419" y="358"/>
                  <a:pt x="374" y="394"/>
                  <a:pt x="411" y="357"/>
                </a:cubicBezTo>
                <a:lnTo>
                  <a:pt x="633" y="133"/>
                </a:lnTo>
                <a:lnTo>
                  <a:pt x="636" y="0"/>
                </a:lnTo>
                <a:lnTo>
                  <a:pt x="4" y="11"/>
                </a:lnTo>
                <a:lnTo>
                  <a:pt x="0" y="133"/>
                </a:lnTo>
                <a:lnTo>
                  <a:pt x="224" y="358"/>
                </a:lnTo>
                <a:close/>
              </a:path>
            </a:pathLst>
          </a:custGeom>
          <a:blipFill dpi="0" rotWithShape="1">
            <a:blip r:embed="rId3" cstate="print"/>
            <a:srcRect/>
            <a:tile tx="0" ty="0" sx="100000" sy="100000" flip="none" algn="tl"/>
          </a:blipFill>
          <a:ln w="3175">
            <a:noFill/>
            <a:round/>
            <a:headEnd/>
            <a:tailEnd/>
          </a:ln>
        </p:spPr>
        <p:txBody>
          <a:bodyPr/>
          <a:lstStyle/>
          <a:p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68" name="Freeform 136" descr="Песок"/>
          <p:cNvSpPr>
            <a:spLocks/>
          </p:cNvSpPr>
          <p:nvPr/>
        </p:nvSpPr>
        <p:spPr bwMode="auto">
          <a:xfrm>
            <a:off x="7278690" y="5086351"/>
            <a:ext cx="993775" cy="471488"/>
          </a:xfrm>
          <a:custGeom>
            <a:avLst/>
            <a:gdLst>
              <a:gd name="T0" fmla="*/ 2147483647 w 626"/>
              <a:gd name="T1" fmla="*/ 2147483647 h 297"/>
              <a:gd name="T2" fmla="*/ 2147483647 w 626"/>
              <a:gd name="T3" fmla="*/ 2147483647 h 297"/>
              <a:gd name="T4" fmla="*/ 2147483647 w 626"/>
              <a:gd name="T5" fmla="*/ 2147483647 h 297"/>
              <a:gd name="T6" fmla="*/ 2147483647 w 626"/>
              <a:gd name="T7" fmla="*/ 2147483647 h 297"/>
              <a:gd name="T8" fmla="*/ 2147483647 w 626"/>
              <a:gd name="T9" fmla="*/ 2147483647 h 297"/>
              <a:gd name="T10" fmla="*/ 2147483647 w 626"/>
              <a:gd name="T11" fmla="*/ 2147483647 h 297"/>
              <a:gd name="T12" fmla="*/ 2147483647 w 626"/>
              <a:gd name="T13" fmla="*/ 2147483647 h 297"/>
              <a:gd name="T14" fmla="*/ 2147483647 w 626"/>
              <a:gd name="T15" fmla="*/ 2147483647 h 297"/>
              <a:gd name="T16" fmla="*/ 2147483647 w 626"/>
              <a:gd name="T17" fmla="*/ 2147483647 h 297"/>
              <a:gd name="T18" fmla="*/ 2147483647 w 626"/>
              <a:gd name="T19" fmla="*/ 0 h 297"/>
              <a:gd name="T20" fmla="*/ 0 w 626"/>
              <a:gd name="T21" fmla="*/ 2147483647 h 297"/>
              <a:gd name="T22" fmla="*/ 2147483647 w 626"/>
              <a:gd name="T23" fmla="*/ 2147483647 h 297"/>
              <a:gd name="T24" fmla="*/ 2147483647 w 626"/>
              <a:gd name="T25" fmla="*/ 2147483647 h 297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w 626"/>
              <a:gd name="T40" fmla="*/ 0 h 297"/>
              <a:gd name="T41" fmla="*/ 626 w 626"/>
              <a:gd name="T42" fmla="*/ 297 h 297"/>
            </a:gdLst>
            <a:ahLst/>
            <a:cxnLst>
              <a:cxn ang="T26">
                <a:pos x="T0" y="T1"/>
              </a:cxn>
              <a:cxn ang="T27">
                <a:pos x="T2" y="T3"/>
              </a:cxn>
              <a:cxn ang="T28">
                <a:pos x="T4" y="T5"/>
              </a:cxn>
              <a:cxn ang="T29">
                <a:pos x="T6" y="T7"/>
              </a:cxn>
              <a:cxn ang="T30">
                <a:pos x="T8" y="T9"/>
              </a:cxn>
              <a:cxn ang="T31">
                <a:pos x="T10" y="T11"/>
              </a:cxn>
              <a:cxn ang="T32">
                <a:pos x="T12" y="T13"/>
              </a:cxn>
              <a:cxn ang="T33">
                <a:pos x="T14" y="T15"/>
              </a:cxn>
              <a:cxn ang="T34">
                <a:pos x="T16" y="T17"/>
              </a:cxn>
              <a:cxn ang="T35">
                <a:pos x="T18" y="T19"/>
              </a:cxn>
              <a:cxn ang="T36">
                <a:pos x="T20" y="T21"/>
              </a:cxn>
              <a:cxn ang="T37">
                <a:pos x="T22" y="T23"/>
              </a:cxn>
              <a:cxn ang="T38">
                <a:pos x="T24" y="T25"/>
              </a:cxn>
            </a:cxnLst>
            <a:rect l="T39" t="T40" r="T41" b="T42"/>
            <a:pathLst>
              <a:path w="626" h="297">
                <a:moveTo>
                  <a:pt x="120" y="292"/>
                </a:moveTo>
                <a:cubicBezTo>
                  <a:pt x="161" y="294"/>
                  <a:pt x="305" y="291"/>
                  <a:pt x="342" y="296"/>
                </a:cubicBezTo>
                <a:cubicBezTo>
                  <a:pt x="367" y="297"/>
                  <a:pt x="468" y="297"/>
                  <a:pt x="494" y="296"/>
                </a:cubicBezTo>
                <a:cubicBezTo>
                  <a:pt x="520" y="295"/>
                  <a:pt x="492" y="294"/>
                  <a:pt x="496" y="292"/>
                </a:cubicBezTo>
                <a:cubicBezTo>
                  <a:pt x="500" y="290"/>
                  <a:pt x="519" y="283"/>
                  <a:pt x="520" y="282"/>
                </a:cubicBezTo>
                <a:cubicBezTo>
                  <a:pt x="521" y="281"/>
                  <a:pt x="503" y="286"/>
                  <a:pt x="504" y="284"/>
                </a:cubicBezTo>
                <a:cubicBezTo>
                  <a:pt x="505" y="282"/>
                  <a:pt x="507" y="290"/>
                  <a:pt x="526" y="272"/>
                </a:cubicBezTo>
                <a:lnTo>
                  <a:pt x="622" y="172"/>
                </a:lnTo>
                <a:lnTo>
                  <a:pt x="622" y="164"/>
                </a:lnTo>
                <a:lnTo>
                  <a:pt x="626" y="0"/>
                </a:lnTo>
                <a:lnTo>
                  <a:pt x="0" y="4"/>
                </a:lnTo>
                <a:lnTo>
                  <a:pt x="1" y="169"/>
                </a:lnTo>
                <a:lnTo>
                  <a:pt x="120" y="292"/>
                </a:lnTo>
                <a:close/>
              </a:path>
            </a:pathLst>
          </a:custGeom>
          <a:blipFill dpi="0" rotWithShape="1">
            <a:blip r:embed="rId3" cstate="print"/>
            <a:srcRect/>
            <a:tile tx="0" ty="0" sx="100000" sy="100000" flip="none" algn="tl"/>
          </a:blipFill>
          <a:ln w="3175">
            <a:noFill/>
            <a:round/>
            <a:headEnd/>
            <a:tailEnd/>
          </a:ln>
        </p:spPr>
        <p:txBody>
          <a:bodyPr/>
          <a:lstStyle/>
          <a:p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8" name="Пятно 1 7"/>
          <p:cNvSpPr/>
          <p:nvPr/>
        </p:nvSpPr>
        <p:spPr>
          <a:xfrm>
            <a:off x="0" y="5791089"/>
            <a:ext cx="2411760" cy="1066913"/>
          </a:xfrm>
          <a:prstGeom prst="irregularSeal1">
            <a:avLst/>
          </a:prstGeom>
          <a:solidFill>
            <a:srgbClr val="FF0000"/>
          </a:solidFill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 smtClean="0">
                <a:solidFill>
                  <a:schemeClr val="bg1"/>
                </a:solidFill>
              </a:rPr>
              <a:t> Ответ</a:t>
            </a:r>
            <a:endParaRPr lang="ru-RU" sz="3200" b="1" dirty="0">
              <a:solidFill>
                <a:schemeClr val="bg1"/>
              </a:solidFill>
            </a:endParaRPr>
          </a:p>
        </p:txBody>
      </p:sp>
      <p:grpSp>
        <p:nvGrpSpPr>
          <p:cNvPr id="9" name="Группа 47"/>
          <p:cNvGrpSpPr/>
          <p:nvPr/>
        </p:nvGrpSpPr>
        <p:grpSpPr>
          <a:xfrm>
            <a:off x="6685280" y="0"/>
            <a:ext cx="2412000" cy="1260000"/>
            <a:chOff x="6012160" y="0"/>
            <a:chExt cx="3131840" cy="1350150"/>
          </a:xfrm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</p:grpSpPr>
        <p:pic>
          <p:nvPicPr>
            <p:cNvPr id="44" name="Picture 2" descr="http://img02.darudar.org/s1024/01/00/9e/df/9edfc1f5b6d8c871d905a4a919b9a213312a9959.jpg"/>
            <p:cNvPicPr>
              <a:picLocks noChangeAspect="1"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6012160" y="0"/>
              <a:ext cx="3131840" cy="1350150"/>
            </a:xfrm>
            <a:prstGeom prst="rect">
              <a:avLst/>
            </a:prstGeom>
            <a:noFill/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p3d>
              <a:bevelT w="190500" h="38100"/>
            </a:sp3d>
          </p:spPr>
        </p:pic>
        <p:sp>
          <p:nvSpPr>
            <p:cNvPr id="47" name="TextBox 46"/>
            <p:cNvSpPr txBox="1"/>
            <p:nvPr/>
          </p:nvSpPr>
          <p:spPr>
            <a:xfrm>
              <a:off x="7308304" y="260648"/>
              <a:ext cx="1561646" cy="1077217"/>
            </a:xfrm>
            <a:prstGeom prst="rect">
              <a:avLst/>
            </a:prstGeom>
            <a:noFill/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p3d>
              <a:bevelT w="190500" h="38100"/>
            </a:sp3d>
          </p:spPr>
          <p:txBody>
            <a:bodyPr wrap="none" rtlCol="0">
              <a:spAutoFit/>
            </a:bodyPr>
            <a:lstStyle/>
            <a:p>
              <a:pPr algn="ctr"/>
              <a:r>
                <a:rPr lang="ru-RU" sz="3200" dirty="0" smtClean="0">
                  <a:solidFill>
                    <a:srgbClr val="FF0000"/>
                  </a:solidFill>
                </a:rPr>
                <a:t>Вопрос </a:t>
              </a:r>
            </a:p>
            <a:p>
              <a:pPr algn="ctr"/>
              <a:r>
                <a:rPr lang="ru-RU" sz="3200" dirty="0" smtClean="0">
                  <a:solidFill>
                    <a:srgbClr val="FF0000"/>
                  </a:solidFill>
                </a:rPr>
                <a:t>№5</a:t>
              </a:r>
              <a:endParaRPr lang="ru-RU" sz="3200" dirty="0">
                <a:solidFill>
                  <a:srgbClr val="FF0000"/>
                </a:solidFill>
              </a:endParaRPr>
            </a:p>
          </p:txBody>
        </p:sp>
      </p:grpSp>
      <p:sp>
        <p:nvSpPr>
          <p:cNvPr id="43" name="Прямоугольник 42"/>
          <p:cNvSpPr/>
          <p:nvPr/>
        </p:nvSpPr>
        <p:spPr>
          <a:xfrm>
            <a:off x="2511836" y="6032157"/>
            <a:ext cx="3580368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b="1" dirty="0" smtClean="0">
                <a:solidFill>
                  <a:schemeClr val="bg1"/>
                </a:solidFill>
              </a:rPr>
              <a:t>Ваш ответ </a:t>
            </a:r>
            <a:r>
              <a:rPr lang="ru-RU" sz="3200" b="1" dirty="0" smtClean="0">
                <a:solidFill>
                  <a:schemeClr val="bg1"/>
                </a:solidFill>
              </a:rPr>
              <a:t>Осел</a:t>
            </a:r>
            <a:r>
              <a:rPr lang="ru-RU" sz="3200" b="1" dirty="0" smtClean="0">
                <a:solidFill>
                  <a:schemeClr val="bg1"/>
                </a:solidFill>
              </a:rPr>
              <a:t>.</a:t>
            </a:r>
            <a:endParaRPr lang="ru-RU" sz="3200" dirty="0">
              <a:solidFill>
                <a:schemeClr val="bg1"/>
              </a:solidFill>
            </a:endParaRPr>
          </a:p>
        </p:txBody>
      </p:sp>
      <p:sp>
        <p:nvSpPr>
          <p:cNvPr id="49" name="Управляющая кнопка: возврат 48">
            <a:hlinkClick r:id="rId6" action="ppaction://hlinksldjump" highlightClick="1"/>
          </p:cNvPr>
          <p:cNvSpPr/>
          <p:nvPr/>
        </p:nvSpPr>
        <p:spPr>
          <a:xfrm>
            <a:off x="8351912" y="6326560"/>
            <a:ext cx="792088" cy="531440"/>
          </a:xfrm>
          <a:prstGeom prst="actionButtonReturn">
            <a:avLst/>
          </a:prstGeom>
          <a:solidFill>
            <a:srgbClr val="00B050"/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8" name="Прямоугольник 47"/>
          <p:cNvSpPr/>
          <p:nvPr/>
        </p:nvSpPr>
        <p:spPr>
          <a:xfrm>
            <a:off x="2517705" y="2350254"/>
            <a:ext cx="2279791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3200" dirty="0" smtClean="0">
                <a:solidFill>
                  <a:srgbClr val="FF0000"/>
                </a:solidFill>
              </a:rPr>
              <a:t>Ваш вопрос</a:t>
            </a:r>
            <a:endParaRPr lang="ru-RU" sz="3200" dirty="0"/>
          </a:p>
        </p:txBody>
      </p:sp>
      <p:sp>
        <p:nvSpPr>
          <p:cNvPr id="10" name="Прямоугольник 9"/>
          <p:cNvSpPr/>
          <p:nvPr/>
        </p:nvSpPr>
        <p:spPr>
          <a:xfrm>
            <a:off x="571687" y="1206732"/>
            <a:ext cx="5944019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4800" dirty="0">
                <a:solidFill>
                  <a:srgbClr val="000000"/>
                </a:solidFill>
                <a:latin typeface="Helvetica Neue"/>
              </a:rPr>
              <a:t>Сер, да не волк,</a:t>
            </a:r>
          </a:p>
          <a:p>
            <a:pPr algn="just"/>
            <a:r>
              <a:rPr lang="ru-RU" sz="4800" dirty="0">
                <a:solidFill>
                  <a:srgbClr val="000000"/>
                </a:solidFill>
                <a:latin typeface="Helvetica Neue"/>
              </a:rPr>
              <a:t>Длинноух, да не заяц,</a:t>
            </a:r>
          </a:p>
          <a:p>
            <a:pPr algn="just"/>
            <a:r>
              <a:rPr lang="ru-RU" sz="4800" dirty="0">
                <a:solidFill>
                  <a:srgbClr val="000000"/>
                </a:solidFill>
                <a:latin typeface="Helvetica Neue"/>
              </a:rPr>
              <a:t>С копытами, да не лошадь.</a:t>
            </a:r>
            <a:endParaRPr lang="ru-RU" sz="4800" b="0" i="0" dirty="0">
              <a:solidFill>
                <a:srgbClr val="000000"/>
              </a:solidFill>
              <a:effectLst/>
              <a:latin typeface="Helvetica Neue"/>
            </a:endParaRPr>
          </a:p>
        </p:txBody>
      </p:sp>
    </p:spTree>
    <p:extLst>
      <p:ext uri="{BB962C8B-B14F-4D97-AF65-F5344CB8AC3E}">
        <p14:creationId xmlns:p14="http://schemas.microsoft.com/office/powerpoint/2010/main" val="2783539918"/>
      </p:ext>
    </p:extLst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0" restart="whenNotActive" fill="hold" evtFilter="cancelBubble" nodeType="interactiveSeq">
                <p:stCondLst>
                  <p:cond evt="onClick" delay="0">
                    <p:tgtEl>
                      <p:spTgt spid="6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" fill="hold">
                      <p:stCondLst>
                        <p:cond delay="0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xit" presetSubtype="1" fill="remove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up)">
                                      <p:cBhvr>
                                        <p:cTn id="14" dur="600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59999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" presetID="32" presetClass="emph" presetSubtype="0" repeatCount="3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9" dur="2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animClr clrSpc="rgb" dir="cw">
                                      <p:cBhvr>
                                        <p:cTn id="20" dur="2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21" dur="2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2" dur="2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  <p:animRot by="120000">
                                      <p:cBhvr>
                                        <p:cTn id="23" dur="2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4" dur="4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25" dur="4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6" dur="400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27" dur="400" fill="hold">
                                          <p:stCondLst>
                                            <p:cond delay="16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8" presetID="22" presetClass="entr" presetSubtype="4" fill="remove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0" dur="600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60000"/>
                            </p:stCondLst>
                            <p:childTnLst>
                              <p:par>
                                <p:cTn id="32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drumroll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7"/>
                  </p:tgtEl>
                </p:cond>
              </p:nextCondLst>
            </p:seq>
            <p:seq concurrent="1" nextAc="seek">
              <p:cTn id="34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5" fill="hold">
                      <p:stCondLst>
                        <p:cond delay="0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41" dur="1000"/>
                                        <p:tgtEl>
                                          <p:spTgt spid="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</p:childTnLst>
        </p:cTn>
      </p:par>
    </p:tnLst>
    <p:bldLst>
      <p:bldP spid="67" grpId="0" animBg="1"/>
      <p:bldP spid="68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idx="4294967295"/>
          </p:nvPr>
        </p:nvSpPr>
        <p:spPr>
          <a:xfrm>
            <a:off x="0" y="274638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ru-RU" sz="3100" dirty="0" smtClean="0"/>
              <a:t/>
            </a:r>
            <a:br>
              <a:rPr lang="ru-RU" sz="3100" dirty="0" smtClean="0"/>
            </a:br>
            <a:r>
              <a:rPr lang="ru-RU" sz="3100" dirty="0"/>
              <a:t/>
            </a:r>
            <a:br>
              <a:rPr lang="ru-RU" sz="3100" dirty="0"/>
            </a:br>
            <a:endParaRPr lang="ru-RU" b="1" dirty="0" smtClean="0"/>
          </a:p>
        </p:txBody>
      </p:sp>
      <p:sp>
        <p:nvSpPr>
          <p:cNvPr id="4" name="Содержимое 3"/>
          <p:cNvSpPr>
            <a:spLocks noGrp="1"/>
          </p:cNvSpPr>
          <p:nvPr>
            <p:ph sz="half" idx="4294967295"/>
          </p:nvPr>
        </p:nvSpPr>
        <p:spPr>
          <a:xfrm>
            <a:off x="7172325" y="1600200"/>
            <a:ext cx="1971675" cy="4530725"/>
          </a:xfrm>
        </p:spPr>
        <p:txBody>
          <a:bodyPr/>
          <a:lstStyle/>
          <a:p>
            <a:pPr>
              <a:defRPr/>
            </a:pPr>
            <a:endParaRPr lang="ru-RU" sz="2800" dirty="0" smtClean="0"/>
          </a:p>
          <a:p>
            <a:pPr>
              <a:buFont typeface="Wingdings" pitchFamily="2" charset="2"/>
              <a:buNone/>
              <a:defRPr/>
            </a:pPr>
            <a:r>
              <a:rPr lang="ru-RU" sz="2800" dirty="0" smtClean="0"/>
              <a:t>             </a:t>
            </a:r>
            <a:endParaRPr lang="ru-RU" sz="2800" dirty="0"/>
          </a:p>
        </p:txBody>
      </p:sp>
      <p:grpSp>
        <p:nvGrpSpPr>
          <p:cNvPr id="3" name="Group 105"/>
          <p:cNvGrpSpPr>
            <a:grpSpLocks/>
          </p:cNvGrpSpPr>
          <p:nvPr/>
        </p:nvGrpSpPr>
        <p:grpSpPr bwMode="auto">
          <a:xfrm>
            <a:off x="7669213" y="4652963"/>
            <a:ext cx="215900" cy="844551"/>
            <a:chOff x="1338" y="2160"/>
            <a:chExt cx="125" cy="578"/>
          </a:xfrm>
        </p:grpSpPr>
        <p:sp>
          <p:nvSpPr>
            <p:cNvPr id="12309" name="AutoShape 106" descr="Песок"/>
            <p:cNvSpPr>
              <a:spLocks noChangeAspect="1" noChangeArrowheads="1"/>
            </p:cNvSpPr>
            <p:nvPr/>
          </p:nvSpPr>
          <p:spPr bwMode="auto">
            <a:xfrm>
              <a:off x="1338" y="2205"/>
              <a:ext cx="34" cy="34"/>
            </a:xfrm>
            <a:prstGeom prst="flowChartConnector">
              <a:avLst/>
            </a:prstGeom>
            <a:blipFill dpi="0" rotWithShape="1">
              <a:blip r:embed="rId3" cstate="print"/>
              <a:srcRect/>
              <a:tile tx="0" ty="0" sx="100000" sy="100000" flip="none" algn="tl"/>
            </a:blip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2310" name="AutoShape 107" descr="Песок"/>
            <p:cNvSpPr>
              <a:spLocks noChangeAspect="1" noChangeArrowheads="1"/>
            </p:cNvSpPr>
            <p:nvPr/>
          </p:nvSpPr>
          <p:spPr bwMode="auto">
            <a:xfrm>
              <a:off x="1383" y="2251"/>
              <a:ext cx="34" cy="34"/>
            </a:xfrm>
            <a:prstGeom prst="flowChartConnector">
              <a:avLst/>
            </a:prstGeom>
            <a:blipFill dpi="0" rotWithShape="1">
              <a:blip r:embed="rId3" cstate="print"/>
              <a:srcRect/>
              <a:tile tx="0" ty="0" sx="100000" sy="100000" flip="none" algn="tl"/>
            </a:blip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2311" name="AutoShape 108" descr="Песок"/>
            <p:cNvSpPr>
              <a:spLocks noChangeAspect="1" noChangeArrowheads="1"/>
            </p:cNvSpPr>
            <p:nvPr/>
          </p:nvSpPr>
          <p:spPr bwMode="auto">
            <a:xfrm>
              <a:off x="1338" y="2296"/>
              <a:ext cx="34" cy="34"/>
            </a:xfrm>
            <a:prstGeom prst="flowChartConnector">
              <a:avLst/>
            </a:prstGeom>
            <a:blipFill dpi="0" rotWithShape="1">
              <a:blip r:embed="rId3" cstate="print"/>
              <a:srcRect/>
              <a:tile tx="0" ty="0" sx="100000" sy="100000" flip="none" algn="tl"/>
            </a:blip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2312" name="AutoShape 109" descr="Песок"/>
            <p:cNvSpPr>
              <a:spLocks noChangeAspect="1" noChangeArrowheads="1"/>
            </p:cNvSpPr>
            <p:nvPr/>
          </p:nvSpPr>
          <p:spPr bwMode="auto">
            <a:xfrm>
              <a:off x="1383" y="2341"/>
              <a:ext cx="34" cy="34"/>
            </a:xfrm>
            <a:prstGeom prst="flowChartConnector">
              <a:avLst/>
            </a:prstGeom>
            <a:blipFill dpi="0" rotWithShape="1">
              <a:blip r:embed="rId3" cstate="print"/>
              <a:srcRect/>
              <a:tile tx="0" ty="0" sx="100000" sy="100000" flip="none" algn="tl"/>
            </a:blip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2313" name="AutoShape 110" descr="Песок"/>
            <p:cNvSpPr>
              <a:spLocks noChangeAspect="1" noChangeArrowheads="1"/>
            </p:cNvSpPr>
            <p:nvPr/>
          </p:nvSpPr>
          <p:spPr bwMode="auto">
            <a:xfrm>
              <a:off x="1428" y="2296"/>
              <a:ext cx="34" cy="34"/>
            </a:xfrm>
            <a:prstGeom prst="flowChartConnector">
              <a:avLst/>
            </a:prstGeom>
            <a:blipFill dpi="0" rotWithShape="1">
              <a:blip r:embed="rId3" cstate="print"/>
              <a:srcRect/>
              <a:tile tx="0" ty="0" sx="100000" sy="100000" flip="none" algn="tl"/>
            </a:blip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2314" name="AutoShape 111" descr="Песок"/>
            <p:cNvSpPr>
              <a:spLocks noChangeAspect="1" noChangeArrowheads="1"/>
            </p:cNvSpPr>
            <p:nvPr/>
          </p:nvSpPr>
          <p:spPr bwMode="auto">
            <a:xfrm>
              <a:off x="1428" y="2205"/>
              <a:ext cx="34" cy="34"/>
            </a:xfrm>
            <a:prstGeom prst="flowChartConnector">
              <a:avLst/>
            </a:prstGeom>
            <a:blipFill dpi="0" rotWithShape="1">
              <a:blip r:embed="rId3" cstate="print"/>
              <a:srcRect/>
              <a:tile tx="0" ty="0" sx="100000" sy="100000" flip="none" algn="tl"/>
            </a:blip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2315" name="AutoShape 112" descr="Песок"/>
            <p:cNvSpPr>
              <a:spLocks noChangeAspect="1" noChangeArrowheads="1"/>
            </p:cNvSpPr>
            <p:nvPr/>
          </p:nvSpPr>
          <p:spPr bwMode="auto">
            <a:xfrm>
              <a:off x="1383" y="2160"/>
              <a:ext cx="34" cy="34"/>
            </a:xfrm>
            <a:prstGeom prst="flowChartConnector">
              <a:avLst/>
            </a:prstGeom>
            <a:blipFill dpi="0" rotWithShape="1">
              <a:blip r:embed="rId3" cstate="print"/>
              <a:srcRect/>
              <a:tile tx="0" ty="0" sx="100000" sy="100000" flip="none" algn="tl"/>
            </a:blip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2316" name="AutoShape 113" descr="Песок"/>
            <p:cNvSpPr>
              <a:spLocks noChangeAspect="1" noChangeArrowheads="1"/>
            </p:cNvSpPr>
            <p:nvPr/>
          </p:nvSpPr>
          <p:spPr bwMode="auto">
            <a:xfrm>
              <a:off x="1429" y="2387"/>
              <a:ext cx="34" cy="34"/>
            </a:xfrm>
            <a:prstGeom prst="flowChartConnector">
              <a:avLst/>
            </a:prstGeom>
            <a:blipFill dpi="0" rotWithShape="1">
              <a:blip r:embed="rId3" cstate="print"/>
              <a:srcRect/>
              <a:tile tx="0" ty="0" sx="100000" sy="100000" flip="none" algn="tl"/>
            </a:blip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2317" name="AutoShape 114" descr="Песок"/>
            <p:cNvSpPr>
              <a:spLocks noChangeAspect="1" noChangeArrowheads="1"/>
            </p:cNvSpPr>
            <p:nvPr/>
          </p:nvSpPr>
          <p:spPr bwMode="auto">
            <a:xfrm>
              <a:off x="1338" y="2387"/>
              <a:ext cx="34" cy="34"/>
            </a:xfrm>
            <a:prstGeom prst="flowChartConnector">
              <a:avLst/>
            </a:prstGeom>
            <a:blipFill dpi="0" rotWithShape="1">
              <a:blip r:embed="rId3" cstate="print"/>
              <a:srcRect/>
              <a:tile tx="0" ty="0" sx="100000" sy="100000" flip="none" algn="tl"/>
            </a:blip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2318" name="AutoShape 115" descr="Песок"/>
            <p:cNvSpPr>
              <a:spLocks noChangeAspect="1" noChangeArrowheads="1"/>
            </p:cNvSpPr>
            <p:nvPr/>
          </p:nvSpPr>
          <p:spPr bwMode="auto">
            <a:xfrm>
              <a:off x="1429" y="2432"/>
              <a:ext cx="34" cy="34"/>
            </a:xfrm>
            <a:prstGeom prst="flowChartConnector">
              <a:avLst/>
            </a:prstGeom>
            <a:blipFill dpi="0" rotWithShape="1">
              <a:blip r:embed="rId3" cstate="print"/>
              <a:srcRect/>
              <a:tile tx="0" ty="0" sx="100000" sy="100000" flip="none" algn="tl"/>
            </a:blip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2319" name="AutoShape 116" descr="Песок"/>
            <p:cNvSpPr>
              <a:spLocks noChangeAspect="1" noChangeArrowheads="1"/>
            </p:cNvSpPr>
            <p:nvPr/>
          </p:nvSpPr>
          <p:spPr bwMode="auto">
            <a:xfrm>
              <a:off x="1383" y="2432"/>
              <a:ext cx="34" cy="34"/>
            </a:xfrm>
            <a:prstGeom prst="flowChartConnector">
              <a:avLst/>
            </a:prstGeom>
            <a:blipFill dpi="0" rotWithShape="1">
              <a:blip r:embed="rId3" cstate="print"/>
              <a:srcRect/>
              <a:tile tx="0" ty="0" sx="100000" sy="100000" flip="none" algn="tl"/>
            </a:blip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2320" name="AutoShape 117" descr="Песок"/>
            <p:cNvSpPr>
              <a:spLocks noChangeAspect="1" noChangeArrowheads="1"/>
            </p:cNvSpPr>
            <p:nvPr/>
          </p:nvSpPr>
          <p:spPr bwMode="auto">
            <a:xfrm>
              <a:off x="1338" y="2478"/>
              <a:ext cx="34" cy="34"/>
            </a:xfrm>
            <a:prstGeom prst="flowChartConnector">
              <a:avLst/>
            </a:prstGeom>
            <a:blipFill dpi="0" rotWithShape="1">
              <a:blip r:embed="rId3" cstate="print"/>
              <a:srcRect/>
              <a:tile tx="0" ty="0" sx="100000" sy="100000" flip="none" algn="tl"/>
            </a:blip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2321" name="AutoShape 118" descr="Песок"/>
            <p:cNvSpPr>
              <a:spLocks noChangeAspect="1" noChangeArrowheads="1"/>
            </p:cNvSpPr>
            <p:nvPr/>
          </p:nvSpPr>
          <p:spPr bwMode="auto">
            <a:xfrm>
              <a:off x="1429" y="2523"/>
              <a:ext cx="34" cy="34"/>
            </a:xfrm>
            <a:prstGeom prst="flowChartConnector">
              <a:avLst/>
            </a:prstGeom>
            <a:blipFill dpi="0" rotWithShape="1">
              <a:blip r:embed="rId3" cstate="print"/>
              <a:srcRect/>
              <a:tile tx="0" ty="0" sx="100000" sy="100000" flip="none" algn="tl"/>
            </a:blip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2322" name="AutoShape 119" descr="Песок"/>
            <p:cNvSpPr>
              <a:spLocks noChangeAspect="1" noChangeArrowheads="1"/>
            </p:cNvSpPr>
            <p:nvPr/>
          </p:nvSpPr>
          <p:spPr bwMode="auto">
            <a:xfrm>
              <a:off x="1383" y="2523"/>
              <a:ext cx="34" cy="34"/>
            </a:xfrm>
            <a:prstGeom prst="flowChartConnector">
              <a:avLst/>
            </a:prstGeom>
            <a:blipFill dpi="0" rotWithShape="1">
              <a:blip r:embed="rId3" cstate="print"/>
              <a:srcRect/>
              <a:tile tx="0" ty="0" sx="100000" sy="100000" flip="none" algn="tl"/>
            </a:blip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2323" name="AutoShape 120" descr="Песок"/>
            <p:cNvSpPr>
              <a:spLocks noChangeAspect="1" noChangeArrowheads="1"/>
            </p:cNvSpPr>
            <p:nvPr/>
          </p:nvSpPr>
          <p:spPr bwMode="auto">
            <a:xfrm>
              <a:off x="1383" y="2568"/>
              <a:ext cx="34" cy="34"/>
            </a:xfrm>
            <a:prstGeom prst="flowChartConnector">
              <a:avLst/>
            </a:prstGeom>
            <a:blipFill dpi="0" rotWithShape="1">
              <a:blip r:embed="rId3" cstate="print"/>
              <a:srcRect/>
              <a:tile tx="0" ty="0" sx="100000" sy="100000" flip="none" algn="tl"/>
            </a:blip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2324" name="AutoShape 121" descr="Песок"/>
            <p:cNvSpPr>
              <a:spLocks noChangeAspect="1" noChangeArrowheads="1"/>
            </p:cNvSpPr>
            <p:nvPr/>
          </p:nvSpPr>
          <p:spPr bwMode="auto">
            <a:xfrm>
              <a:off x="1338" y="2568"/>
              <a:ext cx="34" cy="34"/>
            </a:xfrm>
            <a:prstGeom prst="flowChartConnector">
              <a:avLst/>
            </a:prstGeom>
            <a:blipFill dpi="0" rotWithShape="1">
              <a:blip r:embed="rId3" cstate="print"/>
              <a:srcRect/>
              <a:tile tx="0" ty="0" sx="100000" sy="100000" flip="none" algn="tl"/>
            </a:blip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2325" name="AutoShape 122" descr="Песок"/>
            <p:cNvSpPr>
              <a:spLocks noChangeAspect="1" noChangeArrowheads="1"/>
            </p:cNvSpPr>
            <p:nvPr/>
          </p:nvSpPr>
          <p:spPr bwMode="auto">
            <a:xfrm>
              <a:off x="1429" y="2614"/>
              <a:ext cx="34" cy="34"/>
            </a:xfrm>
            <a:prstGeom prst="flowChartConnector">
              <a:avLst/>
            </a:prstGeom>
            <a:blipFill dpi="0" rotWithShape="1">
              <a:blip r:embed="rId3" cstate="print"/>
              <a:srcRect/>
              <a:tile tx="0" ty="0" sx="100000" sy="100000" flip="none" algn="tl"/>
            </a:blip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2326" name="AutoShape 123" descr="Песок"/>
            <p:cNvSpPr>
              <a:spLocks noChangeAspect="1" noChangeArrowheads="1"/>
            </p:cNvSpPr>
            <p:nvPr/>
          </p:nvSpPr>
          <p:spPr bwMode="auto">
            <a:xfrm>
              <a:off x="1383" y="2659"/>
              <a:ext cx="34" cy="34"/>
            </a:xfrm>
            <a:prstGeom prst="flowChartConnector">
              <a:avLst/>
            </a:prstGeom>
            <a:blipFill dpi="0" rotWithShape="1">
              <a:blip r:embed="rId3" cstate="print"/>
              <a:srcRect/>
              <a:tile tx="0" ty="0" sx="100000" sy="100000" flip="none" algn="tl"/>
            </a:blip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2327" name="AutoShape 124" descr="Песок"/>
            <p:cNvSpPr>
              <a:spLocks noChangeAspect="1" noChangeArrowheads="1"/>
            </p:cNvSpPr>
            <p:nvPr/>
          </p:nvSpPr>
          <p:spPr bwMode="auto">
            <a:xfrm>
              <a:off x="1338" y="2614"/>
              <a:ext cx="34" cy="34"/>
            </a:xfrm>
            <a:prstGeom prst="flowChartConnector">
              <a:avLst/>
            </a:prstGeom>
            <a:blipFill dpi="0" rotWithShape="1">
              <a:blip r:embed="rId3" cstate="print"/>
              <a:srcRect/>
              <a:tile tx="0" ty="0" sx="100000" sy="100000" flip="none" algn="tl"/>
            </a:blip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2328" name="AutoShape 125" descr="Песок"/>
            <p:cNvSpPr>
              <a:spLocks noChangeAspect="1" noChangeArrowheads="1"/>
            </p:cNvSpPr>
            <p:nvPr/>
          </p:nvSpPr>
          <p:spPr bwMode="auto">
            <a:xfrm>
              <a:off x="1338" y="2704"/>
              <a:ext cx="34" cy="34"/>
            </a:xfrm>
            <a:prstGeom prst="flowChartConnector">
              <a:avLst/>
            </a:prstGeom>
            <a:blipFill dpi="0" rotWithShape="1">
              <a:blip r:embed="rId3" cstate="print"/>
              <a:srcRect/>
              <a:tile tx="0" ty="0" sx="100000" sy="100000" flip="none" algn="tl"/>
            </a:blip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2329" name="AutoShape 126" descr="Песок"/>
            <p:cNvSpPr>
              <a:spLocks noChangeAspect="1" noChangeArrowheads="1"/>
            </p:cNvSpPr>
            <p:nvPr/>
          </p:nvSpPr>
          <p:spPr bwMode="auto">
            <a:xfrm>
              <a:off x="1383" y="2704"/>
              <a:ext cx="34" cy="34"/>
            </a:xfrm>
            <a:prstGeom prst="flowChartConnector">
              <a:avLst/>
            </a:prstGeom>
            <a:blipFill dpi="0" rotWithShape="1">
              <a:blip r:embed="rId3" cstate="print"/>
              <a:srcRect/>
              <a:tile tx="0" ty="0" sx="100000" sy="100000" flip="none" algn="tl"/>
            </a:blip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ru-RU" dirty="0">
                <a:solidFill>
                  <a:prstClr val="black"/>
                </a:solidFill>
              </a:endParaRPr>
            </a:p>
          </p:txBody>
        </p:sp>
      </p:grpSp>
      <p:grpSp>
        <p:nvGrpSpPr>
          <p:cNvPr id="5" name="Group 127"/>
          <p:cNvGrpSpPr>
            <a:grpSpLocks/>
          </p:cNvGrpSpPr>
          <p:nvPr/>
        </p:nvGrpSpPr>
        <p:grpSpPr bwMode="auto">
          <a:xfrm>
            <a:off x="6948488" y="3429001"/>
            <a:ext cx="1727200" cy="2393951"/>
            <a:chOff x="1020" y="1480"/>
            <a:chExt cx="1270" cy="1734"/>
          </a:xfrm>
        </p:grpSpPr>
        <p:grpSp>
          <p:nvGrpSpPr>
            <p:cNvPr id="6" name="Group 128"/>
            <p:cNvGrpSpPr>
              <a:grpSpLocks/>
            </p:cNvGrpSpPr>
            <p:nvPr/>
          </p:nvGrpSpPr>
          <p:grpSpPr bwMode="auto">
            <a:xfrm>
              <a:off x="1247" y="1570"/>
              <a:ext cx="758" cy="1574"/>
              <a:chOff x="1429" y="1979"/>
              <a:chExt cx="576" cy="1165"/>
            </a:xfrm>
          </p:grpSpPr>
          <p:sp>
            <p:nvSpPr>
              <p:cNvPr id="12307" name="AutoShape 129"/>
              <p:cNvSpPr>
                <a:spLocks noChangeArrowheads="1"/>
              </p:cNvSpPr>
              <p:nvPr/>
            </p:nvSpPr>
            <p:spPr bwMode="auto">
              <a:xfrm>
                <a:off x="1429" y="2568"/>
                <a:ext cx="576" cy="576"/>
              </a:xfrm>
              <a:prstGeom prst="octagon">
                <a:avLst>
                  <a:gd name="adj" fmla="val 35069"/>
                </a:avLst>
              </a:prstGeom>
              <a:noFill/>
              <a:ln w="3810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ru-RU" dirty="0">
                  <a:solidFill>
                    <a:prstClr val="black"/>
                  </a:solidFill>
                </a:endParaRPr>
              </a:p>
            </p:txBody>
          </p:sp>
          <p:sp>
            <p:nvSpPr>
              <p:cNvPr id="12308" name="AutoShape 130"/>
              <p:cNvSpPr>
                <a:spLocks noChangeArrowheads="1"/>
              </p:cNvSpPr>
              <p:nvPr/>
            </p:nvSpPr>
            <p:spPr bwMode="auto">
              <a:xfrm>
                <a:off x="1429" y="1979"/>
                <a:ext cx="576" cy="576"/>
              </a:xfrm>
              <a:prstGeom prst="octagon">
                <a:avLst>
                  <a:gd name="adj" fmla="val 35069"/>
                </a:avLst>
              </a:prstGeom>
              <a:noFill/>
              <a:ln w="2857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ru-RU" dirty="0">
                  <a:solidFill>
                    <a:prstClr val="black"/>
                  </a:solidFill>
                </a:endParaRPr>
              </a:p>
            </p:txBody>
          </p:sp>
        </p:grpSp>
        <p:sp>
          <p:nvSpPr>
            <p:cNvPr id="12303" name="AutoShape 131" descr="Орех"/>
            <p:cNvSpPr>
              <a:spLocks noChangeArrowheads="1"/>
            </p:cNvSpPr>
            <p:nvPr/>
          </p:nvSpPr>
          <p:spPr bwMode="auto">
            <a:xfrm>
              <a:off x="1020" y="1480"/>
              <a:ext cx="1270" cy="192"/>
            </a:xfrm>
            <a:prstGeom prst="flowChartTerminator">
              <a:avLst/>
            </a:prstGeom>
            <a:blipFill dpi="0" rotWithShape="1">
              <a:blip r:embed="rId4" cstate="print"/>
              <a:srcRect/>
              <a:tile tx="0" ty="0" sx="100000" sy="100000" flip="none" algn="tl"/>
            </a:blip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2304" name="AutoShape 132" descr="Орех"/>
            <p:cNvSpPr>
              <a:spLocks noChangeArrowheads="1"/>
            </p:cNvSpPr>
            <p:nvPr/>
          </p:nvSpPr>
          <p:spPr bwMode="auto">
            <a:xfrm>
              <a:off x="1020" y="3022"/>
              <a:ext cx="1270" cy="192"/>
            </a:xfrm>
            <a:prstGeom prst="flowChartTerminator">
              <a:avLst/>
            </a:prstGeom>
            <a:blipFill dpi="0" rotWithShape="1">
              <a:blip r:embed="rId4" cstate="print"/>
              <a:srcRect/>
              <a:tile tx="0" ty="0" sx="100000" sy="100000" flip="none" algn="tl"/>
            </a:blip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2305" name="Line 133"/>
            <p:cNvSpPr>
              <a:spLocks noChangeShapeType="1"/>
            </p:cNvSpPr>
            <p:nvPr/>
          </p:nvSpPr>
          <p:spPr bwMode="auto">
            <a:xfrm>
              <a:off x="2154" y="1661"/>
              <a:ext cx="0" cy="1361"/>
            </a:xfrm>
            <a:prstGeom prst="line">
              <a:avLst/>
            </a:prstGeom>
            <a:noFill/>
            <a:ln w="76200">
              <a:pattFill prst="pct70">
                <a:fgClr>
                  <a:srgbClr val="993300"/>
                </a:fgClr>
                <a:bgClr>
                  <a:srgbClr val="FFFFFF"/>
                </a:bgClr>
              </a:pattFill>
              <a:round/>
              <a:headEnd/>
              <a:tailEnd/>
            </a:ln>
          </p:spPr>
          <p:txBody>
            <a:bodyPr/>
            <a:lstStyle/>
            <a:p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2306" name="Line 134"/>
            <p:cNvSpPr>
              <a:spLocks noChangeShapeType="1"/>
            </p:cNvSpPr>
            <p:nvPr/>
          </p:nvSpPr>
          <p:spPr bwMode="auto">
            <a:xfrm>
              <a:off x="1111" y="1661"/>
              <a:ext cx="0" cy="1361"/>
            </a:xfrm>
            <a:prstGeom prst="line">
              <a:avLst/>
            </a:prstGeom>
            <a:noFill/>
            <a:ln w="76200">
              <a:pattFill prst="pct70">
                <a:fgClr>
                  <a:srgbClr val="993300"/>
                </a:fgClr>
                <a:bgClr>
                  <a:srgbClr val="FFFFFF"/>
                </a:bgClr>
              </a:pattFill>
              <a:round/>
              <a:headEnd/>
              <a:tailEnd/>
            </a:ln>
          </p:spPr>
          <p:txBody>
            <a:bodyPr/>
            <a:lstStyle/>
            <a:p>
              <a:endParaRPr lang="ru-RU" dirty="0">
                <a:solidFill>
                  <a:prstClr val="black"/>
                </a:solidFill>
              </a:endParaRPr>
            </a:p>
          </p:txBody>
        </p:sp>
      </p:grpSp>
      <p:sp>
        <p:nvSpPr>
          <p:cNvPr id="67" name="Freeform 135" descr="Песок"/>
          <p:cNvSpPr>
            <a:spLocks/>
          </p:cNvSpPr>
          <p:nvPr/>
        </p:nvSpPr>
        <p:spPr bwMode="auto">
          <a:xfrm>
            <a:off x="7269163" y="4043364"/>
            <a:ext cx="1009650" cy="625475"/>
          </a:xfrm>
          <a:custGeom>
            <a:avLst/>
            <a:gdLst>
              <a:gd name="T0" fmla="*/ 2147483647 w 636"/>
              <a:gd name="T1" fmla="*/ 2147483647 h 394"/>
              <a:gd name="T2" fmla="*/ 2147483647 w 636"/>
              <a:gd name="T3" fmla="*/ 2147483647 h 394"/>
              <a:gd name="T4" fmla="*/ 2147483647 w 636"/>
              <a:gd name="T5" fmla="*/ 2147483647 h 394"/>
              <a:gd name="T6" fmla="*/ 2147483647 w 636"/>
              <a:gd name="T7" fmla="*/ 2147483647 h 394"/>
              <a:gd name="T8" fmla="*/ 2147483647 w 636"/>
              <a:gd name="T9" fmla="*/ 2147483647 h 394"/>
              <a:gd name="T10" fmla="*/ 2147483647 w 636"/>
              <a:gd name="T11" fmla="*/ 2147483647 h 394"/>
              <a:gd name="T12" fmla="*/ 2147483647 w 636"/>
              <a:gd name="T13" fmla="*/ 2147483647 h 394"/>
              <a:gd name="T14" fmla="*/ 2147483647 w 636"/>
              <a:gd name="T15" fmla="*/ 2147483647 h 394"/>
              <a:gd name="T16" fmla="*/ 2147483647 w 636"/>
              <a:gd name="T17" fmla="*/ 0 h 394"/>
              <a:gd name="T18" fmla="*/ 2147483647 w 636"/>
              <a:gd name="T19" fmla="*/ 2147483647 h 394"/>
              <a:gd name="T20" fmla="*/ 0 w 636"/>
              <a:gd name="T21" fmla="*/ 2147483647 h 394"/>
              <a:gd name="T22" fmla="*/ 2147483647 w 636"/>
              <a:gd name="T23" fmla="*/ 2147483647 h 394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w 636"/>
              <a:gd name="T37" fmla="*/ 0 h 394"/>
              <a:gd name="T38" fmla="*/ 636 w 636"/>
              <a:gd name="T39" fmla="*/ 394 h 394"/>
            </a:gdLst>
            <a:ahLst/>
            <a:cxnLst>
              <a:cxn ang="T24">
                <a:pos x="T0" y="T1"/>
              </a:cxn>
              <a:cxn ang="T25">
                <a:pos x="T2" y="T3"/>
              </a:cxn>
              <a:cxn ang="T26">
                <a:pos x="T4" y="T5"/>
              </a:cxn>
              <a:cxn ang="T27">
                <a:pos x="T6" y="T7"/>
              </a:cxn>
              <a:cxn ang="T28">
                <a:pos x="T8" y="T9"/>
              </a:cxn>
              <a:cxn ang="T29">
                <a:pos x="T10" y="T11"/>
              </a:cxn>
              <a:cxn ang="T30">
                <a:pos x="T12" y="T13"/>
              </a:cxn>
              <a:cxn ang="T31">
                <a:pos x="T14" y="T15"/>
              </a:cxn>
              <a:cxn ang="T32">
                <a:pos x="T16" y="T17"/>
              </a:cxn>
              <a:cxn ang="T33">
                <a:pos x="T18" y="T19"/>
              </a:cxn>
              <a:cxn ang="T34">
                <a:pos x="T20" y="T21"/>
              </a:cxn>
              <a:cxn ang="T35">
                <a:pos x="T22" y="T23"/>
              </a:cxn>
            </a:cxnLst>
            <a:rect l="T36" t="T37" r="T38" b="T39"/>
            <a:pathLst>
              <a:path w="636" h="394">
                <a:moveTo>
                  <a:pt x="224" y="358"/>
                </a:moveTo>
                <a:cubicBezTo>
                  <a:pt x="264" y="361"/>
                  <a:pt x="304" y="355"/>
                  <a:pt x="340" y="361"/>
                </a:cubicBezTo>
                <a:cubicBezTo>
                  <a:pt x="366" y="362"/>
                  <a:pt x="407" y="357"/>
                  <a:pt x="416" y="355"/>
                </a:cubicBezTo>
                <a:cubicBezTo>
                  <a:pt x="425" y="353"/>
                  <a:pt x="399" y="351"/>
                  <a:pt x="394" y="351"/>
                </a:cubicBezTo>
                <a:cubicBezTo>
                  <a:pt x="389" y="351"/>
                  <a:pt x="380" y="354"/>
                  <a:pt x="383" y="355"/>
                </a:cubicBezTo>
                <a:cubicBezTo>
                  <a:pt x="387" y="356"/>
                  <a:pt x="410" y="358"/>
                  <a:pt x="414" y="358"/>
                </a:cubicBezTo>
                <a:cubicBezTo>
                  <a:pt x="419" y="358"/>
                  <a:pt x="374" y="394"/>
                  <a:pt x="411" y="357"/>
                </a:cubicBezTo>
                <a:lnTo>
                  <a:pt x="633" y="133"/>
                </a:lnTo>
                <a:lnTo>
                  <a:pt x="636" y="0"/>
                </a:lnTo>
                <a:lnTo>
                  <a:pt x="4" y="11"/>
                </a:lnTo>
                <a:lnTo>
                  <a:pt x="0" y="133"/>
                </a:lnTo>
                <a:lnTo>
                  <a:pt x="224" y="358"/>
                </a:lnTo>
                <a:close/>
              </a:path>
            </a:pathLst>
          </a:custGeom>
          <a:blipFill dpi="0" rotWithShape="1">
            <a:blip r:embed="rId3" cstate="print"/>
            <a:srcRect/>
            <a:tile tx="0" ty="0" sx="100000" sy="100000" flip="none" algn="tl"/>
          </a:blipFill>
          <a:ln w="3175">
            <a:noFill/>
            <a:round/>
            <a:headEnd/>
            <a:tailEnd/>
          </a:ln>
        </p:spPr>
        <p:txBody>
          <a:bodyPr/>
          <a:lstStyle/>
          <a:p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68" name="Freeform 136" descr="Песок"/>
          <p:cNvSpPr>
            <a:spLocks/>
          </p:cNvSpPr>
          <p:nvPr/>
        </p:nvSpPr>
        <p:spPr bwMode="auto">
          <a:xfrm>
            <a:off x="7278690" y="5086351"/>
            <a:ext cx="993775" cy="471488"/>
          </a:xfrm>
          <a:custGeom>
            <a:avLst/>
            <a:gdLst>
              <a:gd name="T0" fmla="*/ 2147483647 w 626"/>
              <a:gd name="T1" fmla="*/ 2147483647 h 297"/>
              <a:gd name="T2" fmla="*/ 2147483647 w 626"/>
              <a:gd name="T3" fmla="*/ 2147483647 h 297"/>
              <a:gd name="T4" fmla="*/ 2147483647 w 626"/>
              <a:gd name="T5" fmla="*/ 2147483647 h 297"/>
              <a:gd name="T6" fmla="*/ 2147483647 w 626"/>
              <a:gd name="T7" fmla="*/ 2147483647 h 297"/>
              <a:gd name="T8" fmla="*/ 2147483647 w 626"/>
              <a:gd name="T9" fmla="*/ 2147483647 h 297"/>
              <a:gd name="T10" fmla="*/ 2147483647 w 626"/>
              <a:gd name="T11" fmla="*/ 2147483647 h 297"/>
              <a:gd name="T12" fmla="*/ 2147483647 w 626"/>
              <a:gd name="T13" fmla="*/ 2147483647 h 297"/>
              <a:gd name="T14" fmla="*/ 2147483647 w 626"/>
              <a:gd name="T15" fmla="*/ 2147483647 h 297"/>
              <a:gd name="T16" fmla="*/ 2147483647 w 626"/>
              <a:gd name="T17" fmla="*/ 2147483647 h 297"/>
              <a:gd name="T18" fmla="*/ 2147483647 w 626"/>
              <a:gd name="T19" fmla="*/ 0 h 297"/>
              <a:gd name="T20" fmla="*/ 0 w 626"/>
              <a:gd name="T21" fmla="*/ 2147483647 h 297"/>
              <a:gd name="T22" fmla="*/ 2147483647 w 626"/>
              <a:gd name="T23" fmla="*/ 2147483647 h 297"/>
              <a:gd name="T24" fmla="*/ 2147483647 w 626"/>
              <a:gd name="T25" fmla="*/ 2147483647 h 297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w 626"/>
              <a:gd name="T40" fmla="*/ 0 h 297"/>
              <a:gd name="T41" fmla="*/ 626 w 626"/>
              <a:gd name="T42" fmla="*/ 297 h 297"/>
            </a:gdLst>
            <a:ahLst/>
            <a:cxnLst>
              <a:cxn ang="T26">
                <a:pos x="T0" y="T1"/>
              </a:cxn>
              <a:cxn ang="T27">
                <a:pos x="T2" y="T3"/>
              </a:cxn>
              <a:cxn ang="T28">
                <a:pos x="T4" y="T5"/>
              </a:cxn>
              <a:cxn ang="T29">
                <a:pos x="T6" y="T7"/>
              </a:cxn>
              <a:cxn ang="T30">
                <a:pos x="T8" y="T9"/>
              </a:cxn>
              <a:cxn ang="T31">
                <a:pos x="T10" y="T11"/>
              </a:cxn>
              <a:cxn ang="T32">
                <a:pos x="T12" y="T13"/>
              </a:cxn>
              <a:cxn ang="T33">
                <a:pos x="T14" y="T15"/>
              </a:cxn>
              <a:cxn ang="T34">
                <a:pos x="T16" y="T17"/>
              </a:cxn>
              <a:cxn ang="T35">
                <a:pos x="T18" y="T19"/>
              </a:cxn>
              <a:cxn ang="T36">
                <a:pos x="T20" y="T21"/>
              </a:cxn>
              <a:cxn ang="T37">
                <a:pos x="T22" y="T23"/>
              </a:cxn>
              <a:cxn ang="T38">
                <a:pos x="T24" y="T25"/>
              </a:cxn>
            </a:cxnLst>
            <a:rect l="T39" t="T40" r="T41" b="T42"/>
            <a:pathLst>
              <a:path w="626" h="297">
                <a:moveTo>
                  <a:pt x="120" y="292"/>
                </a:moveTo>
                <a:cubicBezTo>
                  <a:pt x="161" y="294"/>
                  <a:pt x="305" y="291"/>
                  <a:pt x="342" y="296"/>
                </a:cubicBezTo>
                <a:cubicBezTo>
                  <a:pt x="367" y="297"/>
                  <a:pt x="468" y="297"/>
                  <a:pt x="494" y="296"/>
                </a:cubicBezTo>
                <a:cubicBezTo>
                  <a:pt x="520" y="295"/>
                  <a:pt x="492" y="294"/>
                  <a:pt x="496" y="292"/>
                </a:cubicBezTo>
                <a:cubicBezTo>
                  <a:pt x="500" y="290"/>
                  <a:pt x="519" y="283"/>
                  <a:pt x="520" y="282"/>
                </a:cubicBezTo>
                <a:cubicBezTo>
                  <a:pt x="521" y="281"/>
                  <a:pt x="503" y="286"/>
                  <a:pt x="504" y="284"/>
                </a:cubicBezTo>
                <a:cubicBezTo>
                  <a:pt x="505" y="282"/>
                  <a:pt x="507" y="290"/>
                  <a:pt x="526" y="272"/>
                </a:cubicBezTo>
                <a:lnTo>
                  <a:pt x="622" y="172"/>
                </a:lnTo>
                <a:lnTo>
                  <a:pt x="622" y="164"/>
                </a:lnTo>
                <a:lnTo>
                  <a:pt x="626" y="0"/>
                </a:lnTo>
                <a:lnTo>
                  <a:pt x="0" y="4"/>
                </a:lnTo>
                <a:lnTo>
                  <a:pt x="1" y="169"/>
                </a:lnTo>
                <a:lnTo>
                  <a:pt x="120" y="292"/>
                </a:lnTo>
                <a:close/>
              </a:path>
            </a:pathLst>
          </a:custGeom>
          <a:blipFill dpi="0" rotWithShape="1">
            <a:blip r:embed="rId3" cstate="print"/>
            <a:srcRect/>
            <a:tile tx="0" ty="0" sx="100000" sy="100000" flip="none" algn="tl"/>
          </a:blipFill>
          <a:ln w="3175">
            <a:noFill/>
            <a:round/>
            <a:headEnd/>
            <a:tailEnd/>
          </a:ln>
        </p:spPr>
        <p:txBody>
          <a:bodyPr/>
          <a:lstStyle/>
          <a:p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8" name="Пятно 1 7"/>
          <p:cNvSpPr/>
          <p:nvPr/>
        </p:nvSpPr>
        <p:spPr>
          <a:xfrm>
            <a:off x="0" y="5517233"/>
            <a:ext cx="2411760" cy="1066913"/>
          </a:xfrm>
          <a:prstGeom prst="irregularSeal1">
            <a:avLst/>
          </a:prstGeom>
          <a:solidFill>
            <a:srgbClr val="FF0000"/>
          </a:solidFill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 smtClean="0">
                <a:solidFill>
                  <a:schemeClr val="bg1"/>
                </a:solidFill>
              </a:rPr>
              <a:t> Ответ</a:t>
            </a:r>
            <a:endParaRPr lang="ru-RU" sz="3200" b="1" dirty="0">
              <a:solidFill>
                <a:schemeClr val="bg1"/>
              </a:solidFill>
            </a:endParaRPr>
          </a:p>
        </p:txBody>
      </p:sp>
      <p:sp>
        <p:nvSpPr>
          <p:cNvPr id="45" name="Прямоугольник 44"/>
          <p:cNvSpPr/>
          <p:nvPr/>
        </p:nvSpPr>
        <p:spPr>
          <a:xfrm>
            <a:off x="2483768" y="5949280"/>
            <a:ext cx="3249992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200" b="1" dirty="0" smtClean="0">
                <a:solidFill>
                  <a:schemeClr val="bg1"/>
                </a:solidFill>
              </a:rPr>
              <a:t>Ваш ответ </a:t>
            </a:r>
            <a:r>
              <a:rPr lang="ru-RU" sz="3200" b="1" dirty="0" smtClean="0">
                <a:solidFill>
                  <a:schemeClr val="bg1"/>
                </a:solidFill>
              </a:rPr>
              <a:t>Баран</a:t>
            </a:r>
            <a:r>
              <a:rPr lang="ru-RU" sz="3200" b="1" dirty="0" smtClean="0">
                <a:solidFill>
                  <a:schemeClr val="bg1"/>
                </a:solidFill>
              </a:rPr>
              <a:t>.</a:t>
            </a:r>
            <a:endParaRPr lang="ru-RU" sz="3200" dirty="0">
              <a:solidFill>
                <a:schemeClr val="bg1"/>
              </a:solidFill>
            </a:endParaRPr>
          </a:p>
        </p:txBody>
      </p:sp>
      <p:grpSp>
        <p:nvGrpSpPr>
          <p:cNvPr id="7" name="Группа 46"/>
          <p:cNvGrpSpPr/>
          <p:nvPr/>
        </p:nvGrpSpPr>
        <p:grpSpPr>
          <a:xfrm>
            <a:off x="6677386" y="26044"/>
            <a:ext cx="2412000" cy="1260000"/>
            <a:chOff x="6448163" y="0"/>
            <a:chExt cx="2695837" cy="1556792"/>
          </a:xfrm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</p:grpSpPr>
        <p:pic>
          <p:nvPicPr>
            <p:cNvPr id="41" name="Picture 16" descr="http://stamppost.ru/_sh/537/53770.jpg"/>
            <p:cNvPicPr>
              <a:picLocks noChangeAspect="1"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6448163" y="0"/>
              <a:ext cx="2695837" cy="1556792"/>
            </a:xfrm>
            <a:prstGeom prst="rect">
              <a:avLst/>
            </a:prstGeom>
            <a:noFill/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p3d>
              <a:bevelT w="190500" h="38100"/>
            </a:sp3d>
          </p:spPr>
        </p:pic>
        <p:sp>
          <p:nvSpPr>
            <p:cNvPr id="46" name="TextBox 45"/>
            <p:cNvSpPr txBox="1"/>
            <p:nvPr/>
          </p:nvSpPr>
          <p:spPr>
            <a:xfrm>
              <a:off x="7051286" y="0"/>
              <a:ext cx="1641501" cy="1330956"/>
            </a:xfrm>
            <a:prstGeom prst="rect">
              <a:avLst/>
            </a:prstGeom>
            <a:noFill/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p3d>
              <a:bevelT w="190500" h="38100"/>
            </a:sp3d>
          </p:spPr>
          <p:txBody>
            <a:bodyPr wrap="none" rtlCol="0">
              <a:spAutoFit/>
            </a:bodyPr>
            <a:lstStyle/>
            <a:p>
              <a:pPr algn="ctr"/>
              <a:r>
                <a:rPr lang="ru-RU" sz="3200" dirty="0" smtClean="0">
                  <a:solidFill>
                    <a:srgbClr val="FF0000"/>
                  </a:solidFill>
                </a:rPr>
                <a:t>Вопрос</a:t>
              </a:r>
            </a:p>
            <a:p>
              <a:pPr algn="ctr"/>
              <a:r>
                <a:rPr lang="ru-RU" sz="3200" dirty="0" smtClean="0">
                  <a:solidFill>
                    <a:srgbClr val="FF0000"/>
                  </a:solidFill>
                </a:rPr>
                <a:t> №6</a:t>
              </a:r>
              <a:endParaRPr lang="ru-RU" sz="3200" dirty="0">
                <a:solidFill>
                  <a:srgbClr val="FF0000"/>
                </a:solidFill>
              </a:endParaRPr>
            </a:p>
          </p:txBody>
        </p:sp>
      </p:grpSp>
      <p:sp>
        <p:nvSpPr>
          <p:cNvPr id="51" name="Управляющая кнопка: возврат 50">
            <a:hlinkClick r:id="rId6" action="ppaction://hlinksldjump" highlightClick="1"/>
          </p:cNvPr>
          <p:cNvSpPr/>
          <p:nvPr/>
        </p:nvSpPr>
        <p:spPr>
          <a:xfrm>
            <a:off x="8351912" y="6326560"/>
            <a:ext cx="792088" cy="531440"/>
          </a:xfrm>
          <a:prstGeom prst="actionButtonReturn">
            <a:avLst/>
          </a:prstGeom>
          <a:solidFill>
            <a:srgbClr val="00B050"/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8" name="Прямоугольник 47"/>
          <p:cNvSpPr/>
          <p:nvPr/>
        </p:nvSpPr>
        <p:spPr>
          <a:xfrm>
            <a:off x="2517705" y="2350254"/>
            <a:ext cx="2279791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3200" dirty="0" smtClean="0">
                <a:solidFill>
                  <a:srgbClr val="FF0000"/>
                </a:solidFill>
              </a:rPr>
              <a:t>Ваш вопрос</a:t>
            </a:r>
            <a:endParaRPr lang="ru-RU" sz="3200" dirty="0"/>
          </a:p>
        </p:txBody>
      </p:sp>
      <p:sp>
        <p:nvSpPr>
          <p:cNvPr id="10" name="Прямоугольник 9"/>
          <p:cNvSpPr/>
          <p:nvPr/>
        </p:nvSpPr>
        <p:spPr>
          <a:xfrm>
            <a:off x="479076" y="1223834"/>
            <a:ext cx="5953446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4000" dirty="0">
                <a:solidFill>
                  <a:srgbClr val="000000"/>
                </a:solidFill>
                <a:latin typeface="Helvetica Neue"/>
              </a:rPr>
              <a:t>Заплелись густые травы,</a:t>
            </a:r>
          </a:p>
          <a:p>
            <a:pPr algn="just"/>
            <a:r>
              <a:rPr lang="ru-RU" sz="4000" dirty="0">
                <a:solidFill>
                  <a:srgbClr val="000000"/>
                </a:solidFill>
                <a:latin typeface="Helvetica Neue"/>
              </a:rPr>
              <a:t>Закудрявились луга,</a:t>
            </a:r>
          </a:p>
          <a:p>
            <a:pPr algn="just"/>
            <a:r>
              <a:rPr lang="ru-RU" sz="4000" dirty="0">
                <a:solidFill>
                  <a:srgbClr val="000000"/>
                </a:solidFill>
                <a:latin typeface="Helvetica Neue"/>
              </a:rPr>
              <a:t>Да и сам я весь кудрявый,</a:t>
            </a:r>
          </a:p>
          <a:p>
            <a:pPr algn="just"/>
            <a:r>
              <a:rPr lang="ru-RU" sz="4000" dirty="0">
                <a:solidFill>
                  <a:srgbClr val="000000"/>
                </a:solidFill>
                <a:latin typeface="Helvetica Neue"/>
              </a:rPr>
              <a:t>Даже </a:t>
            </a:r>
            <a:r>
              <a:rPr lang="ru-RU" sz="4000" dirty="0" smtClean="0">
                <a:solidFill>
                  <a:srgbClr val="000000"/>
                </a:solidFill>
                <a:latin typeface="Helvetica Neue"/>
              </a:rPr>
              <a:t>завитки на голове.</a:t>
            </a:r>
            <a:endParaRPr lang="ru-RU" sz="4000" b="0" i="0" dirty="0">
              <a:solidFill>
                <a:srgbClr val="000000"/>
              </a:solidFill>
              <a:effectLst/>
              <a:latin typeface="Helvetica Neue"/>
            </a:endParaRPr>
          </a:p>
        </p:txBody>
      </p:sp>
    </p:spTree>
    <p:extLst>
      <p:ext uri="{BB962C8B-B14F-4D97-AF65-F5344CB8AC3E}">
        <p14:creationId xmlns:p14="http://schemas.microsoft.com/office/powerpoint/2010/main" val="2783539918"/>
      </p:ext>
    </p:extLst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0" restart="whenNotActive" fill="hold" evtFilter="cancelBubble" nodeType="interactiveSeq">
                <p:stCondLst>
                  <p:cond evt="onClick" delay="0">
                    <p:tgtEl>
                      <p:spTgt spid="6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" fill="hold">
                      <p:stCondLst>
                        <p:cond delay="0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xit" presetSubtype="1" fill="remove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up)">
                                      <p:cBhvr>
                                        <p:cTn id="14" dur="600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59999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" presetID="32" presetClass="emph" presetSubtype="0" repeatCount="3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9" dur="2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animClr clrSpc="rgb" dir="cw">
                                      <p:cBhvr>
                                        <p:cTn id="20" dur="2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21" dur="2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2" dur="2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  <p:animRot by="120000">
                                      <p:cBhvr>
                                        <p:cTn id="23" dur="2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4" dur="4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25" dur="4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6" dur="400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27" dur="400" fill="hold">
                                          <p:stCondLst>
                                            <p:cond delay="16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8" presetID="22" presetClass="entr" presetSubtype="4" fill="remove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0" dur="600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60000"/>
                            </p:stCondLst>
                            <p:childTnLst>
                              <p:par>
                                <p:cTn id="32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drumroll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7"/>
                  </p:tgtEl>
                </p:cond>
              </p:nextCondLst>
            </p:seq>
            <p:seq concurrent="1" nextAc="seek">
              <p:cTn id="34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5" fill="hold">
                      <p:stCondLst>
                        <p:cond delay="0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4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4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41" dur="1000"/>
                                        <p:tgtEl>
                                          <p:spTgt spid="4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</p:childTnLst>
        </p:cTn>
      </p:par>
    </p:tnLst>
    <p:bldLst>
      <p:bldP spid="67" grpId="0" animBg="1"/>
      <p:bldP spid="68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idx="4294967295"/>
          </p:nvPr>
        </p:nvSpPr>
        <p:spPr>
          <a:xfrm>
            <a:off x="0" y="274638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ru-RU" sz="3100" dirty="0" smtClean="0"/>
              <a:t/>
            </a:r>
            <a:br>
              <a:rPr lang="ru-RU" sz="3100" dirty="0" smtClean="0"/>
            </a:br>
            <a:r>
              <a:rPr lang="ru-RU" sz="3100" dirty="0"/>
              <a:t/>
            </a:r>
            <a:br>
              <a:rPr lang="ru-RU" sz="3100" dirty="0"/>
            </a:br>
            <a:endParaRPr lang="ru-RU" b="1" dirty="0" smtClean="0"/>
          </a:p>
        </p:txBody>
      </p:sp>
      <p:sp>
        <p:nvSpPr>
          <p:cNvPr id="4" name="Содержимое 3"/>
          <p:cNvSpPr>
            <a:spLocks noGrp="1"/>
          </p:cNvSpPr>
          <p:nvPr>
            <p:ph sz="half" idx="4294967295"/>
          </p:nvPr>
        </p:nvSpPr>
        <p:spPr>
          <a:xfrm>
            <a:off x="7172325" y="1600200"/>
            <a:ext cx="1971675" cy="4530725"/>
          </a:xfrm>
        </p:spPr>
        <p:txBody>
          <a:bodyPr/>
          <a:lstStyle/>
          <a:p>
            <a:pPr>
              <a:defRPr/>
            </a:pPr>
            <a:endParaRPr lang="ru-RU" sz="2800" dirty="0" smtClean="0"/>
          </a:p>
          <a:p>
            <a:pPr>
              <a:buFont typeface="Wingdings" pitchFamily="2" charset="2"/>
              <a:buNone/>
              <a:defRPr/>
            </a:pPr>
            <a:r>
              <a:rPr lang="ru-RU" sz="2800" dirty="0" smtClean="0"/>
              <a:t>             </a:t>
            </a:r>
            <a:endParaRPr lang="ru-RU" sz="2800" dirty="0"/>
          </a:p>
        </p:txBody>
      </p:sp>
      <p:grpSp>
        <p:nvGrpSpPr>
          <p:cNvPr id="3" name="Group 105"/>
          <p:cNvGrpSpPr>
            <a:grpSpLocks/>
          </p:cNvGrpSpPr>
          <p:nvPr/>
        </p:nvGrpSpPr>
        <p:grpSpPr bwMode="auto">
          <a:xfrm>
            <a:off x="7669213" y="4652963"/>
            <a:ext cx="215900" cy="844551"/>
            <a:chOff x="1338" y="2160"/>
            <a:chExt cx="125" cy="578"/>
          </a:xfrm>
        </p:grpSpPr>
        <p:sp>
          <p:nvSpPr>
            <p:cNvPr id="12309" name="AutoShape 106" descr="Песок"/>
            <p:cNvSpPr>
              <a:spLocks noChangeAspect="1" noChangeArrowheads="1"/>
            </p:cNvSpPr>
            <p:nvPr/>
          </p:nvSpPr>
          <p:spPr bwMode="auto">
            <a:xfrm>
              <a:off x="1338" y="2205"/>
              <a:ext cx="34" cy="34"/>
            </a:xfrm>
            <a:prstGeom prst="flowChartConnector">
              <a:avLst/>
            </a:prstGeom>
            <a:blipFill dpi="0" rotWithShape="1">
              <a:blip r:embed="rId3" cstate="print"/>
              <a:srcRect/>
              <a:tile tx="0" ty="0" sx="100000" sy="100000" flip="none" algn="tl"/>
            </a:blip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2310" name="AutoShape 107" descr="Песок"/>
            <p:cNvSpPr>
              <a:spLocks noChangeAspect="1" noChangeArrowheads="1"/>
            </p:cNvSpPr>
            <p:nvPr/>
          </p:nvSpPr>
          <p:spPr bwMode="auto">
            <a:xfrm>
              <a:off x="1383" y="2251"/>
              <a:ext cx="34" cy="34"/>
            </a:xfrm>
            <a:prstGeom prst="flowChartConnector">
              <a:avLst/>
            </a:prstGeom>
            <a:blipFill dpi="0" rotWithShape="1">
              <a:blip r:embed="rId3" cstate="print"/>
              <a:srcRect/>
              <a:tile tx="0" ty="0" sx="100000" sy="100000" flip="none" algn="tl"/>
            </a:blip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2311" name="AutoShape 108" descr="Песок"/>
            <p:cNvSpPr>
              <a:spLocks noChangeAspect="1" noChangeArrowheads="1"/>
            </p:cNvSpPr>
            <p:nvPr/>
          </p:nvSpPr>
          <p:spPr bwMode="auto">
            <a:xfrm>
              <a:off x="1338" y="2296"/>
              <a:ext cx="34" cy="34"/>
            </a:xfrm>
            <a:prstGeom prst="flowChartConnector">
              <a:avLst/>
            </a:prstGeom>
            <a:blipFill dpi="0" rotWithShape="1">
              <a:blip r:embed="rId3" cstate="print"/>
              <a:srcRect/>
              <a:tile tx="0" ty="0" sx="100000" sy="100000" flip="none" algn="tl"/>
            </a:blip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2312" name="AutoShape 109" descr="Песок"/>
            <p:cNvSpPr>
              <a:spLocks noChangeAspect="1" noChangeArrowheads="1"/>
            </p:cNvSpPr>
            <p:nvPr/>
          </p:nvSpPr>
          <p:spPr bwMode="auto">
            <a:xfrm>
              <a:off x="1383" y="2341"/>
              <a:ext cx="34" cy="34"/>
            </a:xfrm>
            <a:prstGeom prst="flowChartConnector">
              <a:avLst/>
            </a:prstGeom>
            <a:blipFill dpi="0" rotWithShape="1">
              <a:blip r:embed="rId3" cstate="print"/>
              <a:srcRect/>
              <a:tile tx="0" ty="0" sx="100000" sy="100000" flip="none" algn="tl"/>
            </a:blip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2313" name="AutoShape 110" descr="Песок"/>
            <p:cNvSpPr>
              <a:spLocks noChangeAspect="1" noChangeArrowheads="1"/>
            </p:cNvSpPr>
            <p:nvPr/>
          </p:nvSpPr>
          <p:spPr bwMode="auto">
            <a:xfrm>
              <a:off x="1428" y="2296"/>
              <a:ext cx="34" cy="34"/>
            </a:xfrm>
            <a:prstGeom prst="flowChartConnector">
              <a:avLst/>
            </a:prstGeom>
            <a:blipFill dpi="0" rotWithShape="1">
              <a:blip r:embed="rId3" cstate="print"/>
              <a:srcRect/>
              <a:tile tx="0" ty="0" sx="100000" sy="100000" flip="none" algn="tl"/>
            </a:blip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2314" name="AutoShape 111" descr="Песок"/>
            <p:cNvSpPr>
              <a:spLocks noChangeAspect="1" noChangeArrowheads="1"/>
            </p:cNvSpPr>
            <p:nvPr/>
          </p:nvSpPr>
          <p:spPr bwMode="auto">
            <a:xfrm>
              <a:off x="1428" y="2205"/>
              <a:ext cx="34" cy="34"/>
            </a:xfrm>
            <a:prstGeom prst="flowChartConnector">
              <a:avLst/>
            </a:prstGeom>
            <a:blipFill dpi="0" rotWithShape="1">
              <a:blip r:embed="rId3" cstate="print"/>
              <a:srcRect/>
              <a:tile tx="0" ty="0" sx="100000" sy="100000" flip="none" algn="tl"/>
            </a:blip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2315" name="AutoShape 112" descr="Песок"/>
            <p:cNvSpPr>
              <a:spLocks noChangeAspect="1" noChangeArrowheads="1"/>
            </p:cNvSpPr>
            <p:nvPr/>
          </p:nvSpPr>
          <p:spPr bwMode="auto">
            <a:xfrm>
              <a:off x="1383" y="2160"/>
              <a:ext cx="34" cy="34"/>
            </a:xfrm>
            <a:prstGeom prst="flowChartConnector">
              <a:avLst/>
            </a:prstGeom>
            <a:blipFill dpi="0" rotWithShape="1">
              <a:blip r:embed="rId3" cstate="print"/>
              <a:srcRect/>
              <a:tile tx="0" ty="0" sx="100000" sy="100000" flip="none" algn="tl"/>
            </a:blip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2316" name="AutoShape 113" descr="Песок"/>
            <p:cNvSpPr>
              <a:spLocks noChangeAspect="1" noChangeArrowheads="1"/>
            </p:cNvSpPr>
            <p:nvPr/>
          </p:nvSpPr>
          <p:spPr bwMode="auto">
            <a:xfrm>
              <a:off x="1429" y="2387"/>
              <a:ext cx="34" cy="34"/>
            </a:xfrm>
            <a:prstGeom prst="flowChartConnector">
              <a:avLst/>
            </a:prstGeom>
            <a:blipFill dpi="0" rotWithShape="1">
              <a:blip r:embed="rId3" cstate="print"/>
              <a:srcRect/>
              <a:tile tx="0" ty="0" sx="100000" sy="100000" flip="none" algn="tl"/>
            </a:blip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2317" name="AutoShape 114" descr="Песок"/>
            <p:cNvSpPr>
              <a:spLocks noChangeAspect="1" noChangeArrowheads="1"/>
            </p:cNvSpPr>
            <p:nvPr/>
          </p:nvSpPr>
          <p:spPr bwMode="auto">
            <a:xfrm>
              <a:off x="1338" y="2387"/>
              <a:ext cx="34" cy="34"/>
            </a:xfrm>
            <a:prstGeom prst="flowChartConnector">
              <a:avLst/>
            </a:prstGeom>
            <a:blipFill dpi="0" rotWithShape="1">
              <a:blip r:embed="rId3" cstate="print"/>
              <a:srcRect/>
              <a:tile tx="0" ty="0" sx="100000" sy="100000" flip="none" algn="tl"/>
            </a:blip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2318" name="AutoShape 115" descr="Песок"/>
            <p:cNvSpPr>
              <a:spLocks noChangeAspect="1" noChangeArrowheads="1"/>
            </p:cNvSpPr>
            <p:nvPr/>
          </p:nvSpPr>
          <p:spPr bwMode="auto">
            <a:xfrm>
              <a:off x="1429" y="2432"/>
              <a:ext cx="34" cy="34"/>
            </a:xfrm>
            <a:prstGeom prst="flowChartConnector">
              <a:avLst/>
            </a:prstGeom>
            <a:blipFill dpi="0" rotWithShape="1">
              <a:blip r:embed="rId3" cstate="print"/>
              <a:srcRect/>
              <a:tile tx="0" ty="0" sx="100000" sy="100000" flip="none" algn="tl"/>
            </a:blip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2319" name="AutoShape 116" descr="Песок"/>
            <p:cNvSpPr>
              <a:spLocks noChangeAspect="1" noChangeArrowheads="1"/>
            </p:cNvSpPr>
            <p:nvPr/>
          </p:nvSpPr>
          <p:spPr bwMode="auto">
            <a:xfrm>
              <a:off x="1383" y="2432"/>
              <a:ext cx="34" cy="34"/>
            </a:xfrm>
            <a:prstGeom prst="flowChartConnector">
              <a:avLst/>
            </a:prstGeom>
            <a:blipFill dpi="0" rotWithShape="1">
              <a:blip r:embed="rId3" cstate="print"/>
              <a:srcRect/>
              <a:tile tx="0" ty="0" sx="100000" sy="100000" flip="none" algn="tl"/>
            </a:blip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2320" name="AutoShape 117" descr="Песок"/>
            <p:cNvSpPr>
              <a:spLocks noChangeAspect="1" noChangeArrowheads="1"/>
            </p:cNvSpPr>
            <p:nvPr/>
          </p:nvSpPr>
          <p:spPr bwMode="auto">
            <a:xfrm>
              <a:off x="1338" y="2478"/>
              <a:ext cx="34" cy="34"/>
            </a:xfrm>
            <a:prstGeom prst="flowChartConnector">
              <a:avLst/>
            </a:prstGeom>
            <a:blipFill dpi="0" rotWithShape="1">
              <a:blip r:embed="rId3" cstate="print"/>
              <a:srcRect/>
              <a:tile tx="0" ty="0" sx="100000" sy="100000" flip="none" algn="tl"/>
            </a:blip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2321" name="AutoShape 118" descr="Песок"/>
            <p:cNvSpPr>
              <a:spLocks noChangeAspect="1" noChangeArrowheads="1"/>
            </p:cNvSpPr>
            <p:nvPr/>
          </p:nvSpPr>
          <p:spPr bwMode="auto">
            <a:xfrm>
              <a:off x="1429" y="2523"/>
              <a:ext cx="34" cy="34"/>
            </a:xfrm>
            <a:prstGeom prst="flowChartConnector">
              <a:avLst/>
            </a:prstGeom>
            <a:blipFill dpi="0" rotWithShape="1">
              <a:blip r:embed="rId3" cstate="print"/>
              <a:srcRect/>
              <a:tile tx="0" ty="0" sx="100000" sy="100000" flip="none" algn="tl"/>
            </a:blip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2322" name="AutoShape 119" descr="Песок"/>
            <p:cNvSpPr>
              <a:spLocks noChangeAspect="1" noChangeArrowheads="1"/>
            </p:cNvSpPr>
            <p:nvPr/>
          </p:nvSpPr>
          <p:spPr bwMode="auto">
            <a:xfrm>
              <a:off x="1383" y="2523"/>
              <a:ext cx="34" cy="34"/>
            </a:xfrm>
            <a:prstGeom prst="flowChartConnector">
              <a:avLst/>
            </a:prstGeom>
            <a:blipFill dpi="0" rotWithShape="1">
              <a:blip r:embed="rId3" cstate="print"/>
              <a:srcRect/>
              <a:tile tx="0" ty="0" sx="100000" sy="100000" flip="none" algn="tl"/>
            </a:blip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2323" name="AutoShape 120" descr="Песок"/>
            <p:cNvSpPr>
              <a:spLocks noChangeAspect="1" noChangeArrowheads="1"/>
            </p:cNvSpPr>
            <p:nvPr/>
          </p:nvSpPr>
          <p:spPr bwMode="auto">
            <a:xfrm>
              <a:off x="1383" y="2568"/>
              <a:ext cx="34" cy="34"/>
            </a:xfrm>
            <a:prstGeom prst="flowChartConnector">
              <a:avLst/>
            </a:prstGeom>
            <a:blipFill dpi="0" rotWithShape="1">
              <a:blip r:embed="rId3" cstate="print"/>
              <a:srcRect/>
              <a:tile tx="0" ty="0" sx="100000" sy="100000" flip="none" algn="tl"/>
            </a:blip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2324" name="AutoShape 121" descr="Песок"/>
            <p:cNvSpPr>
              <a:spLocks noChangeAspect="1" noChangeArrowheads="1"/>
            </p:cNvSpPr>
            <p:nvPr/>
          </p:nvSpPr>
          <p:spPr bwMode="auto">
            <a:xfrm>
              <a:off x="1338" y="2568"/>
              <a:ext cx="34" cy="34"/>
            </a:xfrm>
            <a:prstGeom prst="flowChartConnector">
              <a:avLst/>
            </a:prstGeom>
            <a:blipFill dpi="0" rotWithShape="1">
              <a:blip r:embed="rId3" cstate="print"/>
              <a:srcRect/>
              <a:tile tx="0" ty="0" sx="100000" sy="100000" flip="none" algn="tl"/>
            </a:blip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2325" name="AutoShape 122" descr="Песок"/>
            <p:cNvSpPr>
              <a:spLocks noChangeAspect="1" noChangeArrowheads="1"/>
            </p:cNvSpPr>
            <p:nvPr/>
          </p:nvSpPr>
          <p:spPr bwMode="auto">
            <a:xfrm>
              <a:off x="1429" y="2614"/>
              <a:ext cx="34" cy="34"/>
            </a:xfrm>
            <a:prstGeom prst="flowChartConnector">
              <a:avLst/>
            </a:prstGeom>
            <a:blipFill dpi="0" rotWithShape="1">
              <a:blip r:embed="rId3" cstate="print"/>
              <a:srcRect/>
              <a:tile tx="0" ty="0" sx="100000" sy="100000" flip="none" algn="tl"/>
            </a:blip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2326" name="AutoShape 123" descr="Песок"/>
            <p:cNvSpPr>
              <a:spLocks noChangeAspect="1" noChangeArrowheads="1"/>
            </p:cNvSpPr>
            <p:nvPr/>
          </p:nvSpPr>
          <p:spPr bwMode="auto">
            <a:xfrm>
              <a:off x="1383" y="2659"/>
              <a:ext cx="34" cy="34"/>
            </a:xfrm>
            <a:prstGeom prst="flowChartConnector">
              <a:avLst/>
            </a:prstGeom>
            <a:blipFill dpi="0" rotWithShape="1">
              <a:blip r:embed="rId3" cstate="print"/>
              <a:srcRect/>
              <a:tile tx="0" ty="0" sx="100000" sy="100000" flip="none" algn="tl"/>
            </a:blip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2327" name="AutoShape 124" descr="Песок"/>
            <p:cNvSpPr>
              <a:spLocks noChangeAspect="1" noChangeArrowheads="1"/>
            </p:cNvSpPr>
            <p:nvPr/>
          </p:nvSpPr>
          <p:spPr bwMode="auto">
            <a:xfrm>
              <a:off x="1338" y="2614"/>
              <a:ext cx="34" cy="34"/>
            </a:xfrm>
            <a:prstGeom prst="flowChartConnector">
              <a:avLst/>
            </a:prstGeom>
            <a:blipFill dpi="0" rotWithShape="1">
              <a:blip r:embed="rId3" cstate="print"/>
              <a:srcRect/>
              <a:tile tx="0" ty="0" sx="100000" sy="100000" flip="none" algn="tl"/>
            </a:blip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2328" name="AutoShape 125" descr="Песок"/>
            <p:cNvSpPr>
              <a:spLocks noChangeAspect="1" noChangeArrowheads="1"/>
            </p:cNvSpPr>
            <p:nvPr/>
          </p:nvSpPr>
          <p:spPr bwMode="auto">
            <a:xfrm>
              <a:off x="1338" y="2704"/>
              <a:ext cx="34" cy="34"/>
            </a:xfrm>
            <a:prstGeom prst="flowChartConnector">
              <a:avLst/>
            </a:prstGeom>
            <a:blipFill dpi="0" rotWithShape="1">
              <a:blip r:embed="rId3" cstate="print"/>
              <a:srcRect/>
              <a:tile tx="0" ty="0" sx="100000" sy="100000" flip="none" algn="tl"/>
            </a:blip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2329" name="AutoShape 126" descr="Песок"/>
            <p:cNvSpPr>
              <a:spLocks noChangeAspect="1" noChangeArrowheads="1"/>
            </p:cNvSpPr>
            <p:nvPr/>
          </p:nvSpPr>
          <p:spPr bwMode="auto">
            <a:xfrm>
              <a:off x="1383" y="2704"/>
              <a:ext cx="34" cy="34"/>
            </a:xfrm>
            <a:prstGeom prst="flowChartConnector">
              <a:avLst/>
            </a:prstGeom>
            <a:blipFill dpi="0" rotWithShape="1">
              <a:blip r:embed="rId3" cstate="print"/>
              <a:srcRect/>
              <a:tile tx="0" ty="0" sx="100000" sy="100000" flip="none" algn="tl"/>
            </a:blip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ru-RU" dirty="0">
                <a:solidFill>
                  <a:prstClr val="black"/>
                </a:solidFill>
              </a:endParaRPr>
            </a:p>
          </p:txBody>
        </p:sp>
      </p:grpSp>
      <p:grpSp>
        <p:nvGrpSpPr>
          <p:cNvPr id="5" name="Group 127"/>
          <p:cNvGrpSpPr>
            <a:grpSpLocks/>
          </p:cNvGrpSpPr>
          <p:nvPr/>
        </p:nvGrpSpPr>
        <p:grpSpPr bwMode="auto">
          <a:xfrm>
            <a:off x="6948488" y="3429001"/>
            <a:ext cx="1727200" cy="2393951"/>
            <a:chOff x="1020" y="1480"/>
            <a:chExt cx="1270" cy="1734"/>
          </a:xfrm>
        </p:grpSpPr>
        <p:grpSp>
          <p:nvGrpSpPr>
            <p:cNvPr id="6" name="Group 128"/>
            <p:cNvGrpSpPr>
              <a:grpSpLocks/>
            </p:cNvGrpSpPr>
            <p:nvPr/>
          </p:nvGrpSpPr>
          <p:grpSpPr bwMode="auto">
            <a:xfrm>
              <a:off x="1247" y="1570"/>
              <a:ext cx="758" cy="1574"/>
              <a:chOff x="1429" y="1979"/>
              <a:chExt cx="576" cy="1165"/>
            </a:xfrm>
          </p:grpSpPr>
          <p:sp>
            <p:nvSpPr>
              <p:cNvPr id="12307" name="AutoShape 129"/>
              <p:cNvSpPr>
                <a:spLocks noChangeArrowheads="1"/>
              </p:cNvSpPr>
              <p:nvPr/>
            </p:nvSpPr>
            <p:spPr bwMode="auto">
              <a:xfrm>
                <a:off x="1429" y="2568"/>
                <a:ext cx="576" cy="576"/>
              </a:xfrm>
              <a:prstGeom prst="octagon">
                <a:avLst>
                  <a:gd name="adj" fmla="val 35069"/>
                </a:avLst>
              </a:prstGeom>
              <a:noFill/>
              <a:ln w="3810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ru-RU" dirty="0">
                  <a:solidFill>
                    <a:prstClr val="black"/>
                  </a:solidFill>
                </a:endParaRPr>
              </a:p>
            </p:txBody>
          </p:sp>
          <p:sp>
            <p:nvSpPr>
              <p:cNvPr id="12308" name="AutoShape 130"/>
              <p:cNvSpPr>
                <a:spLocks noChangeArrowheads="1"/>
              </p:cNvSpPr>
              <p:nvPr/>
            </p:nvSpPr>
            <p:spPr bwMode="auto">
              <a:xfrm>
                <a:off x="1429" y="1979"/>
                <a:ext cx="576" cy="576"/>
              </a:xfrm>
              <a:prstGeom prst="octagon">
                <a:avLst>
                  <a:gd name="adj" fmla="val 35069"/>
                </a:avLst>
              </a:prstGeom>
              <a:noFill/>
              <a:ln w="2857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ru-RU" dirty="0">
                  <a:solidFill>
                    <a:prstClr val="black"/>
                  </a:solidFill>
                </a:endParaRPr>
              </a:p>
            </p:txBody>
          </p:sp>
        </p:grpSp>
        <p:sp>
          <p:nvSpPr>
            <p:cNvPr id="12303" name="AutoShape 131" descr="Орех"/>
            <p:cNvSpPr>
              <a:spLocks noChangeArrowheads="1"/>
            </p:cNvSpPr>
            <p:nvPr/>
          </p:nvSpPr>
          <p:spPr bwMode="auto">
            <a:xfrm>
              <a:off x="1020" y="1480"/>
              <a:ext cx="1270" cy="192"/>
            </a:xfrm>
            <a:prstGeom prst="flowChartTerminator">
              <a:avLst/>
            </a:prstGeom>
            <a:blipFill dpi="0" rotWithShape="1">
              <a:blip r:embed="rId4" cstate="print"/>
              <a:srcRect/>
              <a:tile tx="0" ty="0" sx="100000" sy="100000" flip="none" algn="tl"/>
            </a:blip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2304" name="AutoShape 132" descr="Орех"/>
            <p:cNvSpPr>
              <a:spLocks noChangeArrowheads="1"/>
            </p:cNvSpPr>
            <p:nvPr/>
          </p:nvSpPr>
          <p:spPr bwMode="auto">
            <a:xfrm>
              <a:off x="1020" y="3022"/>
              <a:ext cx="1270" cy="192"/>
            </a:xfrm>
            <a:prstGeom prst="flowChartTerminator">
              <a:avLst/>
            </a:prstGeom>
            <a:blipFill dpi="0" rotWithShape="1">
              <a:blip r:embed="rId4" cstate="print"/>
              <a:srcRect/>
              <a:tile tx="0" ty="0" sx="100000" sy="100000" flip="none" algn="tl"/>
            </a:blip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2305" name="Line 133"/>
            <p:cNvSpPr>
              <a:spLocks noChangeShapeType="1"/>
            </p:cNvSpPr>
            <p:nvPr/>
          </p:nvSpPr>
          <p:spPr bwMode="auto">
            <a:xfrm>
              <a:off x="2154" y="1661"/>
              <a:ext cx="0" cy="1361"/>
            </a:xfrm>
            <a:prstGeom prst="line">
              <a:avLst/>
            </a:prstGeom>
            <a:noFill/>
            <a:ln w="76200">
              <a:pattFill prst="pct70">
                <a:fgClr>
                  <a:srgbClr val="993300"/>
                </a:fgClr>
                <a:bgClr>
                  <a:srgbClr val="FFFFFF"/>
                </a:bgClr>
              </a:pattFill>
              <a:round/>
              <a:headEnd/>
              <a:tailEnd/>
            </a:ln>
          </p:spPr>
          <p:txBody>
            <a:bodyPr/>
            <a:lstStyle/>
            <a:p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2306" name="Line 134"/>
            <p:cNvSpPr>
              <a:spLocks noChangeShapeType="1"/>
            </p:cNvSpPr>
            <p:nvPr/>
          </p:nvSpPr>
          <p:spPr bwMode="auto">
            <a:xfrm>
              <a:off x="1111" y="1661"/>
              <a:ext cx="0" cy="1361"/>
            </a:xfrm>
            <a:prstGeom prst="line">
              <a:avLst/>
            </a:prstGeom>
            <a:noFill/>
            <a:ln w="76200">
              <a:pattFill prst="pct70">
                <a:fgClr>
                  <a:srgbClr val="993300"/>
                </a:fgClr>
                <a:bgClr>
                  <a:srgbClr val="FFFFFF"/>
                </a:bgClr>
              </a:pattFill>
              <a:round/>
              <a:headEnd/>
              <a:tailEnd/>
            </a:ln>
          </p:spPr>
          <p:txBody>
            <a:bodyPr/>
            <a:lstStyle/>
            <a:p>
              <a:endParaRPr lang="ru-RU" dirty="0">
                <a:solidFill>
                  <a:prstClr val="black"/>
                </a:solidFill>
              </a:endParaRPr>
            </a:p>
          </p:txBody>
        </p:sp>
      </p:grpSp>
      <p:sp>
        <p:nvSpPr>
          <p:cNvPr id="67" name="Freeform 135" descr="Песок"/>
          <p:cNvSpPr>
            <a:spLocks/>
          </p:cNvSpPr>
          <p:nvPr/>
        </p:nvSpPr>
        <p:spPr bwMode="auto">
          <a:xfrm>
            <a:off x="7269163" y="4043364"/>
            <a:ext cx="1009650" cy="625475"/>
          </a:xfrm>
          <a:custGeom>
            <a:avLst/>
            <a:gdLst>
              <a:gd name="T0" fmla="*/ 2147483647 w 636"/>
              <a:gd name="T1" fmla="*/ 2147483647 h 394"/>
              <a:gd name="T2" fmla="*/ 2147483647 w 636"/>
              <a:gd name="T3" fmla="*/ 2147483647 h 394"/>
              <a:gd name="T4" fmla="*/ 2147483647 w 636"/>
              <a:gd name="T5" fmla="*/ 2147483647 h 394"/>
              <a:gd name="T6" fmla="*/ 2147483647 w 636"/>
              <a:gd name="T7" fmla="*/ 2147483647 h 394"/>
              <a:gd name="T8" fmla="*/ 2147483647 w 636"/>
              <a:gd name="T9" fmla="*/ 2147483647 h 394"/>
              <a:gd name="T10" fmla="*/ 2147483647 w 636"/>
              <a:gd name="T11" fmla="*/ 2147483647 h 394"/>
              <a:gd name="T12" fmla="*/ 2147483647 w 636"/>
              <a:gd name="T13" fmla="*/ 2147483647 h 394"/>
              <a:gd name="T14" fmla="*/ 2147483647 w 636"/>
              <a:gd name="T15" fmla="*/ 2147483647 h 394"/>
              <a:gd name="T16" fmla="*/ 2147483647 w 636"/>
              <a:gd name="T17" fmla="*/ 0 h 394"/>
              <a:gd name="T18" fmla="*/ 2147483647 w 636"/>
              <a:gd name="T19" fmla="*/ 2147483647 h 394"/>
              <a:gd name="T20" fmla="*/ 0 w 636"/>
              <a:gd name="T21" fmla="*/ 2147483647 h 394"/>
              <a:gd name="T22" fmla="*/ 2147483647 w 636"/>
              <a:gd name="T23" fmla="*/ 2147483647 h 394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w 636"/>
              <a:gd name="T37" fmla="*/ 0 h 394"/>
              <a:gd name="T38" fmla="*/ 636 w 636"/>
              <a:gd name="T39" fmla="*/ 394 h 394"/>
            </a:gdLst>
            <a:ahLst/>
            <a:cxnLst>
              <a:cxn ang="T24">
                <a:pos x="T0" y="T1"/>
              </a:cxn>
              <a:cxn ang="T25">
                <a:pos x="T2" y="T3"/>
              </a:cxn>
              <a:cxn ang="T26">
                <a:pos x="T4" y="T5"/>
              </a:cxn>
              <a:cxn ang="T27">
                <a:pos x="T6" y="T7"/>
              </a:cxn>
              <a:cxn ang="T28">
                <a:pos x="T8" y="T9"/>
              </a:cxn>
              <a:cxn ang="T29">
                <a:pos x="T10" y="T11"/>
              </a:cxn>
              <a:cxn ang="T30">
                <a:pos x="T12" y="T13"/>
              </a:cxn>
              <a:cxn ang="T31">
                <a:pos x="T14" y="T15"/>
              </a:cxn>
              <a:cxn ang="T32">
                <a:pos x="T16" y="T17"/>
              </a:cxn>
              <a:cxn ang="T33">
                <a:pos x="T18" y="T19"/>
              </a:cxn>
              <a:cxn ang="T34">
                <a:pos x="T20" y="T21"/>
              </a:cxn>
              <a:cxn ang="T35">
                <a:pos x="T22" y="T23"/>
              </a:cxn>
            </a:cxnLst>
            <a:rect l="T36" t="T37" r="T38" b="T39"/>
            <a:pathLst>
              <a:path w="636" h="394">
                <a:moveTo>
                  <a:pt x="224" y="358"/>
                </a:moveTo>
                <a:cubicBezTo>
                  <a:pt x="264" y="361"/>
                  <a:pt x="304" y="355"/>
                  <a:pt x="340" y="361"/>
                </a:cubicBezTo>
                <a:cubicBezTo>
                  <a:pt x="366" y="362"/>
                  <a:pt x="407" y="357"/>
                  <a:pt x="416" y="355"/>
                </a:cubicBezTo>
                <a:cubicBezTo>
                  <a:pt x="425" y="353"/>
                  <a:pt x="399" y="351"/>
                  <a:pt x="394" y="351"/>
                </a:cubicBezTo>
                <a:cubicBezTo>
                  <a:pt x="389" y="351"/>
                  <a:pt x="380" y="354"/>
                  <a:pt x="383" y="355"/>
                </a:cubicBezTo>
                <a:cubicBezTo>
                  <a:pt x="387" y="356"/>
                  <a:pt x="410" y="358"/>
                  <a:pt x="414" y="358"/>
                </a:cubicBezTo>
                <a:cubicBezTo>
                  <a:pt x="419" y="358"/>
                  <a:pt x="374" y="394"/>
                  <a:pt x="411" y="357"/>
                </a:cubicBezTo>
                <a:lnTo>
                  <a:pt x="633" y="133"/>
                </a:lnTo>
                <a:lnTo>
                  <a:pt x="636" y="0"/>
                </a:lnTo>
                <a:lnTo>
                  <a:pt x="4" y="11"/>
                </a:lnTo>
                <a:lnTo>
                  <a:pt x="0" y="133"/>
                </a:lnTo>
                <a:lnTo>
                  <a:pt x="224" y="358"/>
                </a:lnTo>
                <a:close/>
              </a:path>
            </a:pathLst>
          </a:custGeom>
          <a:blipFill dpi="0" rotWithShape="1">
            <a:blip r:embed="rId3" cstate="print"/>
            <a:srcRect/>
            <a:tile tx="0" ty="0" sx="100000" sy="100000" flip="none" algn="tl"/>
          </a:blipFill>
          <a:ln w="3175">
            <a:noFill/>
            <a:round/>
            <a:headEnd/>
            <a:tailEnd/>
          </a:ln>
        </p:spPr>
        <p:txBody>
          <a:bodyPr/>
          <a:lstStyle/>
          <a:p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68" name="Freeform 136" descr="Песок"/>
          <p:cNvSpPr>
            <a:spLocks/>
          </p:cNvSpPr>
          <p:nvPr/>
        </p:nvSpPr>
        <p:spPr bwMode="auto">
          <a:xfrm>
            <a:off x="7278690" y="5086351"/>
            <a:ext cx="993775" cy="471488"/>
          </a:xfrm>
          <a:custGeom>
            <a:avLst/>
            <a:gdLst>
              <a:gd name="T0" fmla="*/ 2147483647 w 626"/>
              <a:gd name="T1" fmla="*/ 2147483647 h 297"/>
              <a:gd name="T2" fmla="*/ 2147483647 w 626"/>
              <a:gd name="T3" fmla="*/ 2147483647 h 297"/>
              <a:gd name="T4" fmla="*/ 2147483647 w 626"/>
              <a:gd name="T5" fmla="*/ 2147483647 h 297"/>
              <a:gd name="T6" fmla="*/ 2147483647 w 626"/>
              <a:gd name="T7" fmla="*/ 2147483647 h 297"/>
              <a:gd name="T8" fmla="*/ 2147483647 w 626"/>
              <a:gd name="T9" fmla="*/ 2147483647 h 297"/>
              <a:gd name="T10" fmla="*/ 2147483647 w 626"/>
              <a:gd name="T11" fmla="*/ 2147483647 h 297"/>
              <a:gd name="T12" fmla="*/ 2147483647 w 626"/>
              <a:gd name="T13" fmla="*/ 2147483647 h 297"/>
              <a:gd name="T14" fmla="*/ 2147483647 w 626"/>
              <a:gd name="T15" fmla="*/ 2147483647 h 297"/>
              <a:gd name="T16" fmla="*/ 2147483647 w 626"/>
              <a:gd name="T17" fmla="*/ 2147483647 h 297"/>
              <a:gd name="T18" fmla="*/ 2147483647 w 626"/>
              <a:gd name="T19" fmla="*/ 0 h 297"/>
              <a:gd name="T20" fmla="*/ 0 w 626"/>
              <a:gd name="T21" fmla="*/ 2147483647 h 297"/>
              <a:gd name="T22" fmla="*/ 2147483647 w 626"/>
              <a:gd name="T23" fmla="*/ 2147483647 h 297"/>
              <a:gd name="T24" fmla="*/ 2147483647 w 626"/>
              <a:gd name="T25" fmla="*/ 2147483647 h 297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w 626"/>
              <a:gd name="T40" fmla="*/ 0 h 297"/>
              <a:gd name="T41" fmla="*/ 626 w 626"/>
              <a:gd name="T42" fmla="*/ 297 h 297"/>
            </a:gdLst>
            <a:ahLst/>
            <a:cxnLst>
              <a:cxn ang="T26">
                <a:pos x="T0" y="T1"/>
              </a:cxn>
              <a:cxn ang="T27">
                <a:pos x="T2" y="T3"/>
              </a:cxn>
              <a:cxn ang="T28">
                <a:pos x="T4" y="T5"/>
              </a:cxn>
              <a:cxn ang="T29">
                <a:pos x="T6" y="T7"/>
              </a:cxn>
              <a:cxn ang="T30">
                <a:pos x="T8" y="T9"/>
              </a:cxn>
              <a:cxn ang="T31">
                <a:pos x="T10" y="T11"/>
              </a:cxn>
              <a:cxn ang="T32">
                <a:pos x="T12" y="T13"/>
              </a:cxn>
              <a:cxn ang="T33">
                <a:pos x="T14" y="T15"/>
              </a:cxn>
              <a:cxn ang="T34">
                <a:pos x="T16" y="T17"/>
              </a:cxn>
              <a:cxn ang="T35">
                <a:pos x="T18" y="T19"/>
              </a:cxn>
              <a:cxn ang="T36">
                <a:pos x="T20" y="T21"/>
              </a:cxn>
              <a:cxn ang="T37">
                <a:pos x="T22" y="T23"/>
              </a:cxn>
              <a:cxn ang="T38">
                <a:pos x="T24" y="T25"/>
              </a:cxn>
            </a:cxnLst>
            <a:rect l="T39" t="T40" r="T41" b="T42"/>
            <a:pathLst>
              <a:path w="626" h="297">
                <a:moveTo>
                  <a:pt x="120" y="292"/>
                </a:moveTo>
                <a:cubicBezTo>
                  <a:pt x="161" y="294"/>
                  <a:pt x="305" y="291"/>
                  <a:pt x="342" y="296"/>
                </a:cubicBezTo>
                <a:cubicBezTo>
                  <a:pt x="367" y="297"/>
                  <a:pt x="468" y="297"/>
                  <a:pt x="494" y="296"/>
                </a:cubicBezTo>
                <a:cubicBezTo>
                  <a:pt x="520" y="295"/>
                  <a:pt x="492" y="294"/>
                  <a:pt x="496" y="292"/>
                </a:cubicBezTo>
                <a:cubicBezTo>
                  <a:pt x="500" y="290"/>
                  <a:pt x="519" y="283"/>
                  <a:pt x="520" y="282"/>
                </a:cubicBezTo>
                <a:cubicBezTo>
                  <a:pt x="521" y="281"/>
                  <a:pt x="503" y="286"/>
                  <a:pt x="504" y="284"/>
                </a:cubicBezTo>
                <a:cubicBezTo>
                  <a:pt x="505" y="282"/>
                  <a:pt x="507" y="290"/>
                  <a:pt x="526" y="272"/>
                </a:cubicBezTo>
                <a:lnTo>
                  <a:pt x="622" y="172"/>
                </a:lnTo>
                <a:lnTo>
                  <a:pt x="622" y="164"/>
                </a:lnTo>
                <a:lnTo>
                  <a:pt x="626" y="0"/>
                </a:lnTo>
                <a:lnTo>
                  <a:pt x="0" y="4"/>
                </a:lnTo>
                <a:lnTo>
                  <a:pt x="1" y="169"/>
                </a:lnTo>
                <a:lnTo>
                  <a:pt x="120" y="292"/>
                </a:lnTo>
                <a:close/>
              </a:path>
            </a:pathLst>
          </a:custGeom>
          <a:blipFill dpi="0" rotWithShape="1">
            <a:blip r:embed="rId3" cstate="print"/>
            <a:srcRect/>
            <a:tile tx="0" ty="0" sx="100000" sy="100000" flip="none" algn="tl"/>
          </a:blipFill>
          <a:ln w="3175">
            <a:noFill/>
            <a:round/>
            <a:headEnd/>
            <a:tailEnd/>
          </a:ln>
        </p:spPr>
        <p:txBody>
          <a:bodyPr/>
          <a:lstStyle/>
          <a:p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8" name="Пятно 1 7"/>
          <p:cNvSpPr/>
          <p:nvPr/>
        </p:nvSpPr>
        <p:spPr>
          <a:xfrm>
            <a:off x="0" y="5517233"/>
            <a:ext cx="2411760" cy="1066913"/>
          </a:xfrm>
          <a:prstGeom prst="irregularSeal1">
            <a:avLst/>
          </a:prstGeom>
          <a:solidFill>
            <a:srgbClr val="FF0000"/>
          </a:solidFill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 smtClean="0">
                <a:solidFill>
                  <a:schemeClr val="bg1"/>
                </a:solidFill>
              </a:rPr>
              <a:t> Ответ</a:t>
            </a:r>
            <a:endParaRPr lang="ru-RU" sz="3200" b="1" dirty="0">
              <a:solidFill>
                <a:schemeClr val="bg1"/>
              </a:solidFill>
            </a:endParaRPr>
          </a:p>
        </p:txBody>
      </p:sp>
      <p:grpSp>
        <p:nvGrpSpPr>
          <p:cNvPr id="7" name="Группа 43"/>
          <p:cNvGrpSpPr/>
          <p:nvPr/>
        </p:nvGrpSpPr>
        <p:grpSpPr>
          <a:xfrm>
            <a:off x="6732000" y="0"/>
            <a:ext cx="2412000" cy="1304726"/>
            <a:chOff x="6329244" y="0"/>
            <a:chExt cx="2814756" cy="1494781"/>
          </a:xfrm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</p:grpSpPr>
        <p:pic>
          <p:nvPicPr>
            <p:cNvPr id="43" name="Picture 6" descr="http://www.b-port.com/mediafiles/items/2013/10/115040/e69cfea4dfcb64a2d51f7fb40ff198ad_XL.jpg"/>
            <p:cNvPicPr>
              <a:picLocks noChangeAspect="1"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6329244" y="0"/>
              <a:ext cx="2814756" cy="1484784"/>
            </a:xfrm>
            <a:prstGeom prst="rect">
              <a:avLst/>
            </a:prstGeom>
            <a:noFill/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p3d>
              <a:bevelT w="190500" h="38100"/>
            </a:sp3d>
          </p:spPr>
        </p:pic>
        <p:sp>
          <p:nvSpPr>
            <p:cNvPr id="41" name="TextBox 40"/>
            <p:cNvSpPr txBox="1"/>
            <p:nvPr/>
          </p:nvSpPr>
          <p:spPr>
            <a:xfrm>
              <a:off x="7098152" y="260648"/>
              <a:ext cx="1930909" cy="1234133"/>
            </a:xfrm>
            <a:prstGeom prst="rect">
              <a:avLst/>
            </a:prstGeom>
            <a:noFill/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p3d>
              <a:bevelT w="190500" h="38100"/>
            </a:sp3d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wrap="none" rtlCol="0">
              <a:spAutoFit/>
            </a:bodyPr>
            <a:lstStyle/>
            <a:p>
              <a:pPr algn="ctr"/>
              <a:r>
                <a:rPr lang="ru-RU" sz="3200" b="1" dirty="0" smtClean="0">
                  <a:solidFill>
                    <a:srgbClr val="FF0000"/>
                  </a:solidFill>
                </a:rPr>
                <a:t>Вопрос  </a:t>
              </a:r>
            </a:p>
            <a:p>
              <a:pPr algn="ctr"/>
              <a:r>
                <a:rPr lang="ru-RU" sz="3200" b="1" dirty="0" smtClean="0">
                  <a:solidFill>
                    <a:srgbClr val="FF0000"/>
                  </a:solidFill>
                </a:rPr>
                <a:t>№7</a:t>
              </a:r>
              <a:endParaRPr lang="ru-RU" sz="3200" b="1" dirty="0">
                <a:solidFill>
                  <a:srgbClr val="FF0000"/>
                </a:solidFill>
              </a:endParaRPr>
            </a:p>
          </p:txBody>
        </p:sp>
      </p:grpSp>
      <p:sp>
        <p:nvSpPr>
          <p:cNvPr id="48" name="Прямоугольник 47"/>
          <p:cNvSpPr/>
          <p:nvPr/>
        </p:nvSpPr>
        <p:spPr>
          <a:xfrm>
            <a:off x="2555776" y="6027005"/>
            <a:ext cx="3420818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b="1" dirty="0" smtClean="0">
                <a:solidFill>
                  <a:schemeClr val="bg1"/>
                </a:solidFill>
              </a:rPr>
              <a:t>Ваш ответ </a:t>
            </a:r>
            <a:r>
              <a:rPr lang="ru-RU" sz="3200" b="1" dirty="0" err="1" smtClean="0">
                <a:solidFill>
                  <a:schemeClr val="bg1"/>
                </a:solidFill>
              </a:rPr>
              <a:t>Собока</a:t>
            </a:r>
            <a:r>
              <a:rPr lang="ru-RU" sz="3200" b="1" dirty="0" smtClean="0">
                <a:solidFill>
                  <a:schemeClr val="bg1"/>
                </a:solidFill>
              </a:rPr>
              <a:t>.</a:t>
            </a:r>
            <a:endParaRPr lang="ru-RU" sz="3200" b="1" dirty="0">
              <a:solidFill>
                <a:schemeClr val="bg1"/>
              </a:solidFill>
            </a:endParaRPr>
          </a:p>
        </p:txBody>
      </p:sp>
      <p:sp>
        <p:nvSpPr>
          <p:cNvPr id="47" name="Управляющая кнопка: возврат 46">
            <a:hlinkClick r:id="rId6" action="ppaction://hlinksldjump" highlightClick="1"/>
          </p:cNvPr>
          <p:cNvSpPr/>
          <p:nvPr/>
        </p:nvSpPr>
        <p:spPr>
          <a:xfrm>
            <a:off x="8351912" y="6326560"/>
            <a:ext cx="792088" cy="531440"/>
          </a:xfrm>
          <a:prstGeom prst="actionButtonReturn">
            <a:avLst/>
          </a:prstGeom>
          <a:solidFill>
            <a:srgbClr val="00B050"/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9" name="Прямоугольник 48"/>
          <p:cNvSpPr/>
          <p:nvPr/>
        </p:nvSpPr>
        <p:spPr>
          <a:xfrm>
            <a:off x="2517705" y="2350254"/>
            <a:ext cx="2279791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3200" dirty="0" smtClean="0">
                <a:solidFill>
                  <a:srgbClr val="FF0000"/>
                </a:solidFill>
              </a:rPr>
              <a:t>Ваш вопрос</a:t>
            </a:r>
            <a:endParaRPr lang="ru-RU" sz="3200" dirty="0"/>
          </a:p>
        </p:txBody>
      </p:sp>
      <p:sp>
        <p:nvSpPr>
          <p:cNvPr id="10" name="Прямоугольник 9"/>
          <p:cNvSpPr/>
          <p:nvPr/>
        </p:nvSpPr>
        <p:spPr>
          <a:xfrm>
            <a:off x="556181" y="1230611"/>
            <a:ext cx="5892625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4800" dirty="0" smtClean="0">
                <a:solidFill>
                  <a:srgbClr val="000000"/>
                </a:solidFill>
                <a:latin typeface="Helvetica Neue"/>
              </a:rPr>
              <a:t>Не говорит и не поет,</a:t>
            </a:r>
          </a:p>
          <a:p>
            <a:pPr algn="just"/>
            <a:r>
              <a:rPr lang="ru-RU" sz="4800" dirty="0" smtClean="0">
                <a:solidFill>
                  <a:srgbClr val="000000"/>
                </a:solidFill>
                <a:latin typeface="Helvetica Neue"/>
              </a:rPr>
              <a:t>А кто к хозяину идет,</a:t>
            </a:r>
          </a:p>
          <a:p>
            <a:pPr algn="just"/>
            <a:r>
              <a:rPr lang="ru-RU" sz="4800" dirty="0" smtClean="0">
                <a:solidFill>
                  <a:srgbClr val="000000"/>
                </a:solidFill>
                <a:latin typeface="Helvetica Neue"/>
              </a:rPr>
              <a:t>Она знать дает.</a:t>
            </a:r>
            <a:endParaRPr lang="ru-RU" sz="4800" b="0" i="0" dirty="0">
              <a:solidFill>
                <a:srgbClr val="000000"/>
              </a:solidFill>
              <a:effectLst/>
              <a:latin typeface="Helvetica Neue"/>
            </a:endParaRPr>
          </a:p>
        </p:txBody>
      </p:sp>
    </p:spTree>
    <p:extLst>
      <p:ext uri="{BB962C8B-B14F-4D97-AF65-F5344CB8AC3E}">
        <p14:creationId xmlns:p14="http://schemas.microsoft.com/office/powerpoint/2010/main" val="2783539918"/>
      </p:ext>
    </p:extLst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0" restart="whenNotActive" fill="hold" evtFilter="cancelBubble" nodeType="interactiveSeq">
                <p:stCondLst>
                  <p:cond evt="onClick" delay="0">
                    <p:tgtEl>
                      <p:spTgt spid="6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" fill="hold">
                      <p:stCondLst>
                        <p:cond delay="0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xit" presetSubtype="1" fill="remove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up)">
                                      <p:cBhvr>
                                        <p:cTn id="14" dur="600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59999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" presetID="32" presetClass="emph" presetSubtype="0" repeatCount="3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9" dur="2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animClr clrSpc="rgb" dir="cw">
                                      <p:cBhvr>
                                        <p:cTn id="20" dur="2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21" dur="2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2" dur="2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  <p:animRot by="120000">
                                      <p:cBhvr>
                                        <p:cTn id="23" dur="2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4" dur="4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25" dur="4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6" dur="400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27" dur="400" fill="hold">
                                          <p:stCondLst>
                                            <p:cond delay="16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8" presetID="22" presetClass="entr" presetSubtype="4" fill="remove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0" dur="600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60000"/>
                            </p:stCondLst>
                            <p:childTnLst>
                              <p:par>
                                <p:cTn id="32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drumroll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7"/>
                  </p:tgtEl>
                </p:cond>
              </p:nextCondLst>
            </p:seq>
            <p:seq concurrent="1" nextAc="seek">
              <p:cTn id="34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5" fill="hold">
                      <p:stCondLst>
                        <p:cond delay="0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41" dur="10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</p:childTnLst>
        </p:cTn>
      </p:par>
    </p:tnLst>
    <p:bldLst>
      <p:bldP spid="67" grpId="0" animBg="1"/>
      <p:bldP spid="68" grpId="0" animBg="1"/>
      <p:bldP spid="48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idx="4294967295"/>
          </p:nvPr>
        </p:nvSpPr>
        <p:spPr>
          <a:xfrm>
            <a:off x="0" y="274638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ru-RU" sz="3100" dirty="0" smtClean="0"/>
              <a:t/>
            </a:r>
            <a:br>
              <a:rPr lang="ru-RU" sz="3100" dirty="0" smtClean="0"/>
            </a:br>
            <a:r>
              <a:rPr lang="ru-RU" sz="3100" dirty="0"/>
              <a:t/>
            </a:r>
            <a:br>
              <a:rPr lang="ru-RU" sz="3100" dirty="0"/>
            </a:br>
            <a:endParaRPr lang="ru-RU" b="1" dirty="0" smtClean="0"/>
          </a:p>
        </p:txBody>
      </p:sp>
      <p:sp>
        <p:nvSpPr>
          <p:cNvPr id="4" name="Содержимое 3"/>
          <p:cNvSpPr>
            <a:spLocks noGrp="1"/>
          </p:cNvSpPr>
          <p:nvPr>
            <p:ph sz="half" idx="4294967295"/>
          </p:nvPr>
        </p:nvSpPr>
        <p:spPr>
          <a:xfrm>
            <a:off x="7172325" y="1600200"/>
            <a:ext cx="1971675" cy="4530725"/>
          </a:xfrm>
        </p:spPr>
        <p:txBody>
          <a:bodyPr/>
          <a:lstStyle/>
          <a:p>
            <a:pPr>
              <a:defRPr/>
            </a:pPr>
            <a:endParaRPr lang="ru-RU" sz="2800" dirty="0" smtClean="0"/>
          </a:p>
          <a:p>
            <a:pPr>
              <a:buFont typeface="Wingdings" pitchFamily="2" charset="2"/>
              <a:buNone/>
              <a:defRPr/>
            </a:pPr>
            <a:r>
              <a:rPr lang="ru-RU" sz="2800" dirty="0" smtClean="0"/>
              <a:t>             </a:t>
            </a:r>
            <a:endParaRPr lang="ru-RU" sz="2800" dirty="0"/>
          </a:p>
        </p:txBody>
      </p:sp>
      <p:grpSp>
        <p:nvGrpSpPr>
          <p:cNvPr id="3" name="Group 105"/>
          <p:cNvGrpSpPr>
            <a:grpSpLocks/>
          </p:cNvGrpSpPr>
          <p:nvPr/>
        </p:nvGrpSpPr>
        <p:grpSpPr bwMode="auto">
          <a:xfrm>
            <a:off x="7669213" y="4652963"/>
            <a:ext cx="215900" cy="844551"/>
            <a:chOff x="1338" y="2160"/>
            <a:chExt cx="125" cy="578"/>
          </a:xfrm>
        </p:grpSpPr>
        <p:sp>
          <p:nvSpPr>
            <p:cNvPr id="12309" name="AutoShape 106" descr="Песок"/>
            <p:cNvSpPr>
              <a:spLocks noChangeAspect="1" noChangeArrowheads="1"/>
            </p:cNvSpPr>
            <p:nvPr/>
          </p:nvSpPr>
          <p:spPr bwMode="auto">
            <a:xfrm>
              <a:off x="1338" y="2205"/>
              <a:ext cx="34" cy="34"/>
            </a:xfrm>
            <a:prstGeom prst="flowChartConnector">
              <a:avLst/>
            </a:prstGeom>
            <a:blipFill dpi="0" rotWithShape="1">
              <a:blip r:embed="rId3" cstate="print"/>
              <a:srcRect/>
              <a:tile tx="0" ty="0" sx="100000" sy="100000" flip="none" algn="tl"/>
            </a:blip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2310" name="AutoShape 107" descr="Песок"/>
            <p:cNvSpPr>
              <a:spLocks noChangeAspect="1" noChangeArrowheads="1"/>
            </p:cNvSpPr>
            <p:nvPr/>
          </p:nvSpPr>
          <p:spPr bwMode="auto">
            <a:xfrm>
              <a:off x="1383" y="2251"/>
              <a:ext cx="34" cy="34"/>
            </a:xfrm>
            <a:prstGeom prst="flowChartConnector">
              <a:avLst/>
            </a:prstGeom>
            <a:blipFill dpi="0" rotWithShape="1">
              <a:blip r:embed="rId3" cstate="print"/>
              <a:srcRect/>
              <a:tile tx="0" ty="0" sx="100000" sy="100000" flip="none" algn="tl"/>
            </a:blip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2311" name="AutoShape 108" descr="Песок"/>
            <p:cNvSpPr>
              <a:spLocks noChangeAspect="1" noChangeArrowheads="1"/>
            </p:cNvSpPr>
            <p:nvPr/>
          </p:nvSpPr>
          <p:spPr bwMode="auto">
            <a:xfrm>
              <a:off x="1338" y="2296"/>
              <a:ext cx="34" cy="34"/>
            </a:xfrm>
            <a:prstGeom prst="flowChartConnector">
              <a:avLst/>
            </a:prstGeom>
            <a:blipFill dpi="0" rotWithShape="1">
              <a:blip r:embed="rId3" cstate="print"/>
              <a:srcRect/>
              <a:tile tx="0" ty="0" sx="100000" sy="100000" flip="none" algn="tl"/>
            </a:blip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2312" name="AutoShape 109" descr="Песок"/>
            <p:cNvSpPr>
              <a:spLocks noChangeAspect="1" noChangeArrowheads="1"/>
            </p:cNvSpPr>
            <p:nvPr/>
          </p:nvSpPr>
          <p:spPr bwMode="auto">
            <a:xfrm>
              <a:off x="1383" y="2341"/>
              <a:ext cx="34" cy="34"/>
            </a:xfrm>
            <a:prstGeom prst="flowChartConnector">
              <a:avLst/>
            </a:prstGeom>
            <a:blipFill dpi="0" rotWithShape="1">
              <a:blip r:embed="rId3" cstate="print"/>
              <a:srcRect/>
              <a:tile tx="0" ty="0" sx="100000" sy="100000" flip="none" algn="tl"/>
            </a:blip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2313" name="AutoShape 110" descr="Песок"/>
            <p:cNvSpPr>
              <a:spLocks noChangeAspect="1" noChangeArrowheads="1"/>
            </p:cNvSpPr>
            <p:nvPr/>
          </p:nvSpPr>
          <p:spPr bwMode="auto">
            <a:xfrm>
              <a:off x="1428" y="2296"/>
              <a:ext cx="34" cy="34"/>
            </a:xfrm>
            <a:prstGeom prst="flowChartConnector">
              <a:avLst/>
            </a:prstGeom>
            <a:blipFill dpi="0" rotWithShape="1">
              <a:blip r:embed="rId3" cstate="print"/>
              <a:srcRect/>
              <a:tile tx="0" ty="0" sx="100000" sy="100000" flip="none" algn="tl"/>
            </a:blip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2314" name="AutoShape 111" descr="Песок"/>
            <p:cNvSpPr>
              <a:spLocks noChangeAspect="1" noChangeArrowheads="1"/>
            </p:cNvSpPr>
            <p:nvPr/>
          </p:nvSpPr>
          <p:spPr bwMode="auto">
            <a:xfrm>
              <a:off x="1428" y="2205"/>
              <a:ext cx="34" cy="34"/>
            </a:xfrm>
            <a:prstGeom prst="flowChartConnector">
              <a:avLst/>
            </a:prstGeom>
            <a:blipFill dpi="0" rotWithShape="1">
              <a:blip r:embed="rId3" cstate="print"/>
              <a:srcRect/>
              <a:tile tx="0" ty="0" sx="100000" sy="100000" flip="none" algn="tl"/>
            </a:blip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2315" name="AutoShape 112" descr="Песок"/>
            <p:cNvSpPr>
              <a:spLocks noChangeAspect="1" noChangeArrowheads="1"/>
            </p:cNvSpPr>
            <p:nvPr/>
          </p:nvSpPr>
          <p:spPr bwMode="auto">
            <a:xfrm>
              <a:off x="1383" y="2160"/>
              <a:ext cx="34" cy="34"/>
            </a:xfrm>
            <a:prstGeom prst="flowChartConnector">
              <a:avLst/>
            </a:prstGeom>
            <a:blipFill dpi="0" rotWithShape="1">
              <a:blip r:embed="rId3" cstate="print"/>
              <a:srcRect/>
              <a:tile tx="0" ty="0" sx="100000" sy="100000" flip="none" algn="tl"/>
            </a:blip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2316" name="AutoShape 113" descr="Песок"/>
            <p:cNvSpPr>
              <a:spLocks noChangeAspect="1" noChangeArrowheads="1"/>
            </p:cNvSpPr>
            <p:nvPr/>
          </p:nvSpPr>
          <p:spPr bwMode="auto">
            <a:xfrm>
              <a:off x="1429" y="2387"/>
              <a:ext cx="34" cy="34"/>
            </a:xfrm>
            <a:prstGeom prst="flowChartConnector">
              <a:avLst/>
            </a:prstGeom>
            <a:blipFill dpi="0" rotWithShape="1">
              <a:blip r:embed="rId3" cstate="print"/>
              <a:srcRect/>
              <a:tile tx="0" ty="0" sx="100000" sy="100000" flip="none" algn="tl"/>
            </a:blip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2317" name="AutoShape 114" descr="Песок"/>
            <p:cNvSpPr>
              <a:spLocks noChangeAspect="1" noChangeArrowheads="1"/>
            </p:cNvSpPr>
            <p:nvPr/>
          </p:nvSpPr>
          <p:spPr bwMode="auto">
            <a:xfrm>
              <a:off x="1338" y="2387"/>
              <a:ext cx="34" cy="34"/>
            </a:xfrm>
            <a:prstGeom prst="flowChartConnector">
              <a:avLst/>
            </a:prstGeom>
            <a:blipFill dpi="0" rotWithShape="1">
              <a:blip r:embed="rId3" cstate="print"/>
              <a:srcRect/>
              <a:tile tx="0" ty="0" sx="100000" sy="100000" flip="none" algn="tl"/>
            </a:blip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2318" name="AutoShape 115" descr="Песок"/>
            <p:cNvSpPr>
              <a:spLocks noChangeAspect="1" noChangeArrowheads="1"/>
            </p:cNvSpPr>
            <p:nvPr/>
          </p:nvSpPr>
          <p:spPr bwMode="auto">
            <a:xfrm>
              <a:off x="1429" y="2432"/>
              <a:ext cx="34" cy="34"/>
            </a:xfrm>
            <a:prstGeom prst="flowChartConnector">
              <a:avLst/>
            </a:prstGeom>
            <a:blipFill dpi="0" rotWithShape="1">
              <a:blip r:embed="rId3" cstate="print"/>
              <a:srcRect/>
              <a:tile tx="0" ty="0" sx="100000" sy="100000" flip="none" algn="tl"/>
            </a:blip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2319" name="AutoShape 116" descr="Песок"/>
            <p:cNvSpPr>
              <a:spLocks noChangeAspect="1" noChangeArrowheads="1"/>
            </p:cNvSpPr>
            <p:nvPr/>
          </p:nvSpPr>
          <p:spPr bwMode="auto">
            <a:xfrm>
              <a:off x="1383" y="2432"/>
              <a:ext cx="34" cy="34"/>
            </a:xfrm>
            <a:prstGeom prst="flowChartConnector">
              <a:avLst/>
            </a:prstGeom>
            <a:blipFill dpi="0" rotWithShape="1">
              <a:blip r:embed="rId3" cstate="print"/>
              <a:srcRect/>
              <a:tile tx="0" ty="0" sx="100000" sy="100000" flip="none" algn="tl"/>
            </a:blip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2320" name="AutoShape 117" descr="Песок"/>
            <p:cNvSpPr>
              <a:spLocks noChangeAspect="1" noChangeArrowheads="1"/>
            </p:cNvSpPr>
            <p:nvPr/>
          </p:nvSpPr>
          <p:spPr bwMode="auto">
            <a:xfrm>
              <a:off x="1338" y="2478"/>
              <a:ext cx="34" cy="34"/>
            </a:xfrm>
            <a:prstGeom prst="flowChartConnector">
              <a:avLst/>
            </a:prstGeom>
            <a:blipFill dpi="0" rotWithShape="1">
              <a:blip r:embed="rId3" cstate="print"/>
              <a:srcRect/>
              <a:tile tx="0" ty="0" sx="100000" sy="100000" flip="none" algn="tl"/>
            </a:blip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2321" name="AutoShape 118" descr="Песок"/>
            <p:cNvSpPr>
              <a:spLocks noChangeAspect="1" noChangeArrowheads="1"/>
            </p:cNvSpPr>
            <p:nvPr/>
          </p:nvSpPr>
          <p:spPr bwMode="auto">
            <a:xfrm>
              <a:off x="1429" y="2523"/>
              <a:ext cx="34" cy="34"/>
            </a:xfrm>
            <a:prstGeom prst="flowChartConnector">
              <a:avLst/>
            </a:prstGeom>
            <a:blipFill dpi="0" rotWithShape="1">
              <a:blip r:embed="rId3" cstate="print"/>
              <a:srcRect/>
              <a:tile tx="0" ty="0" sx="100000" sy="100000" flip="none" algn="tl"/>
            </a:blip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2322" name="AutoShape 119" descr="Песок"/>
            <p:cNvSpPr>
              <a:spLocks noChangeAspect="1" noChangeArrowheads="1"/>
            </p:cNvSpPr>
            <p:nvPr/>
          </p:nvSpPr>
          <p:spPr bwMode="auto">
            <a:xfrm>
              <a:off x="1383" y="2523"/>
              <a:ext cx="34" cy="34"/>
            </a:xfrm>
            <a:prstGeom prst="flowChartConnector">
              <a:avLst/>
            </a:prstGeom>
            <a:blipFill dpi="0" rotWithShape="1">
              <a:blip r:embed="rId3" cstate="print"/>
              <a:srcRect/>
              <a:tile tx="0" ty="0" sx="100000" sy="100000" flip="none" algn="tl"/>
            </a:blip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2323" name="AutoShape 120" descr="Песок"/>
            <p:cNvSpPr>
              <a:spLocks noChangeAspect="1" noChangeArrowheads="1"/>
            </p:cNvSpPr>
            <p:nvPr/>
          </p:nvSpPr>
          <p:spPr bwMode="auto">
            <a:xfrm>
              <a:off x="1383" y="2568"/>
              <a:ext cx="34" cy="34"/>
            </a:xfrm>
            <a:prstGeom prst="flowChartConnector">
              <a:avLst/>
            </a:prstGeom>
            <a:blipFill dpi="0" rotWithShape="1">
              <a:blip r:embed="rId3" cstate="print"/>
              <a:srcRect/>
              <a:tile tx="0" ty="0" sx="100000" sy="100000" flip="none" algn="tl"/>
            </a:blip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2324" name="AutoShape 121" descr="Песок"/>
            <p:cNvSpPr>
              <a:spLocks noChangeAspect="1" noChangeArrowheads="1"/>
            </p:cNvSpPr>
            <p:nvPr/>
          </p:nvSpPr>
          <p:spPr bwMode="auto">
            <a:xfrm>
              <a:off x="1338" y="2568"/>
              <a:ext cx="34" cy="34"/>
            </a:xfrm>
            <a:prstGeom prst="flowChartConnector">
              <a:avLst/>
            </a:prstGeom>
            <a:blipFill dpi="0" rotWithShape="1">
              <a:blip r:embed="rId3" cstate="print"/>
              <a:srcRect/>
              <a:tile tx="0" ty="0" sx="100000" sy="100000" flip="none" algn="tl"/>
            </a:blip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2325" name="AutoShape 122" descr="Песок"/>
            <p:cNvSpPr>
              <a:spLocks noChangeAspect="1" noChangeArrowheads="1"/>
            </p:cNvSpPr>
            <p:nvPr/>
          </p:nvSpPr>
          <p:spPr bwMode="auto">
            <a:xfrm>
              <a:off x="1429" y="2614"/>
              <a:ext cx="34" cy="34"/>
            </a:xfrm>
            <a:prstGeom prst="flowChartConnector">
              <a:avLst/>
            </a:prstGeom>
            <a:blipFill dpi="0" rotWithShape="1">
              <a:blip r:embed="rId3" cstate="print"/>
              <a:srcRect/>
              <a:tile tx="0" ty="0" sx="100000" sy="100000" flip="none" algn="tl"/>
            </a:blip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2326" name="AutoShape 123" descr="Песок"/>
            <p:cNvSpPr>
              <a:spLocks noChangeAspect="1" noChangeArrowheads="1"/>
            </p:cNvSpPr>
            <p:nvPr/>
          </p:nvSpPr>
          <p:spPr bwMode="auto">
            <a:xfrm>
              <a:off x="1383" y="2659"/>
              <a:ext cx="34" cy="34"/>
            </a:xfrm>
            <a:prstGeom prst="flowChartConnector">
              <a:avLst/>
            </a:prstGeom>
            <a:blipFill dpi="0" rotWithShape="1">
              <a:blip r:embed="rId3" cstate="print"/>
              <a:srcRect/>
              <a:tile tx="0" ty="0" sx="100000" sy="100000" flip="none" algn="tl"/>
            </a:blip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2327" name="AutoShape 124" descr="Песок"/>
            <p:cNvSpPr>
              <a:spLocks noChangeAspect="1" noChangeArrowheads="1"/>
            </p:cNvSpPr>
            <p:nvPr/>
          </p:nvSpPr>
          <p:spPr bwMode="auto">
            <a:xfrm>
              <a:off x="1338" y="2614"/>
              <a:ext cx="34" cy="34"/>
            </a:xfrm>
            <a:prstGeom prst="flowChartConnector">
              <a:avLst/>
            </a:prstGeom>
            <a:blipFill dpi="0" rotWithShape="1">
              <a:blip r:embed="rId3" cstate="print"/>
              <a:srcRect/>
              <a:tile tx="0" ty="0" sx="100000" sy="100000" flip="none" algn="tl"/>
            </a:blip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2328" name="AutoShape 125" descr="Песок"/>
            <p:cNvSpPr>
              <a:spLocks noChangeAspect="1" noChangeArrowheads="1"/>
            </p:cNvSpPr>
            <p:nvPr/>
          </p:nvSpPr>
          <p:spPr bwMode="auto">
            <a:xfrm>
              <a:off x="1338" y="2704"/>
              <a:ext cx="34" cy="34"/>
            </a:xfrm>
            <a:prstGeom prst="flowChartConnector">
              <a:avLst/>
            </a:prstGeom>
            <a:blipFill dpi="0" rotWithShape="1">
              <a:blip r:embed="rId3" cstate="print"/>
              <a:srcRect/>
              <a:tile tx="0" ty="0" sx="100000" sy="100000" flip="none" algn="tl"/>
            </a:blip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2329" name="AutoShape 126" descr="Песок"/>
            <p:cNvSpPr>
              <a:spLocks noChangeAspect="1" noChangeArrowheads="1"/>
            </p:cNvSpPr>
            <p:nvPr/>
          </p:nvSpPr>
          <p:spPr bwMode="auto">
            <a:xfrm>
              <a:off x="1383" y="2704"/>
              <a:ext cx="34" cy="34"/>
            </a:xfrm>
            <a:prstGeom prst="flowChartConnector">
              <a:avLst/>
            </a:prstGeom>
            <a:blipFill dpi="0" rotWithShape="1">
              <a:blip r:embed="rId3" cstate="print"/>
              <a:srcRect/>
              <a:tile tx="0" ty="0" sx="100000" sy="100000" flip="none" algn="tl"/>
            </a:blip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ru-RU" dirty="0">
                <a:solidFill>
                  <a:prstClr val="black"/>
                </a:solidFill>
              </a:endParaRPr>
            </a:p>
          </p:txBody>
        </p:sp>
      </p:grpSp>
      <p:grpSp>
        <p:nvGrpSpPr>
          <p:cNvPr id="5" name="Group 127"/>
          <p:cNvGrpSpPr>
            <a:grpSpLocks/>
          </p:cNvGrpSpPr>
          <p:nvPr/>
        </p:nvGrpSpPr>
        <p:grpSpPr bwMode="auto">
          <a:xfrm>
            <a:off x="6948488" y="3429001"/>
            <a:ext cx="1727200" cy="2393951"/>
            <a:chOff x="1020" y="1480"/>
            <a:chExt cx="1270" cy="1734"/>
          </a:xfrm>
        </p:grpSpPr>
        <p:grpSp>
          <p:nvGrpSpPr>
            <p:cNvPr id="6" name="Group 128"/>
            <p:cNvGrpSpPr>
              <a:grpSpLocks/>
            </p:cNvGrpSpPr>
            <p:nvPr/>
          </p:nvGrpSpPr>
          <p:grpSpPr bwMode="auto">
            <a:xfrm>
              <a:off x="1247" y="1570"/>
              <a:ext cx="758" cy="1574"/>
              <a:chOff x="1429" y="1979"/>
              <a:chExt cx="576" cy="1165"/>
            </a:xfrm>
          </p:grpSpPr>
          <p:sp>
            <p:nvSpPr>
              <p:cNvPr id="12307" name="AutoShape 129"/>
              <p:cNvSpPr>
                <a:spLocks noChangeArrowheads="1"/>
              </p:cNvSpPr>
              <p:nvPr/>
            </p:nvSpPr>
            <p:spPr bwMode="auto">
              <a:xfrm>
                <a:off x="1429" y="2568"/>
                <a:ext cx="576" cy="576"/>
              </a:xfrm>
              <a:prstGeom prst="octagon">
                <a:avLst>
                  <a:gd name="adj" fmla="val 35069"/>
                </a:avLst>
              </a:prstGeom>
              <a:noFill/>
              <a:ln w="3810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ru-RU" dirty="0">
                  <a:solidFill>
                    <a:prstClr val="black"/>
                  </a:solidFill>
                </a:endParaRPr>
              </a:p>
            </p:txBody>
          </p:sp>
          <p:sp>
            <p:nvSpPr>
              <p:cNvPr id="12308" name="AutoShape 130"/>
              <p:cNvSpPr>
                <a:spLocks noChangeArrowheads="1"/>
              </p:cNvSpPr>
              <p:nvPr/>
            </p:nvSpPr>
            <p:spPr bwMode="auto">
              <a:xfrm>
                <a:off x="1429" y="1979"/>
                <a:ext cx="576" cy="576"/>
              </a:xfrm>
              <a:prstGeom prst="octagon">
                <a:avLst>
                  <a:gd name="adj" fmla="val 35069"/>
                </a:avLst>
              </a:prstGeom>
              <a:noFill/>
              <a:ln w="2857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ru-RU" dirty="0">
                  <a:solidFill>
                    <a:prstClr val="black"/>
                  </a:solidFill>
                </a:endParaRPr>
              </a:p>
            </p:txBody>
          </p:sp>
        </p:grpSp>
        <p:sp>
          <p:nvSpPr>
            <p:cNvPr id="12303" name="AutoShape 131" descr="Орех"/>
            <p:cNvSpPr>
              <a:spLocks noChangeArrowheads="1"/>
            </p:cNvSpPr>
            <p:nvPr/>
          </p:nvSpPr>
          <p:spPr bwMode="auto">
            <a:xfrm>
              <a:off x="1020" y="1480"/>
              <a:ext cx="1270" cy="192"/>
            </a:xfrm>
            <a:prstGeom prst="flowChartTerminator">
              <a:avLst/>
            </a:prstGeom>
            <a:blipFill dpi="0" rotWithShape="1">
              <a:blip r:embed="rId4" cstate="print"/>
              <a:srcRect/>
              <a:tile tx="0" ty="0" sx="100000" sy="100000" flip="none" algn="tl"/>
            </a:blip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2304" name="AutoShape 132" descr="Орех"/>
            <p:cNvSpPr>
              <a:spLocks noChangeArrowheads="1"/>
            </p:cNvSpPr>
            <p:nvPr/>
          </p:nvSpPr>
          <p:spPr bwMode="auto">
            <a:xfrm>
              <a:off x="1020" y="3022"/>
              <a:ext cx="1270" cy="192"/>
            </a:xfrm>
            <a:prstGeom prst="flowChartTerminator">
              <a:avLst/>
            </a:prstGeom>
            <a:blipFill dpi="0" rotWithShape="1">
              <a:blip r:embed="rId4" cstate="print"/>
              <a:srcRect/>
              <a:tile tx="0" ty="0" sx="100000" sy="100000" flip="none" algn="tl"/>
            </a:blip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2305" name="Line 133"/>
            <p:cNvSpPr>
              <a:spLocks noChangeShapeType="1"/>
            </p:cNvSpPr>
            <p:nvPr/>
          </p:nvSpPr>
          <p:spPr bwMode="auto">
            <a:xfrm>
              <a:off x="2154" y="1661"/>
              <a:ext cx="0" cy="1361"/>
            </a:xfrm>
            <a:prstGeom prst="line">
              <a:avLst/>
            </a:prstGeom>
            <a:noFill/>
            <a:ln w="76200">
              <a:pattFill prst="pct70">
                <a:fgClr>
                  <a:srgbClr val="993300"/>
                </a:fgClr>
                <a:bgClr>
                  <a:srgbClr val="FFFFFF"/>
                </a:bgClr>
              </a:pattFill>
              <a:round/>
              <a:headEnd/>
              <a:tailEnd/>
            </a:ln>
          </p:spPr>
          <p:txBody>
            <a:bodyPr/>
            <a:lstStyle/>
            <a:p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2306" name="Line 134"/>
            <p:cNvSpPr>
              <a:spLocks noChangeShapeType="1"/>
            </p:cNvSpPr>
            <p:nvPr/>
          </p:nvSpPr>
          <p:spPr bwMode="auto">
            <a:xfrm>
              <a:off x="1111" y="1661"/>
              <a:ext cx="0" cy="1361"/>
            </a:xfrm>
            <a:prstGeom prst="line">
              <a:avLst/>
            </a:prstGeom>
            <a:noFill/>
            <a:ln w="76200">
              <a:pattFill prst="pct70">
                <a:fgClr>
                  <a:srgbClr val="993300"/>
                </a:fgClr>
                <a:bgClr>
                  <a:srgbClr val="FFFFFF"/>
                </a:bgClr>
              </a:pattFill>
              <a:round/>
              <a:headEnd/>
              <a:tailEnd/>
            </a:ln>
          </p:spPr>
          <p:txBody>
            <a:bodyPr/>
            <a:lstStyle/>
            <a:p>
              <a:endParaRPr lang="ru-RU" dirty="0">
                <a:solidFill>
                  <a:prstClr val="black"/>
                </a:solidFill>
              </a:endParaRPr>
            </a:p>
          </p:txBody>
        </p:sp>
      </p:grpSp>
      <p:sp>
        <p:nvSpPr>
          <p:cNvPr id="67" name="Freeform 135" descr="Песок"/>
          <p:cNvSpPr>
            <a:spLocks/>
          </p:cNvSpPr>
          <p:nvPr/>
        </p:nvSpPr>
        <p:spPr bwMode="auto">
          <a:xfrm>
            <a:off x="7269163" y="4043364"/>
            <a:ext cx="1009650" cy="625475"/>
          </a:xfrm>
          <a:custGeom>
            <a:avLst/>
            <a:gdLst>
              <a:gd name="T0" fmla="*/ 2147483647 w 636"/>
              <a:gd name="T1" fmla="*/ 2147483647 h 394"/>
              <a:gd name="T2" fmla="*/ 2147483647 w 636"/>
              <a:gd name="T3" fmla="*/ 2147483647 h 394"/>
              <a:gd name="T4" fmla="*/ 2147483647 w 636"/>
              <a:gd name="T5" fmla="*/ 2147483647 h 394"/>
              <a:gd name="T6" fmla="*/ 2147483647 w 636"/>
              <a:gd name="T7" fmla="*/ 2147483647 h 394"/>
              <a:gd name="T8" fmla="*/ 2147483647 w 636"/>
              <a:gd name="T9" fmla="*/ 2147483647 h 394"/>
              <a:gd name="T10" fmla="*/ 2147483647 w 636"/>
              <a:gd name="T11" fmla="*/ 2147483647 h 394"/>
              <a:gd name="T12" fmla="*/ 2147483647 w 636"/>
              <a:gd name="T13" fmla="*/ 2147483647 h 394"/>
              <a:gd name="T14" fmla="*/ 2147483647 w 636"/>
              <a:gd name="T15" fmla="*/ 2147483647 h 394"/>
              <a:gd name="T16" fmla="*/ 2147483647 w 636"/>
              <a:gd name="T17" fmla="*/ 0 h 394"/>
              <a:gd name="T18" fmla="*/ 2147483647 w 636"/>
              <a:gd name="T19" fmla="*/ 2147483647 h 394"/>
              <a:gd name="T20" fmla="*/ 0 w 636"/>
              <a:gd name="T21" fmla="*/ 2147483647 h 394"/>
              <a:gd name="T22" fmla="*/ 2147483647 w 636"/>
              <a:gd name="T23" fmla="*/ 2147483647 h 394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w 636"/>
              <a:gd name="T37" fmla="*/ 0 h 394"/>
              <a:gd name="T38" fmla="*/ 636 w 636"/>
              <a:gd name="T39" fmla="*/ 394 h 394"/>
            </a:gdLst>
            <a:ahLst/>
            <a:cxnLst>
              <a:cxn ang="T24">
                <a:pos x="T0" y="T1"/>
              </a:cxn>
              <a:cxn ang="T25">
                <a:pos x="T2" y="T3"/>
              </a:cxn>
              <a:cxn ang="T26">
                <a:pos x="T4" y="T5"/>
              </a:cxn>
              <a:cxn ang="T27">
                <a:pos x="T6" y="T7"/>
              </a:cxn>
              <a:cxn ang="T28">
                <a:pos x="T8" y="T9"/>
              </a:cxn>
              <a:cxn ang="T29">
                <a:pos x="T10" y="T11"/>
              </a:cxn>
              <a:cxn ang="T30">
                <a:pos x="T12" y="T13"/>
              </a:cxn>
              <a:cxn ang="T31">
                <a:pos x="T14" y="T15"/>
              </a:cxn>
              <a:cxn ang="T32">
                <a:pos x="T16" y="T17"/>
              </a:cxn>
              <a:cxn ang="T33">
                <a:pos x="T18" y="T19"/>
              </a:cxn>
              <a:cxn ang="T34">
                <a:pos x="T20" y="T21"/>
              </a:cxn>
              <a:cxn ang="T35">
                <a:pos x="T22" y="T23"/>
              </a:cxn>
            </a:cxnLst>
            <a:rect l="T36" t="T37" r="T38" b="T39"/>
            <a:pathLst>
              <a:path w="636" h="394">
                <a:moveTo>
                  <a:pt x="224" y="358"/>
                </a:moveTo>
                <a:cubicBezTo>
                  <a:pt x="264" y="361"/>
                  <a:pt x="304" y="355"/>
                  <a:pt x="340" y="361"/>
                </a:cubicBezTo>
                <a:cubicBezTo>
                  <a:pt x="366" y="362"/>
                  <a:pt x="407" y="357"/>
                  <a:pt x="416" y="355"/>
                </a:cubicBezTo>
                <a:cubicBezTo>
                  <a:pt x="425" y="353"/>
                  <a:pt x="399" y="351"/>
                  <a:pt x="394" y="351"/>
                </a:cubicBezTo>
                <a:cubicBezTo>
                  <a:pt x="389" y="351"/>
                  <a:pt x="380" y="354"/>
                  <a:pt x="383" y="355"/>
                </a:cubicBezTo>
                <a:cubicBezTo>
                  <a:pt x="387" y="356"/>
                  <a:pt x="410" y="358"/>
                  <a:pt x="414" y="358"/>
                </a:cubicBezTo>
                <a:cubicBezTo>
                  <a:pt x="419" y="358"/>
                  <a:pt x="374" y="394"/>
                  <a:pt x="411" y="357"/>
                </a:cubicBezTo>
                <a:lnTo>
                  <a:pt x="633" y="133"/>
                </a:lnTo>
                <a:lnTo>
                  <a:pt x="636" y="0"/>
                </a:lnTo>
                <a:lnTo>
                  <a:pt x="4" y="11"/>
                </a:lnTo>
                <a:lnTo>
                  <a:pt x="0" y="133"/>
                </a:lnTo>
                <a:lnTo>
                  <a:pt x="224" y="358"/>
                </a:lnTo>
                <a:close/>
              </a:path>
            </a:pathLst>
          </a:custGeom>
          <a:blipFill dpi="0" rotWithShape="1">
            <a:blip r:embed="rId3" cstate="print"/>
            <a:srcRect/>
            <a:tile tx="0" ty="0" sx="100000" sy="100000" flip="none" algn="tl"/>
          </a:blipFill>
          <a:ln w="3175">
            <a:noFill/>
            <a:round/>
            <a:headEnd/>
            <a:tailEnd/>
          </a:ln>
        </p:spPr>
        <p:txBody>
          <a:bodyPr/>
          <a:lstStyle/>
          <a:p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68" name="Freeform 136" descr="Песок"/>
          <p:cNvSpPr>
            <a:spLocks/>
          </p:cNvSpPr>
          <p:nvPr/>
        </p:nvSpPr>
        <p:spPr bwMode="auto">
          <a:xfrm>
            <a:off x="7278690" y="5086351"/>
            <a:ext cx="993775" cy="471488"/>
          </a:xfrm>
          <a:custGeom>
            <a:avLst/>
            <a:gdLst>
              <a:gd name="T0" fmla="*/ 2147483647 w 626"/>
              <a:gd name="T1" fmla="*/ 2147483647 h 297"/>
              <a:gd name="T2" fmla="*/ 2147483647 w 626"/>
              <a:gd name="T3" fmla="*/ 2147483647 h 297"/>
              <a:gd name="T4" fmla="*/ 2147483647 w 626"/>
              <a:gd name="T5" fmla="*/ 2147483647 h 297"/>
              <a:gd name="T6" fmla="*/ 2147483647 w 626"/>
              <a:gd name="T7" fmla="*/ 2147483647 h 297"/>
              <a:gd name="T8" fmla="*/ 2147483647 w 626"/>
              <a:gd name="T9" fmla="*/ 2147483647 h 297"/>
              <a:gd name="T10" fmla="*/ 2147483647 w 626"/>
              <a:gd name="T11" fmla="*/ 2147483647 h 297"/>
              <a:gd name="T12" fmla="*/ 2147483647 w 626"/>
              <a:gd name="T13" fmla="*/ 2147483647 h 297"/>
              <a:gd name="T14" fmla="*/ 2147483647 w 626"/>
              <a:gd name="T15" fmla="*/ 2147483647 h 297"/>
              <a:gd name="T16" fmla="*/ 2147483647 w 626"/>
              <a:gd name="T17" fmla="*/ 2147483647 h 297"/>
              <a:gd name="T18" fmla="*/ 2147483647 w 626"/>
              <a:gd name="T19" fmla="*/ 0 h 297"/>
              <a:gd name="T20" fmla="*/ 0 w 626"/>
              <a:gd name="T21" fmla="*/ 2147483647 h 297"/>
              <a:gd name="T22" fmla="*/ 2147483647 w 626"/>
              <a:gd name="T23" fmla="*/ 2147483647 h 297"/>
              <a:gd name="T24" fmla="*/ 2147483647 w 626"/>
              <a:gd name="T25" fmla="*/ 2147483647 h 297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w 626"/>
              <a:gd name="T40" fmla="*/ 0 h 297"/>
              <a:gd name="T41" fmla="*/ 626 w 626"/>
              <a:gd name="T42" fmla="*/ 297 h 297"/>
            </a:gdLst>
            <a:ahLst/>
            <a:cxnLst>
              <a:cxn ang="T26">
                <a:pos x="T0" y="T1"/>
              </a:cxn>
              <a:cxn ang="T27">
                <a:pos x="T2" y="T3"/>
              </a:cxn>
              <a:cxn ang="T28">
                <a:pos x="T4" y="T5"/>
              </a:cxn>
              <a:cxn ang="T29">
                <a:pos x="T6" y="T7"/>
              </a:cxn>
              <a:cxn ang="T30">
                <a:pos x="T8" y="T9"/>
              </a:cxn>
              <a:cxn ang="T31">
                <a:pos x="T10" y="T11"/>
              </a:cxn>
              <a:cxn ang="T32">
                <a:pos x="T12" y="T13"/>
              </a:cxn>
              <a:cxn ang="T33">
                <a:pos x="T14" y="T15"/>
              </a:cxn>
              <a:cxn ang="T34">
                <a:pos x="T16" y="T17"/>
              </a:cxn>
              <a:cxn ang="T35">
                <a:pos x="T18" y="T19"/>
              </a:cxn>
              <a:cxn ang="T36">
                <a:pos x="T20" y="T21"/>
              </a:cxn>
              <a:cxn ang="T37">
                <a:pos x="T22" y="T23"/>
              </a:cxn>
              <a:cxn ang="T38">
                <a:pos x="T24" y="T25"/>
              </a:cxn>
            </a:cxnLst>
            <a:rect l="T39" t="T40" r="T41" b="T42"/>
            <a:pathLst>
              <a:path w="626" h="297">
                <a:moveTo>
                  <a:pt x="120" y="292"/>
                </a:moveTo>
                <a:cubicBezTo>
                  <a:pt x="161" y="294"/>
                  <a:pt x="305" y="291"/>
                  <a:pt x="342" y="296"/>
                </a:cubicBezTo>
                <a:cubicBezTo>
                  <a:pt x="367" y="297"/>
                  <a:pt x="468" y="297"/>
                  <a:pt x="494" y="296"/>
                </a:cubicBezTo>
                <a:cubicBezTo>
                  <a:pt x="520" y="295"/>
                  <a:pt x="492" y="294"/>
                  <a:pt x="496" y="292"/>
                </a:cubicBezTo>
                <a:cubicBezTo>
                  <a:pt x="500" y="290"/>
                  <a:pt x="519" y="283"/>
                  <a:pt x="520" y="282"/>
                </a:cubicBezTo>
                <a:cubicBezTo>
                  <a:pt x="521" y="281"/>
                  <a:pt x="503" y="286"/>
                  <a:pt x="504" y="284"/>
                </a:cubicBezTo>
                <a:cubicBezTo>
                  <a:pt x="505" y="282"/>
                  <a:pt x="507" y="290"/>
                  <a:pt x="526" y="272"/>
                </a:cubicBezTo>
                <a:lnTo>
                  <a:pt x="622" y="172"/>
                </a:lnTo>
                <a:lnTo>
                  <a:pt x="622" y="164"/>
                </a:lnTo>
                <a:lnTo>
                  <a:pt x="626" y="0"/>
                </a:lnTo>
                <a:lnTo>
                  <a:pt x="0" y="4"/>
                </a:lnTo>
                <a:lnTo>
                  <a:pt x="1" y="169"/>
                </a:lnTo>
                <a:lnTo>
                  <a:pt x="120" y="292"/>
                </a:lnTo>
                <a:close/>
              </a:path>
            </a:pathLst>
          </a:custGeom>
          <a:blipFill dpi="0" rotWithShape="1">
            <a:blip r:embed="rId3" cstate="print"/>
            <a:srcRect/>
            <a:tile tx="0" ty="0" sx="100000" sy="100000" flip="none" algn="tl"/>
          </a:blipFill>
          <a:ln w="3175">
            <a:noFill/>
            <a:round/>
            <a:headEnd/>
            <a:tailEnd/>
          </a:ln>
        </p:spPr>
        <p:txBody>
          <a:bodyPr/>
          <a:lstStyle/>
          <a:p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8" name="Пятно 1 7"/>
          <p:cNvSpPr/>
          <p:nvPr/>
        </p:nvSpPr>
        <p:spPr>
          <a:xfrm>
            <a:off x="0" y="5517233"/>
            <a:ext cx="2411760" cy="1066913"/>
          </a:xfrm>
          <a:prstGeom prst="irregularSeal1">
            <a:avLst/>
          </a:prstGeom>
          <a:solidFill>
            <a:srgbClr val="FF0000"/>
          </a:solidFill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 smtClean="0">
                <a:solidFill>
                  <a:schemeClr val="bg1"/>
                </a:solidFill>
              </a:rPr>
              <a:t> Ответ</a:t>
            </a:r>
            <a:endParaRPr lang="ru-RU" sz="3200" b="1" dirty="0">
              <a:solidFill>
                <a:schemeClr val="bg1"/>
              </a:solidFill>
            </a:endParaRPr>
          </a:p>
        </p:txBody>
      </p:sp>
      <p:grpSp>
        <p:nvGrpSpPr>
          <p:cNvPr id="7" name="Группа 43"/>
          <p:cNvGrpSpPr/>
          <p:nvPr/>
        </p:nvGrpSpPr>
        <p:grpSpPr>
          <a:xfrm>
            <a:off x="6732000" y="0"/>
            <a:ext cx="2412000" cy="1296000"/>
            <a:chOff x="6329244" y="0"/>
            <a:chExt cx="2814756" cy="1484784"/>
          </a:xfrm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</p:grpSpPr>
        <p:pic>
          <p:nvPicPr>
            <p:cNvPr id="43" name="Picture 6" descr="http://www.b-port.com/mediafiles/items/2013/10/115040/e69cfea4dfcb64a2d51f7fb40ff198ad_XL.jpg"/>
            <p:cNvPicPr>
              <a:picLocks noChangeAspect="1"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6329244" y="0"/>
              <a:ext cx="2814756" cy="1484784"/>
            </a:xfrm>
            <a:prstGeom prst="rect">
              <a:avLst/>
            </a:prstGeom>
            <a:noFill/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p3d>
              <a:bevelT w="190500" h="38100"/>
            </a:sp3d>
          </p:spPr>
        </p:pic>
        <p:sp>
          <p:nvSpPr>
            <p:cNvPr id="41" name="TextBox 40"/>
            <p:cNvSpPr txBox="1"/>
            <p:nvPr/>
          </p:nvSpPr>
          <p:spPr>
            <a:xfrm>
              <a:off x="7321590" y="0"/>
              <a:ext cx="1822410" cy="1234133"/>
            </a:xfrm>
            <a:prstGeom prst="rect">
              <a:avLst/>
            </a:prstGeom>
            <a:noFill/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p3d>
              <a:bevelT w="190500" h="38100"/>
            </a:sp3d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wrap="none" rtlCol="0">
              <a:spAutoFit/>
            </a:bodyPr>
            <a:lstStyle/>
            <a:p>
              <a:pPr algn="ctr"/>
              <a:r>
                <a:rPr lang="ru-RU" sz="3200" dirty="0" smtClean="0">
                  <a:solidFill>
                    <a:srgbClr val="FF0000"/>
                  </a:solidFill>
                </a:rPr>
                <a:t>Вопрос </a:t>
              </a:r>
            </a:p>
            <a:p>
              <a:pPr algn="ctr"/>
              <a:r>
                <a:rPr lang="ru-RU" sz="3200" dirty="0" smtClean="0">
                  <a:solidFill>
                    <a:srgbClr val="FF0000"/>
                  </a:solidFill>
                </a:rPr>
                <a:t>№8</a:t>
              </a:r>
            </a:p>
          </p:txBody>
        </p:sp>
      </p:grpSp>
      <p:sp>
        <p:nvSpPr>
          <p:cNvPr id="46" name="Прямоугольник 45"/>
          <p:cNvSpPr/>
          <p:nvPr/>
        </p:nvSpPr>
        <p:spPr>
          <a:xfrm>
            <a:off x="2369344" y="6145351"/>
            <a:ext cx="3258458" cy="58477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ru-RU" sz="3200" b="1" dirty="0" smtClean="0">
                <a:solidFill>
                  <a:schemeClr val="bg1"/>
                </a:solidFill>
              </a:rPr>
              <a:t>Ваш ответ </a:t>
            </a:r>
            <a:r>
              <a:rPr lang="ru-RU" sz="3200" b="1" dirty="0">
                <a:solidFill>
                  <a:schemeClr val="bg1"/>
                </a:solidFill>
              </a:rPr>
              <a:t>К</a:t>
            </a:r>
            <a:r>
              <a:rPr lang="ru-RU" sz="3200" b="1" dirty="0" smtClean="0">
                <a:solidFill>
                  <a:schemeClr val="bg1"/>
                </a:solidFill>
              </a:rPr>
              <a:t>оза</a:t>
            </a:r>
            <a:r>
              <a:rPr lang="ru-RU" sz="3200" b="1" dirty="0" smtClean="0">
                <a:solidFill>
                  <a:schemeClr val="bg1"/>
                </a:solidFill>
              </a:rPr>
              <a:t>.</a:t>
            </a:r>
            <a:endParaRPr lang="ru-RU" sz="3200" dirty="0">
              <a:solidFill>
                <a:srgbClr val="FF0000"/>
              </a:solidFill>
            </a:endParaRPr>
          </a:p>
        </p:txBody>
      </p:sp>
      <p:sp>
        <p:nvSpPr>
          <p:cNvPr id="49" name="Управляющая кнопка: возврат 48">
            <a:hlinkClick r:id="rId6" action="ppaction://hlinksldjump" highlightClick="1"/>
          </p:cNvPr>
          <p:cNvSpPr/>
          <p:nvPr/>
        </p:nvSpPr>
        <p:spPr>
          <a:xfrm>
            <a:off x="8351912" y="6326560"/>
            <a:ext cx="792088" cy="531440"/>
          </a:xfrm>
          <a:prstGeom prst="actionButtonReturn">
            <a:avLst/>
          </a:prstGeom>
          <a:solidFill>
            <a:srgbClr val="00B050"/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7" name="Прямоугольник 46"/>
          <p:cNvSpPr/>
          <p:nvPr/>
        </p:nvSpPr>
        <p:spPr>
          <a:xfrm>
            <a:off x="2517705" y="2350254"/>
            <a:ext cx="2279791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3200" dirty="0" smtClean="0">
                <a:solidFill>
                  <a:srgbClr val="FF0000"/>
                </a:solidFill>
              </a:rPr>
              <a:t>Ваш вопрос</a:t>
            </a:r>
            <a:endParaRPr lang="ru-RU" sz="3200" dirty="0"/>
          </a:p>
        </p:txBody>
      </p:sp>
      <p:sp>
        <p:nvSpPr>
          <p:cNvPr id="9" name="Прямоугольник 8"/>
          <p:cNvSpPr/>
          <p:nvPr/>
        </p:nvSpPr>
        <p:spPr>
          <a:xfrm>
            <a:off x="556182" y="1150070"/>
            <a:ext cx="5976594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600" dirty="0"/>
              <a:t/>
            </a:r>
            <a:br>
              <a:rPr lang="ru-RU" sz="3600" dirty="0"/>
            </a:br>
            <a:endParaRPr lang="ru-RU" sz="3600" dirty="0"/>
          </a:p>
        </p:txBody>
      </p:sp>
      <p:sp>
        <p:nvSpPr>
          <p:cNvPr id="10" name="Прямоугольник 9"/>
          <p:cNvSpPr/>
          <p:nvPr/>
        </p:nvSpPr>
        <p:spPr>
          <a:xfrm>
            <a:off x="582482" y="1305962"/>
            <a:ext cx="5923994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6000" dirty="0">
                <a:solidFill>
                  <a:srgbClr val="000000"/>
                </a:solidFill>
                <a:latin typeface="Helvetica Neue"/>
              </a:rPr>
              <a:t>У кого </a:t>
            </a:r>
            <a:r>
              <a:rPr lang="ru-RU" sz="6000" dirty="0" smtClean="0">
                <a:solidFill>
                  <a:srgbClr val="000000"/>
                </a:solidFill>
                <a:latin typeface="Helvetica Neue"/>
              </a:rPr>
              <a:t>во дворе рога </a:t>
            </a:r>
            <a:r>
              <a:rPr lang="ru-RU" sz="6000" dirty="0">
                <a:solidFill>
                  <a:srgbClr val="000000"/>
                </a:solidFill>
                <a:latin typeface="Helvetica Neue"/>
              </a:rPr>
              <a:t>длинней хвоста?</a:t>
            </a:r>
            <a:endParaRPr lang="ru-RU" sz="6000" dirty="0"/>
          </a:p>
        </p:txBody>
      </p:sp>
    </p:spTree>
    <p:extLst>
      <p:ext uri="{BB962C8B-B14F-4D97-AF65-F5344CB8AC3E}">
        <p14:creationId xmlns:p14="http://schemas.microsoft.com/office/powerpoint/2010/main" val="2783539918"/>
      </p:ext>
    </p:extLst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0" restart="whenNotActive" fill="hold" evtFilter="cancelBubble" nodeType="interactiveSeq">
                <p:stCondLst>
                  <p:cond evt="onClick" delay="0">
                    <p:tgtEl>
                      <p:spTgt spid="6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" fill="hold">
                      <p:stCondLst>
                        <p:cond delay="0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xit" presetSubtype="1" fill="remove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up)">
                                      <p:cBhvr>
                                        <p:cTn id="14" dur="600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59999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" presetID="32" presetClass="emph" presetSubtype="0" repeatCount="3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9" dur="2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animClr clrSpc="rgb" dir="cw">
                                      <p:cBhvr>
                                        <p:cTn id="20" dur="2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21" dur="2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2" dur="2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  <p:animRot by="120000">
                                      <p:cBhvr>
                                        <p:cTn id="23" dur="2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4" dur="4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25" dur="4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6" dur="400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27" dur="400" fill="hold">
                                          <p:stCondLst>
                                            <p:cond delay="16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8" presetID="22" presetClass="entr" presetSubtype="4" fill="remove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0" dur="600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60000"/>
                            </p:stCondLst>
                            <p:childTnLst>
                              <p:par>
                                <p:cTn id="32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drumroll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7"/>
                  </p:tgtEl>
                </p:cond>
              </p:nextCondLst>
            </p:seq>
            <p:seq concurrent="1" nextAc="seek">
              <p:cTn id="34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5" fill="hold">
                      <p:stCondLst>
                        <p:cond delay="0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</p:childTnLst>
        </p:cTn>
      </p:par>
    </p:tnLst>
    <p:bldLst>
      <p:bldP spid="67" grpId="0" animBg="1"/>
      <p:bldP spid="68" grpId="0" animBg="1"/>
      <p:bldP spid="46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25120" y="1630969"/>
            <a:ext cx="8554720" cy="40318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600" dirty="0" smtClean="0">
                <a:hlinkClick r:id="rId2"/>
              </a:rPr>
              <a:t>http://fast.just.ru/good_pics/471296g.jpg</a:t>
            </a:r>
            <a:r>
              <a:rPr lang="ru-RU" sz="1600" dirty="0" smtClean="0">
                <a:hlinkClick r:id="rId2"/>
              </a:rPr>
              <a:t> </a:t>
            </a:r>
            <a:r>
              <a:rPr lang="ru-RU" sz="1600" dirty="0" smtClean="0"/>
              <a:t>        волчок</a:t>
            </a:r>
            <a:endParaRPr lang="ru-RU" sz="1600" dirty="0" smtClean="0">
              <a:hlinkClick r:id="rId2"/>
            </a:endParaRPr>
          </a:p>
          <a:p>
            <a:r>
              <a:rPr lang="en-US" sz="1600" dirty="0" smtClean="0">
                <a:hlinkClick r:id="rId2"/>
              </a:rPr>
              <a:t>http://www.ufps.udm.net/images/udmurtiya1</a:t>
            </a:r>
            <a:r>
              <a:rPr lang="en-US" sz="1600" dirty="0" smtClean="0"/>
              <a:t>.</a:t>
            </a:r>
            <a:r>
              <a:rPr lang="ru-RU" sz="1600" dirty="0" smtClean="0"/>
              <a:t>  часы</a:t>
            </a:r>
          </a:p>
          <a:p>
            <a:r>
              <a:rPr lang="en-US" sz="1600" dirty="0" smtClean="0">
                <a:hlinkClick r:id="rId3"/>
              </a:rPr>
              <a:t>http://www.tstu.ru/old/win/kultur/kul_img/lit_img/serz_img/s-c_konvert1.jpg</a:t>
            </a:r>
            <a:r>
              <a:rPr lang="ru-RU" sz="1600" dirty="0" smtClean="0"/>
              <a:t> конверт </a:t>
            </a:r>
          </a:p>
          <a:p>
            <a:r>
              <a:rPr lang="en-US" sz="1600" dirty="0" smtClean="0">
                <a:hlinkClick r:id="rId4"/>
              </a:rPr>
              <a:t>http://www.livekuban.ru/upload/iblock/4a7/4a7f2f3367969815c8f2973e0a436645.jpg</a:t>
            </a:r>
            <a:endParaRPr lang="ru-RU" sz="1600" dirty="0" smtClean="0"/>
          </a:p>
          <a:p>
            <a:r>
              <a:rPr lang="en-US" sz="1600" dirty="0" smtClean="0">
                <a:hlinkClick r:id="rId5"/>
              </a:rPr>
              <a:t>http://cache.osta.ee/iv2/auctions/1_1_13123612.jpg</a:t>
            </a:r>
            <a:r>
              <a:rPr lang="ru-RU" sz="1600" dirty="0" smtClean="0"/>
              <a:t> конверт</a:t>
            </a:r>
          </a:p>
          <a:p>
            <a:r>
              <a:rPr lang="en-US" sz="1600" dirty="0" smtClean="0">
                <a:hlinkClick r:id="rId6"/>
              </a:rPr>
              <a:t>http://img02.darudar.org/s1024/01/00/9e/df/9edfc1f5b6d8c871d905a4a919b9a213312a9959.jpg</a:t>
            </a:r>
            <a:endParaRPr lang="ru-RU" sz="1600" dirty="0" smtClean="0"/>
          </a:p>
          <a:p>
            <a:r>
              <a:rPr lang="en-US" sz="1600" dirty="0" smtClean="0">
                <a:hlinkClick r:id="rId7"/>
              </a:rPr>
              <a:t>http://zakazat</a:t>
            </a:r>
            <a:r>
              <a:rPr lang="ru-RU" sz="1600" dirty="0" smtClean="0">
                <a:hlinkClick r:id="rId7"/>
              </a:rPr>
              <a:t> </a:t>
            </a:r>
            <a:r>
              <a:rPr lang="en-US" sz="1600" dirty="0" smtClean="0">
                <a:hlinkClick r:id="rId7"/>
              </a:rPr>
              <a:t>furu.ru/d/695888/d/</a:t>
            </a:r>
            <a:r>
              <a:rPr lang="en-US" sz="1600" dirty="0" err="1" smtClean="0">
                <a:hlinkClick r:id="rId7"/>
              </a:rPr>
              <a:t>letajushhij__konvert__v__aeroport__mineralnye__vody__mrv.jpg</a:t>
            </a:r>
            <a:r>
              <a:rPr lang="ru-RU" sz="1600" dirty="0" smtClean="0"/>
              <a:t> конверт  </a:t>
            </a:r>
          </a:p>
          <a:p>
            <a:r>
              <a:rPr lang="en-US" sz="1600" dirty="0" smtClean="0">
                <a:hlinkClick r:id="rId8"/>
              </a:rPr>
              <a:t>http://www.b-port.com/mediafiles/items/2013/10/115040/e69cfea4dfcb64a2d51f7fb40ff198ad_XL.jpg</a:t>
            </a:r>
            <a:endParaRPr lang="ru-RU" sz="1600" dirty="0" smtClean="0"/>
          </a:p>
          <a:p>
            <a:r>
              <a:rPr lang="en-US" sz="1600" dirty="0" smtClean="0">
                <a:hlinkClick r:id="rId9"/>
              </a:rPr>
              <a:t>http://stamppost.ru/_sh/537/53770.jpg</a:t>
            </a:r>
            <a:r>
              <a:rPr lang="ru-RU" sz="1600" dirty="0" smtClean="0"/>
              <a:t> сова</a:t>
            </a:r>
          </a:p>
          <a:p>
            <a:r>
              <a:rPr lang="en-US" sz="1600" dirty="0" smtClean="0">
                <a:hlinkClick r:id="rId10"/>
              </a:rPr>
              <a:t>http://www.fandom.ru/about_fan/stamps/cover_russia_2007_kirov_tsiolkovsky.jpg</a:t>
            </a:r>
            <a:r>
              <a:rPr lang="ru-RU" sz="1600" dirty="0" smtClean="0"/>
              <a:t> телевизор</a:t>
            </a:r>
          </a:p>
          <a:p>
            <a:r>
              <a:rPr lang="en-US" sz="1600" dirty="0" smtClean="0">
                <a:hlinkClick r:id="rId11"/>
              </a:rPr>
              <a:t>http://img0.liveinternet.ru/images/attach/c/4/78/898/78898478_009.png</a:t>
            </a:r>
            <a:r>
              <a:rPr lang="ru-RU" sz="1600" dirty="0" smtClean="0"/>
              <a:t> конверт</a:t>
            </a:r>
          </a:p>
          <a:p>
            <a:r>
              <a:rPr lang="en-US" sz="1600" dirty="0" smtClean="0">
                <a:hlinkClick r:id="rId12"/>
              </a:rPr>
              <a:t>http://eruditov.net/_pu/2/59428466.jpg</a:t>
            </a:r>
            <a:r>
              <a:rPr lang="ru-RU" sz="1600" dirty="0" smtClean="0"/>
              <a:t>  </a:t>
            </a:r>
            <a:r>
              <a:rPr lang="ru-RU" sz="1600" dirty="0" smtClean="0"/>
              <a:t>символы</a:t>
            </a:r>
          </a:p>
          <a:p>
            <a:r>
              <a:rPr lang="en-US" sz="1600" dirty="0">
                <a:hlinkClick r:id="rId13"/>
              </a:rPr>
              <a:t>http://</a:t>
            </a:r>
            <a:r>
              <a:rPr lang="en-US" sz="1600" dirty="0" smtClean="0">
                <a:hlinkClick r:id="rId13"/>
              </a:rPr>
              <a:t>ped-kopilka.ru/vneklasnaja-rabota/zagadki-schitalki-i-skorogovorki/zagadki</a:t>
            </a:r>
            <a:r>
              <a:rPr lang="ru-RU" sz="1600" dirty="0" smtClean="0"/>
              <a:t> - загадки о зверях.</a:t>
            </a:r>
            <a:endParaRPr lang="ru-RU" sz="1600" dirty="0" smtClean="0"/>
          </a:p>
          <a:p>
            <a:endParaRPr lang="ru-RU" sz="1600" dirty="0" smtClean="0"/>
          </a:p>
        </p:txBody>
      </p:sp>
      <p:sp>
        <p:nvSpPr>
          <p:cNvPr id="3" name="Прямоугольник 2"/>
          <p:cNvSpPr/>
          <p:nvPr/>
        </p:nvSpPr>
        <p:spPr>
          <a:xfrm>
            <a:off x="395536" y="260648"/>
            <a:ext cx="8276112" cy="70788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4000" b="1" cap="none" spc="0" dirty="0" smtClean="0">
                <a:ln w="1905"/>
                <a:solidFill>
                  <a:srgbClr val="FF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Использованные интернет-ресурсы.</a:t>
            </a:r>
            <a:endParaRPr lang="ru-RU" sz="4000" b="1" cap="none" spc="0" dirty="0">
              <a:ln w="1905"/>
              <a:solidFill>
                <a:srgbClr val="FF0000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Другая 2">
      <a:dk1>
        <a:sysClr val="windowText" lastClr="000000"/>
      </a:dk1>
      <a:lt1>
        <a:sysClr val="window" lastClr="FFFFFF"/>
      </a:lt1>
      <a:dk2>
        <a:srgbClr val="4E5B6F"/>
      </a:dk2>
      <a:lt2>
        <a:srgbClr val="D6ECFF"/>
      </a:lt2>
      <a:accent1>
        <a:srgbClr val="7FD13B"/>
      </a:accent1>
      <a:accent2>
        <a:srgbClr val="EA157A"/>
      </a:accent2>
      <a:accent3>
        <a:srgbClr val="FEB80A"/>
      </a:accent3>
      <a:accent4>
        <a:srgbClr val="00ADDC"/>
      </a:accent4>
      <a:accent5>
        <a:srgbClr val="738AC8"/>
      </a:accent5>
      <a:accent6>
        <a:srgbClr val="51D9FF"/>
      </a:accent6>
      <a:hlink>
        <a:srgbClr val="EB8803"/>
      </a:hlink>
      <a:folHlink>
        <a:srgbClr val="5F7791"/>
      </a:folHlink>
    </a:clrScheme>
    <a:fontScheme name="Стандартная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1584</TotalTime>
  <Words>324</Words>
  <Application>Microsoft Office PowerPoint</Application>
  <PresentationFormat>Экран (4:3)</PresentationFormat>
  <Paragraphs>126</Paragraphs>
  <Slides>12</Slides>
  <Notes>1</Notes>
  <HiddenSlides>1</HiddenSlides>
  <MMClips>0</MMClips>
  <ScaleCrop>false</ScaleCrop>
  <HeadingPairs>
    <vt:vector size="6" baseType="variant">
      <vt:variant>
        <vt:lpstr>Использованные шрифты</vt:lpstr>
      </vt:variant>
      <vt:variant>
        <vt:i4>8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21" baseType="lpstr">
      <vt:lpstr>Arial</vt:lpstr>
      <vt:lpstr>Arial Black</vt:lpstr>
      <vt:lpstr>Calibri</vt:lpstr>
      <vt:lpstr>Calibri Light</vt:lpstr>
      <vt:lpstr>Georgia</vt:lpstr>
      <vt:lpstr>Helvetica Neue</vt:lpstr>
      <vt:lpstr>Nautilus Pompilius</vt:lpstr>
      <vt:lpstr>Wingdings</vt:lpstr>
      <vt:lpstr>Тема Office</vt:lpstr>
      <vt:lpstr> ЧТО?</vt:lpstr>
      <vt:lpstr> Правила игры  Играют 2 команды.  Поочерёдно щёлкают мышкой по волчку, стрелка вращается и останавливается напротив конверта с заданием. Щёлкнув  мышкой по конверту,  появится слайд с вопросом.  На обсуждение вопроса отводится 1 минута. Щёлкнув мышкой по песочным часам, они отсчитают время. За каждый правильный ответ команда  получает одно очко. Побеждает команда, набравшая набольшее  количество очков.  </vt:lpstr>
      <vt:lpstr>Презентация PowerPoint</vt:lpstr>
      <vt:lpstr>  </vt:lpstr>
      <vt:lpstr>  </vt:lpstr>
      <vt:lpstr>  </vt:lpstr>
      <vt:lpstr>Презентация PowerPoint</vt:lpstr>
      <vt:lpstr>  </vt:lpstr>
      <vt:lpstr>  </vt:lpstr>
      <vt:lpstr>  </vt:lpstr>
      <vt:lpstr>  </vt:lpstr>
      <vt:lpstr>Презентация PowerPoint</vt:lpstr>
    </vt:vector>
  </TitlesOfParts>
  <Company>SPecialiST RePack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Татьяна</dc:creator>
  <cp:lastModifiedBy>Дом</cp:lastModifiedBy>
  <cp:revision>109</cp:revision>
  <dcterms:created xsi:type="dcterms:W3CDTF">2016-06-10T13:19:15Z</dcterms:created>
  <dcterms:modified xsi:type="dcterms:W3CDTF">2017-03-03T16:36:06Z</dcterms:modified>
</cp:coreProperties>
</file>