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72" r:id="rId14"/>
    <p:sldId id="273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590" autoAdjust="0"/>
  </p:normalViewPr>
  <p:slideViewPr>
    <p:cSldViewPr>
      <p:cViewPr varScale="1">
        <p:scale>
          <a:sx n="10" d="100"/>
          <a:sy n="10" d="100"/>
        </p:scale>
        <p:origin x="114" y="-10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C9E237-4CDE-4582-850B-B6A1527DC957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CDD752-0557-437C-A29F-430F85408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873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DD752-0557-437C-A29F-430F854080C2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3D7CBE9-7B61-499F-89E8-BEA5CD42686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AEB344-C495-4FCD-B970-B240F1281A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0978620">
            <a:off x="783504" y="919766"/>
            <a:ext cx="7772400" cy="3753077"/>
          </a:xfrm>
        </p:spPr>
        <p:txBody>
          <a:bodyPr>
            <a:noAutofit/>
          </a:bodyPr>
          <a:lstStyle/>
          <a:p>
            <a:r>
              <a:rPr lang="ru-RU" b="1" i="1" dirty="0">
                <a:solidFill>
                  <a:schemeClr val="tx2"/>
                </a:solidFill>
                <a:latin typeface="Bookman Old Style" pitchFamily="18" charset="0"/>
              </a:rPr>
              <a:t>Вода - уникальное вещество нашей </a:t>
            </a:r>
            <a:r>
              <a:rPr lang="ru-RU" b="1" i="1" dirty="0" smtClean="0">
                <a:solidFill>
                  <a:schemeClr val="tx2"/>
                </a:solidFill>
                <a:latin typeface="Bookman Old Style" pitchFamily="18" charset="0"/>
              </a:rPr>
              <a:t>планеты</a:t>
            </a:r>
            <a:br>
              <a:rPr lang="ru-RU" b="1" i="1" dirty="0" smtClean="0">
                <a:solidFill>
                  <a:schemeClr val="tx2"/>
                </a:solidFill>
                <a:latin typeface="Bookman Old Style" pitchFamily="18" charset="0"/>
              </a:rPr>
            </a:br>
            <a:r>
              <a:rPr lang="ru-RU" b="1" i="1" dirty="0">
                <a:solidFill>
                  <a:schemeClr val="tx2"/>
                </a:solidFill>
                <a:latin typeface="Bookman Old Style" pitchFamily="18" charset="0"/>
              </a:rPr>
              <a:t/>
            </a:r>
            <a:br>
              <a:rPr lang="ru-RU" b="1" i="1" dirty="0">
                <a:solidFill>
                  <a:schemeClr val="tx2"/>
                </a:solidFill>
                <a:latin typeface="Bookman Old Style" pitchFamily="18" charset="0"/>
              </a:rPr>
            </a:br>
            <a:endParaRPr lang="ru-RU" b="1" i="1" dirty="0">
              <a:solidFill>
                <a:schemeClr val="tx2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Подготовила  </a:t>
            </a:r>
            <a:r>
              <a:rPr lang="ru-RU" sz="2000" dirty="0" err="1" smtClean="0">
                <a:solidFill>
                  <a:schemeClr val="accent3">
                    <a:lumMod val="50000"/>
                  </a:schemeClr>
                </a:solidFill>
              </a:rPr>
              <a:t>Бизяева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 Наталья Евгеньевна</a:t>
            </a:r>
          </a:p>
          <a:p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Воспитатель МБДОУ </a:t>
            </a:r>
            <a:r>
              <a:rPr lang="ru-RU" sz="2000" dirty="0" err="1" smtClean="0">
                <a:solidFill>
                  <a:schemeClr val="accent3">
                    <a:lumMod val="50000"/>
                  </a:schemeClr>
                </a:solidFill>
              </a:rPr>
              <a:t>д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/с № 7</a:t>
            </a:r>
          </a:p>
          <a:p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«Улыбка»</a:t>
            </a:r>
          </a:p>
          <a:p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г. Холмска</a:t>
            </a:r>
            <a:endParaRPr lang="ru-RU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Безбрежная ширь океана…</a:t>
            </a:r>
            <a:br>
              <a:rPr lang="ru-RU" i="1" dirty="0" smtClean="0"/>
            </a:br>
            <a:endParaRPr lang="ru-RU" i="1" dirty="0"/>
          </a:p>
        </p:txBody>
      </p:sp>
      <p:pic>
        <p:nvPicPr>
          <p:cNvPr id="5" name="Содержимое 4" descr="8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1714488"/>
            <a:ext cx="4038600" cy="4643470"/>
          </a:xfrm>
        </p:spPr>
      </p:pic>
      <p:pic>
        <p:nvPicPr>
          <p:cNvPr id="6" name="Содержимое 5" descr="9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714488"/>
            <a:ext cx="4038600" cy="464347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И тихая заводь пруда…</a:t>
            </a:r>
            <a:endParaRPr lang="ru-RU" i="1" dirty="0"/>
          </a:p>
        </p:txBody>
      </p:sp>
      <p:pic>
        <p:nvPicPr>
          <p:cNvPr id="4" name="Содержимое 3" descr="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3" y="1935163"/>
            <a:ext cx="7786742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           Струя водопада…</a:t>
            </a:r>
            <a:endParaRPr lang="ru-RU" i="1" dirty="0"/>
          </a:p>
        </p:txBody>
      </p:sp>
      <p:pic>
        <p:nvPicPr>
          <p:cNvPr id="5" name="Содержимое 4" descr="7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1928802"/>
            <a:ext cx="4038600" cy="4429156"/>
          </a:xfrm>
        </p:spPr>
      </p:pic>
      <p:pic>
        <p:nvPicPr>
          <p:cNvPr id="6" name="Содержимое 5" descr="вод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928802"/>
            <a:ext cx="4038600" cy="4429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i="1" dirty="0" smtClean="0"/>
              <a:t>И брызги фонтана…</a:t>
            </a:r>
            <a:endParaRPr lang="ru-RU" sz="3600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</a:rPr>
              <a:t>И все это - только вода!</a:t>
            </a:r>
            <a:endParaRPr lang="ru-RU" sz="4000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Рисунок 4" descr="10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005" r="3005"/>
          <a:stretch>
            <a:fillRect/>
          </a:stretch>
        </p:blipFill>
        <p:spPr>
          <a:xfrm rot="420000">
            <a:off x="3085111" y="1205460"/>
            <a:ext cx="5475881" cy="45858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i="1" dirty="0" smtClean="0"/>
              <a:t>                      Тучи,</a:t>
            </a:r>
            <a:endParaRPr lang="ru-RU" sz="5400" i="1" dirty="0"/>
          </a:p>
        </p:txBody>
      </p:sp>
      <p:pic>
        <p:nvPicPr>
          <p:cNvPr id="4" name="Содержимое 3" descr="туч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935163"/>
            <a:ext cx="8358246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</a:t>
            </a:r>
            <a:r>
              <a:rPr lang="ru-RU" sz="5400" i="1" dirty="0" smtClean="0"/>
              <a:t>Туман,</a:t>
            </a:r>
            <a:endParaRPr lang="ru-RU" dirty="0"/>
          </a:p>
        </p:txBody>
      </p:sp>
      <p:pic>
        <p:nvPicPr>
          <p:cNvPr id="4" name="Содержимое 3" descr="тума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935163"/>
            <a:ext cx="8286807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</a:t>
            </a:r>
            <a:r>
              <a:rPr lang="ru-RU" sz="5300" i="1" dirty="0" smtClean="0"/>
              <a:t>Облака - это ведь тоже ВОДА !!!</a:t>
            </a:r>
            <a:endParaRPr lang="ru-RU" sz="5300" i="1" dirty="0"/>
          </a:p>
        </p:txBody>
      </p:sp>
      <p:pic>
        <p:nvPicPr>
          <p:cNvPr id="5" name="Содержимое 4" descr="обла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1935163"/>
            <a:ext cx="8429684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Бескрайние ледяные пустыни полярных областей</a:t>
            </a:r>
            <a:endParaRPr lang="ru-RU" i="1" dirty="0"/>
          </a:p>
        </p:txBody>
      </p:sp>
      <p:pic>
        <p:nvPicPr>
          <p:cNvPr id="4" name="Содержимое 3" descr="ледяные пустыни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2000240"/>
            <a:ext cx="8286808" cy="4429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i="1" dirty="0" smtClean="0"/>
              <a:t>Снежные покровы, застилающие почти половину планеты </a:t>
            </a:r>
            <a:endParaRPr lang="ru-RU" sz="4000" i="1" dirty="0"/>
          </a:p>
        </p:txBody>
      </p:sp>
      <p:pic>
        <p:nvPicPr>
          <p:cNvPr id="4" name="Содержимое 3" descr="снежные покровы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935163"/>
            <a:ext cx="8286808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</a:t>
            </a:r>
            <a:r>
              <a:rPr lang="ru-RU" sz="6600" i="1" dirty="0" smtClean="0"/>
              <a:t>и это вода</a:t>
            </a:r>
            <a:endParaRPr lang="ru-RU" sz="6600" i="1" dirty="0"/>
          </a:p>
        </p:txBody>
      </p:sp>
      <p:pic>
        <p:nvPicPr>
          <p:cNvPr id="4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857364"/>
            <a:ext cx="7572428" cy="45720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</a:t>
            </a:r>
            <a:r>
              <a:rPr lang="ru-RU" sz="4400" i="1" dirty="0" smtClean="0"/>
              <a:t>В кружевах будто одеты деревья, кусты, провода</a:t>
            </a:r>
            <a:endParaRPr lang="ru-RU" sz="4400" i="1" dirty="0"/>
          </a:p>
        </p:txBody>
      </p:sp>
      <p:pic>
        <p:nvPicPr>
          <p:cNvPr id="4" name="Содержимое 3" descr="деревья кусты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935163"/>
            <a:ext cx="7973688" cy="456567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r>
              <a:rPr lang="ru-RU" i="1" dirty="0" smtClean="0"/>
              <a:t>И кажется это сказкой…</a:t>
            </a:r>
            <a:endParaRPr lang="ru-RU" dirty="0"/>
          </a:p>
        </p:txBody>
      </p:sp>
      <p:pic>
        <p:nvPicPr>
          <p:cNvPr id="4" name="Содержимое 3" descr="сказк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8116564" cy="456567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r>
              <a:rPr lang="ru-RU" i="1" dirty="0" smtClean="0"/>
              <a:t>А в сущности – ВОДА!</a:t>
            </a:r>
            <a:endParaRPr lang="ru-RU" dirty="0"/>
          </a:p>
        </p:txBody>
      </p:sp>
      <p:pic>
        <p:nvPicPr>
          <p:cNvPr id="4" name="Содержимое 3" descr="вод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2301080"/>
            <a:ext cx="8215370" cy="405687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</a:t>
            </a:r>
            <a:r>
              <a:rPr lang="ru-RU" sz="4400" i="1" dirty="0" smtClean="0"/>
              <a:t>Жизнь без воды невозможна!</a:t>
            </a:r>
            <a:br>
              <a:rPr lang="ru-RU" sz="4400" i="1" dirty="0" smtClean="0"/>
            </a:br>
            <a:endParaRPr lang="ru-RU" sz="4400" i="1" dirty="0"/>
          </a:p>
        </p:txBody>
      </p:sp>
      <p:pic>
        <p:nvPicPr>
          <p:cNvPr id="5" name="Содержимое 4" descr="водичк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357299"/>
            <a:ext cx="8286808" cy="49673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</a:t>
            </a:r>
            <a:endParaRPr lang="ru-RU" dirty="0"/>
          </a:p>
        </p:txBody>
      </p:sp>
      <p:pic>
        <p:nvPicPr>
          <p:cNvPr id="6" name="Содержимое 5" descr="в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764705"/>
            <a:ext cx="7056784" cy="55446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81</TotalTime>
  <Words>106</Words>
  <Application>Microsoft Office PowerPoint</Application>
  <PresentationFormat>Экран (4:3)</PresentationFormat>
  <Paragraphs>22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Вода - уникальное вещество нашей планеты  </vt:lpstr>
      <vt:lpstr>Безбрежная ширь океана… </vt:lpstr>
      <vt:lpstr>И тихая заводь пруда…</vt:lpstr>
      <vt:lpstr>           Струя водопада…</vt:lpstr>
      <vt:lpstr>И брызги фонтана…</vt:lpstr>
      <vt:lpstr>                      Тучи,</vt:lpstr>
      <vt:lpstr>               Туман,</vt:lpstr>
      <vt:lpstr>        Облака - это ведь тоже ВОДА !!!</vt:lpstr>
      <vt:lpstr>Бескрайние ледяные пустыни полярных областей</vt:lpstr>
      <vt:lpstr>Снежные покровы, застилающие почти половину планеты </vt:lpstr>
      <vt:lpstr>              и это вода</vt:lpstr>
      <vt:lpstr>    В кружевах будто одеты деревья, кусты, провода</vt:lpstr>
      <vt:lpstr>   И кажется это сказкой…</vt:lpstr>
      <vt:lpstr>   А в сущности – ВОДА!</vt:lpstr>
      <vt:lpstr>           Жизнь без воды невозможна! </vt:lpstr>
      <vt:lpstr>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Вода - уникальное вещество нашей планеты</dc:title>
  <dc:creator>Степан</dc:creator>
  <cp:lastModifiedBy>Admin</cp:lastModifiedBy>
  <cp:revision>11</cp:revision>
  <dcterms:created xsi:type="dcterms:W3CDTF">2017-02-12T00:56:43Z</dcterms:created>
  <dcterms:modified xsi:type="dcterms:W3CDTF">2017-02-27T03:49:18Z</dcterms:modified>
</cp:coreProperties>
</file>