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64" autoAdjust="0"/>
  </p:normalViewPr>
  <p:slideViewPr>
    <p:cSldViewPr>
      <p:cViewPr varScale="1">
        <p:scale>
          <a:sx n="67" d="100"/>
          <a:sy n="67" d="100"/>
        </p:scale>
        <p:origin x="-8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3EC11F-057D-43E0-9C52-E279A18FF15C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5A7EEF-4272-43CF-AB4A-9E225F187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525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A5F56-9AD9-474B-A930-19655207A2D1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3C251-BB93-43E6-92BE-A8AE1F101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782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A5F56-9AD9-474B-A930-19655207A2D1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3C251-BB93-43E6-92BE-A8AE1F101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550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A5F56-9AD9-474B-A930-19655207A2D1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3C251-BB93-43E6-92BE-A8AE1F101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094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A5F56-9AD9-474B-A930-19655207A2D1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3C251-BB93-43E6-92BE-A8AE1F101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998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A5F56-9AD9-474B-A930-19655207A2D1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3C251-BB93-43E6-92BE-A8AE1F101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870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A5F56-9AD9-474B-A930-19655207A2D1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3C251-BB93-43E6-92BE-A8AE1F101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074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A5F56-9AD9-474B-A930-19655207A2D1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3C251-BB93-43E6-92BE-A8AE1F101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424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A5F56-9AD9-474B-A930-19655207A2D1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3C251-BB93-43E6-92BE-A8AE1F101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432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A5F56-9AD9-474B-A930-19655207A2D1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3C251-BB93-43E6-92BE-A8AE1F101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899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A5F56-9AD9-474B-A930-19655207A2D1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3C251-BB93-43E6-92BE-A8AE1F101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421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A5F56-9AD9-474B-A930-19655207A2D1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3C251-BB93-43E6-92BE-A8AE1F101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793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A5F56-9AD9-474B-A930-19655207A2D1}" type="datetimeFigureOut">
              <a:rPr lang="ru-RU" smtClean="0"/>
              <a:t>15.12.2016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3C251-BB93-43E6-92BE-A8AE1F101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49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7.png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1052736"/>
            <a:ext cx="6192688" cy="2763739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Практическая работа №1    08.12.2016</a:t>
            </a:r>
            <a:br>
              <a:rPr lang="ru-RU" sz="2800" dirty="0" smtClean="0"/>
            </a:br>
            <a:r>
              <a:rPr lang="ru-RU" sz="2800" dirty="0" smtClean="0"/>
              <a:t>Неметаллы 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68960"/>
            <a:ext cx="6400800" cy="17526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ОПБ прослушал (-а) подпись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89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0563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" y="41976"/>
            <a:ext cx="903649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По каким признакам мы классифицируем реакции ?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227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78" y="2970291"/>
            <a:ext cx="2794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91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03" y="3993"/>
            <a:ext cx="9144000" cy="6858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-1" y="0"/>
            <a:ext cx="914400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1. По признаку изменения числа и состава веществ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" y="2420888"/>
            <a:ext cx="915610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2.По признаку изменения степеней окисления атомов 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2103" y="4653136"/>
            <a:ext cx="915610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3. По признаку выделения или поглощения теплоты 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63037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8" y="-2"/>
            <a:ext cx="9143999" cy="68580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11772" y="-1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4. По признаку направления протекания реакций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1772" y="2551836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5. По признаку участия катализаторов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1773" y="4941168"/>
            <a:ext cx="915577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6. По наличию границы раздела фаз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92218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5817" y="620688"/>
            <a:ext cx="849694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Техника безопасности в кабинете химии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11" b="8977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4687416"/>
            <a:ext cx="2857500" cy="21431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13" y="2423811"/>
            <a:ext cx="3293676" cy="417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569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964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68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693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80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698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34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805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43561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89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694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95" y="6325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10840" y="-99392"/>
            <a:ext cx="8975328" cy="68634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ЦЕЛЬ ПРАКТИЧЕСКОЙ РАБОТЫ:</a:t>
            </a:r>
          </a:p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ЗАКРЕПИТЬ ЗНАНИЯ  О КЛАССИФИКАЦИИ, УСЛОВИЯХ ПРОТЕКАНИЯ ХИМИЧЕСКИХ РЕАКЦИЙ, РАЗВИВАТЬ УМЕНИЯ РАКТИЧЕСКИ ОСУЩЕСТВЛЯТЬ ХИМИЧЕСКИЕ РЕАКЦИИ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7508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32706" y="1916832"/>
            <a:ext cx="73992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Что нового вы узнали?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420988"/>
            <a:ext cx="1728192" cy="307039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286" y="3282183"/>
            <a:ext cx="4257104" cy="3186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2023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380"/>
            <a:ext cx="9144000" cy="68762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9755" y="188640"/>
            <a:ext cx="896448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ЧЕМУ ЖЕ МЫ НАУЧИЛИСЬ СЕГОДНЯ НА УРОКЕ ?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776245"/>
            <a:ext cx="1872208" cy="33262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2413" l="0" r="9920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627268"/>
            <a:ext cx="3520051" cy="323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82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28"/>
            <a:ext cx="9144000" cy="696652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809" y="620688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Чем сегодняшний урок отличился от повседневного? 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9" y="2652202"/>
            <a:ext cx="3125752" cy="39666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66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0" y="3048000"/>
            <a:ext cx="2794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947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2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700808"/>
            <a:ext cx="2016224" cy="22156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624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" y="188640"/>
            <a:ext cx="2129814" cy="20162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624" y="4077072"/>
            <a:ext cx="2582701" cy="256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214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99592" y="2505670"/>
            <a:ext cx="73448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 за внимание!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3099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609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38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818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96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465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162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5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488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023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110</Words>
  <Application>Microsoft Office PowerPoint</Application>
  <PresentationFormat>Экран (4:3)</PresentationFormat>
  <Paragraphs>16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Практическая работа №1    08.12.2016 Неметаллы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Практическая работа №1    08.12.2016 Неметаллы</dc:title>
  <dc:creator>Black.User</dc:creator>
  <cp:lastModifiedBy>Black.User</cp:lastModifiedBy>
  <cp:revision>7</cp:revision>
  <dcterms:created xsi:type="dcterms:W3CDTF">2016-12-15T08:10:13Z</dcterms:created>
  <dcterms:modified xsi:type="dcterms:W3CDTF">2016-12-15T09:13:04Z</dcterms:modified>
</cp:coreProperties>
</file>