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0" r:id="rId4"/>
    <p:sldId id="258" r:id="rId5"/>
    <p:sldId id="271" r:id="rId6"/>
    <p:sldId id="272" r:id="rId7"/>
    <p:sldId id="273" r:id="rId8"/>
    <p:sldId id="259" r:id="rId9"/>
    <p:sldId id="261" r:id="rId10"/>
    <p:sldId id="262" r:id="rId11"/>
    <p:sldId id="263" r:id="rId12"/>
    <p:sldId id="264" r:id="rId13"/>
    <p:sldId id="275" r:id="rId14"/>
    <p:sldId id="276" r:id="rId15"/>
    <p:sldId id="265" r:id="rId16"/>
    <p:sldId id="266" r:id="rId17"/>
    <p:sldId id="267" r:id="rId18"/>
    <p:sldId id="268" r:id="rId19"/>
    <p:sldId id="269" r:id="rId20"/>
    <p:sldId id="270" r:id="rId21"/>
    <p:sldId id="274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1E420-4A01-4BD1-8659-31C07AE85A19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698F9-034D-4AE4-95B1-42E9A48FA4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698F9-034D-4AE4-95B1-42E9A48FA41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712B3-5596-4EFF-A6C1-A0C1BEC4C128}" type="datetimeFigureOut">
              <a:rPr lang="ru-RU" smtClean="0"/>
              <a:pPr/>
              <a:t>04.03.2017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D3D45-4456-4DF3-AB56-0ED73B59EF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232247"/>
          </a:xfrm>
        </p:spPr>
        <p:txBody>
          <a:bodyPr>
            <a:normAutofit/>
          </a:bodyPr>
          <a:lstStyle/>
          <a:p>
            <a:r>
              <a:rPr lang="ru-RU" dirty="0" smtClean="0"/>
              <a:t>Проект «Подготовка к ЕГЭ»</a:t>
            </a:r>
            <a:br>
              <a:rPr lang="ru-RU" dirty="0" smtClean="0"/>
            </a:br>
            <a:r>
              <a:rPr lang="ru-RU" dirty="0" smtClean="0"/>
              <a:t>Решение неравенств (задание 15 ЕГЭ по математике)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861048"/>
            <a:ext cx="6400800" cy="1752600"/>
          </a:xfrm>
        </p:spPr>
        <p:txBody>
          <a:bodyPr>
            <a:normAutofit fontScale="85000" lnSpcReduction="10000"/>
          </a:bodyPr>
          <a:lstStyle/>
          <a:p>
            <a:endParaRPr lang="ru-RU" b="1" dirty="0" smtClean="0"/>
          </a:p>
          <a:p>
            <a:r>
              <a:rPr lang="ru-RU" b="1" dirty="0" smtClean="0"/>
              <a:t>Выполнила проект </a:t>
            </a:r>
            <a:r>
              <a:rPr lang="ru-RU" b="1" dirty="0" err="1" smtClean="0"/>
              <a:t>Зарьянцева</a:t>
            </a:r>
            <a:r>
              <a:rPr lang="ru-RU" b="1" dirty="0" smtClean="0"/>
              <a:t> ВП</a:t>
            </a:r>
          </a:p>
          <a:p>
            <a:r>
              <a:rPr lang="ru-RU" b="1" dirty="0" smtClean="0"/>
              <a:t>у</a:t>
            </a:r>
            <a:r>
              <a:rPr lang="ru-RU" b="1" smtClean="0"/>
              <a:t>читель </a:t>
            </a:r>
            <a:r>
              <a:rPr lang="ru-RU" b="1" dirty="0" smtClean="0"/>
              <a:t>математики высшей категории МОУ «СОШ84</a:t>
            </a:r>
            <a:r>
              <a:rPr lang="ru-RU" b="1" dirty="0" smtClean="0"/>
              <a:t>» г. Саратова.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15 ЕГЭ 2016г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04803"/>
            <a:ext cx="7704856" cy="4470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15 ЕГЭ 2016</a:t>
            </a:r>
            <a:endParaRPr lang="ru-RU" dirty="0"/>
          </a:p>
        </p:txBody>
      </p:sp>
      <p:pic>
        <p:nvPicPr>
          <p:cNvPr id="2050" name="Picture 2" descr="C:\Users\user\Desktop\Зарьянцева\1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92888" cy="5112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mtClean="0"/>
              <a:t>Задание 15 ЕГЭ 2016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280919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2088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8352928" cy="56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842493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9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4"/>
            <a:ext cx="8496944" cy="481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13690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856895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188595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332656"/>
            <a:ext cx="6120680" cy="101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556792"/>
            <a:ext cx="835292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488832" cy="96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1"/>
            <a:ext cx="801043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7128792" cy="86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8424936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792087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89040"/>
            <a:ext cx="741682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352928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77686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813690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32656"/>
            <a:ext cx="734481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700808"/>
            <a:ext cx="85689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1369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600200"/>
            <a:ext cx="8136904" cy="49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223224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32656"/>
            <a:ext cx="604867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048" y="1628800"/>
            <a:ext cx="856895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437112"/>
            <a:ext cx="8064896" cy="208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992888" cy="1950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132856"/>
            <a:ext cx="8136904" cy="424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770485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66247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8496943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28092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9928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414338"/>
            <a:ext cx="8064896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7"/>
            <a:ext cx="756084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221088"/>
            <a:ext cx="7848872" cy="191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81369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28724"/>
            <a:ext cx="7992888" cy="515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99288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8424936" cy="517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2656"/>
            <a:ext cx="7344816" cy="102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8064896" cy="496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7488832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12776"/>
            <a:ext cx="806489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848871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35</Words>
  <Application>Microsoft Office PowerPoint</Application>
  <PresentationFormat>Экран (4:3)</PresentationFormat>
  <Paragraphs>8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Проект «Подготовка к ЕГЭ» Решение неравенств (задание 15 ЕГЭ по математике)</vt:lpstr>
      <vt:lpstr>Задание 15 ЕГЭ 2016г</vt:lpstr>
      <vt:lpstr>Задание 15 ЕГЭ 2016</vt:lpstr>
      <vt:lpstr>Задание 15 ЕГЭ 2016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«Подготовка к ЕГЭ» Решение неравенств (задание 15 ЕГЭ по математике)</dc:title>
  <dc:creator>user</dc:creator>
  <cp:lastModifiedBy>user</cp:lastModifiedBy>
  <cp:revision>66</cp:revision>
  <dcterms:created xsi:type="dcterms:W3CDTF">2016-02-07T11:03:29Z</dcterms:created>
  <dcterms:modified xsi:type="dcterms:W3CDTF">2017-03-04T16:21:30Z</dcterms:modified>
</cp:coreProperties>
</file>