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5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  <a:gs pos="50000">
              <a:srgbClr val="9CB86E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EAF463A-BC7C-46EE-9F1E-7F377CCA4891}" type="datetimeFigureOut">
              <a:rPr lang="en-US" smtClean="0"/>
              <a:pPr/>
              <a:t>3/5/2017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403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Рисунок 21" descr="Презентация1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901" y="116632"/>
            <a:ext cx="8980198" cy="6624736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1033" name="Рисунок 22" descr="005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589588"/>
            <a:ext cx="1587500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Рисунок 24" descr="1230319196_kolokolchik-7.jpg"/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550" y="333375"/>
            <a:ext cx="89535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95401"/>
            <a:ext cx="7772400" cy="230505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ГЛАГОЛ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ЧТО МЫ УЖЕ ЗНАЕМ О </a:t>
            </a:r>
            <a:r>
              <a:rPr lang="ru-RU" b="1" dirty="0" smtClean="0">
                <a:solidFill>
                  <a:srgbClr val="C00000"/>
                </a:solidFill>
              </a:rPr>
              <a:t>ГЛАГОЛЕ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62600" y="4419600"/>
            <a:ext cx="2971800" cy="1752600"/>
          </a:xfrm>
        </p:spPr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</a:rPr>
              <a:t>Учитель начальных классов МБОУ «СОШ № 1»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</a:rPr>
              <a:t>пгт</a:t>
            </a:r>
            <a:r>
              <a:rPr lang="ru-RU" sz="1800" dirty="0" smtClean="0">
                <a:solidFill>
                  <a:schemeClr val="tx1"/>
                </a:solidFill>
              </a:rPr>
              <a:t>. </a:t>
            </a:r>
            <a:r>
              <a:rPr lang="ru-RU" sz="1800" dirty="0" err="1" smtClean="0">
                <a:solidFill>
                  <a:schemeClr val="tx1"/>
                </a:solidFill>
              </a:rPr>
              <a:t>Жешарт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Плешкова Светлана Юрьевна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6600" y="35052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</a:t>
            </a:r>
            <a:r>
              <a:rPr lang="ru-RU" b="1" dirty="0" smtClean="0"/>
              <a:t>Школа 2100  </a:t>
            </a:r>
            <a:r>
              <a:rPr lang="ru-RU" b="1" dirty="0" smtClean="0"/>
              <a:t>4 класс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Какой части речи задавали вопросы?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0" y="1600200"/>
            <a:ext cx="7162800" cy="4953000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1) – Что вы больше всего любите?</a:t>
            </a:r>
          </a:p>
          <a:p>
            <a:pPr>
              <a:buNone/>
            </a:pPr>
            <a:r>
              <a:rPr lang="ru-RU" sz="2800" b="1" dirty="0" smtClean="0"/>
              <a:t>– Люблю действовать.</a:t>
            </a:r>
          </a:p>
          <a:p>
            <a:pPr>
              <a:buNone/>
            </a:pPr>
            <a:r>
              <a:rPr lang="ru-RU" sz="2800" dirty="0" smtClean="0"/>
              <a:t>2) – Что вы больше всего не любите?</a:t>
            </a:r>
          </a:p>
          <a:p>
            <a:pPr>
              <a:buNone/>
            </a:pPr>
            <a:r>
              <a:rPr lang="ru-RU" sz="2800" b="1" dirty="0" smtClean="0"/>
              <a:t>– Не люблю предлоги и известную всем частицу.</a:t>
            </a:r>
          </a:p>
          <a:p>
            <a:pPr>
              <a:buNone/>
            </a:pPr>
            <a:r>
              <a:rPr lang="ru-RU" sz="2800" dirty="0" smtClean="0"/>
              <a:t>3) – Что бы вы пожелали ребятам?</a:t>
            </a:r>
          </a:p>
          <a:p>
            <a:pPr>
              <a:buNone/>
            </a:pPr>
            <a:r>
              <a:rPr lang="ru-RU" sz="2800" i="1" dirty="0" smtClean="0"/>
              <a:t> </a:t>
            </a:r>
            <a:r>
              <a:rPr lang="ru-RU" sz="2800" b="1" dirty="0" smtClean="0"/>
              <a:t>–</a:t>
            </a:r>
            <a:r>
              <a:rPr lang="ru-RU" sz="2800" b="1" i="1" dirty="0" smtClean="0"/>
              <a:t> Чтобы </a:t>
            </a:r>
            <a:r>
              <a:rPr lang="ru-RU" sz="2800" b="1" i="1" dirty="0" smtClean="0"/>
              <a:t>русский все ребята</a:t>
            </a:r>
            <a:endParaRPr lang="ru-RU" sz="2800" b="1" dirty="0" smtClean="0"/>
          </a:p>
          <a:p>
            <a:pPr>
              <a:buNone/>
            </a:pPr>
            <a:r>
              <a:rPr lang="ru-RU" sz="2800" b="1" i="1" dirty="0" smtClean="0"/>
              <a:t>     На </a:t>
            </a:r>
            <a:r>
              <a:rPr lang="ru-RU" sz="2800" b="1" i="1" dirty="0" smtClean="0"/>
              <a:t>«пятёрку» знали.</a:t>
            </a:r>
            <a:endParaRPr lang="ru-RU" sz="2800" b="1" dirty="0" smtClean="0"/>
          </a:p>
          <a:p>
            <a:pPr>
              <a:buNone/>
            </a:pPr>
            <a:r>
              <a:rPr lang="ru-RU" sz="2800" b="1" i="1" dirty="0" smtClean="0"/>
              <a:t>     На </a:t>
            </a:r>
            <a:r>
              <a:rPr lang="ru-RU" sz="2800" b="1" i="1" dirty="0" smtClean="0"/>
              <a:t>письме и в разговоре</a:t>
            </a:r>
            <a:endParaRPr lang="ru-RU" sz="2800" b="1" dirty="0" smtClean="0"/>
          </a:p>
          <a:p>
            <a:pPr>
              <a:buNone/>
            </a:pPr>
            <a:r>
              <a:rPr lang="ru-RU" sz="2800" b="1" i="1" dirty="0" smtClean="0"/>
              <a:t>     Нас </a:t>
            </a:r>
            <a:r>
              <a:rPr lang="ru-RU" sz="2800" b="1" i="1" dirty="0" smtClean="0"/>
              <a:t>употребляли.</a:t>
            </a:r>
            <a:endParaRPr lang="ru-RU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3.bp.blogspot.com/-Xt0TZeZQP6c/T2c8MpavuuI/AAAAAAAAHYs/f4J0G4IvDqo/s1600/0005-005-Iz-istori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60960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мы уже знаем о глаголе?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486400"/>
          </a:xfrm>
        </p:spPr>
        <p:txBody>
          <a:bodyPr/>
          <a:lstStyle/>
          <a:p>
            <a:r>
              <a:rPr lang="ru-RU" dirty="0" smtClean="0"/>
              <a:t>Отвечает на вопросы:</a:t>
            </a:r>
          </a:p>
          <a:p>
            <a:r>
              <a:rPr lang="ru-RU" b="1" dirty="0" smtClean="0"/>
              <a:t>Что делать? Что сделать? Что делает? Что сделает? Что будет делать? Что делал? Что сделал? </a:t>
            </a:r>
          </a:p>
          <a:p>
            <a:r>
              <a:rPr lang="ru-RU" dirty="0" smtClean="0"/>
              <a:t>Обозначает:</a:t>
            </a:r>
          </a:p>
          <a:p>
            <a:r>
              <a:rPr lang="ru-RU" b="1" dirty="0" smtClean="0"/>
              <a:t>Действие предмета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мы уже знаем о глаголе?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 numCol="1"/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Бывают: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Совершенного и несовершенного вида</a:t>
            </a:r>
          </a:p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писали                         написали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решали                        решили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читали                          прочитали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мы уже знаем о глаголе?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ru-RU" dirty="0" smtClean="0"/>
              <a:t>Бывают:</a:t>
            </a:r>
          </a:p>
          <a:p>
            <a:pPr algn="ctr"/>
            <a:r>
              <a:rPr lang="ru-RU" b="1" dirty="0" smtClean="0"/>
              <a:t>Настоящего</a:t>
            </a:r>
            <a:r>
              <a:rPr lang="ru-RU" b="1" dirty="0" smtClean="0"/>
              <a:t>, прошедшего, будущего        </a:t>
            </a:r>
            <a:r>
              <a:rPr lang="ru-RU" b="1" dirty="0" smtClean="0"/>
              <a:t>времени</a:t>
            </a:r>
          </a:p>
          <a:p>
            <a:endParaRPr lang="ru-RU" b="1" dirty="0" smtClean="0"/>
          </a:p>
          <a:p>
            <a:pPr>
              <a:buNone/>
            </a:pPr>
            <a:r>
              <a:rPr lang="ru-RU" dirty="0" smtClean="0"/>
              <a:t>       катает           катал            будет катать</a:t>
            </a:r>
          </a:p>
          <a:p>
            <a:pPr>
              <a:buNone/>
            </a:pPr>
            <a:r>
              <a:rPr lang="ru-RU" dirty="0" smtClean="0"/>
              <a:t>                              покатал       покатает</a:t>
            </a:r>
          </a:p>
          <a:p>
            <a:pPr>
              <a:buNone/>
            </a:pPr>
            <a:r>
              <a:rPr lang="ru-RU" dirty="0" smtClean="0"/>
              <a:t>       помогает     помогал      будет помогать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                         помог          поможет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мы уже знаем о глаголе?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Выполните упр. 233. Проверьте.</a:t>
            </a:r>
          </a:p>
          <a:p>
            <a:r>
              <a:rPr lang="ru-RU" sz="2800" dirty="0" smtClean="0"/>
              <a:t>Когда ешь </a:t>
            </a:r>
            <a:r>
              <a:rPr lang="ru-RU" sz="2800" b="1" dirty="0" smtClean="0"/>
              <a:t>не чавкай</a:t>
            </a:r>
            <a:r>
              <a:rPr lang="ru-RU" sz="2800" dirty="0" smtClean="0"/>
              <a:t>, </a:t>
            </a:r>
            <a:r>
              <a:rPr lang="ru-RU" sz="2800" b="1" dirty="0" smtClean="0"/>
              <a:t>не причмокивай</a:t>
            </a:r>
            <a:r>
              <a:rPr lang="ru-RU" sz="2800" dirty="0" smtClean="0"/>
              <a:t>, </a:t>
            </a:r>
            <a:r>
              <a:rPr lang="ru-RU" sz="2800" b="1" dirty="0" smtClean="0"/>
              <a:t>не дуй</a:t>
            </a:r>
            <a:r>
              <a:rPr lang="ru-RU" sz="2800" dirty="0" smtClean="0"/>
              <a:t>, на еду, </a:t>
            </a:r>
            <a:r>
              <a:rPr lang="ru-RU" sz="2800" b="1" dirty="0" smtClean="0"/>
              <a:t>не стони </a:t>
            </a:r>
            <a:r>
              <a:rPr lang="ru-RU" sz="2800" dirty="0" smtClean="0"/>
              <a:t>от удовольствия и вообще </a:t>
            </a:r>
            <a:r>
              <a:rPr lang="ru-RU" sz="2800" b="1" dirty="0" smtClean="0"/>
              <a:t>не издавай</a:t>
            </a:r>
            <a:r>
              <a:rPr lang="ru-RU" sz="2800" dirty="0" smtClean="0"/>
              <a:t> никаких звуков при еде. </a:t>
            </a:r>
            <a:r>
              <a:rPr lang="ru-RU" sz="2800" b="1" dirty="0" smtClean="0"/>
              <a:t>Не роняй</a:t>
            </a:r>
            <a:r>
              <a:rPr lang="ru-RU" sz="2800" dirty="0" smtClean="0"/>
              <a:t> вилку на пол. А если уронил, сиди спокойно, </a:t>
            </a:r>
            <a:r>
              <a:rPr lang="ru-RU" sz="2800" b="1" dirty="0" smtClean="0"/>
              <a:t>не становись</a:t>
            </a:r>
            <a:r>
              <a:rPr lang="ru-RU" sz="2800" dirty="0" smtClean="0"/>
              <a:t> на четвереньки, </a:t>
            </a:r>
            <a:r>
              <a:rPr lang="ru-RU" sz="2800" b="1" dirty="0" smtClean="0"/>
              <a:t>не ныряй</a:t>
            </a:r>
            <a:r>
              <a:rPr lang="ru-RU" sz="2800" dirty="0" smtClean="0"/>
              <a:t> под стол и </a:t>
            </a:r>
            <a:r>
              <a:rPr lang="ru-RU" sz="2800" b="1" dirty="0" smtClean="0"/>
              <a:t>не ползай</a:t>
            </a:r>
            <a:r>
              <a:rPr lang="ru-RU" sz="2800" dirty="0" smtClean="0"/>
              <a:t> там полчаса. </a:t>
            </a:r>
            <a:r>
              <a:rPr lang="ru-RU" sz="2800" b="1" dirty="0" smtClean="0"/>
              <a:t>Не барабань</a:t>
            </a:r>
            <a:r>
              <a:rPr lang="ru-RU" sz="2800" dirty="0" smtClean="0"/>
              <a:t> пальцами по столу, </a:t>
            </a:r>
            <a:r>
              <a:rPr lang="ru-RU" sz="2800" b="1" dirty="0" smtClean="0"/>
              <a:t>не свисти</a:t>
            </a:r>
            <a:r>
              <a:rPr lang="ru-RU" sz="2800" dirty="0" smtClean="0"/>
              <a:t>, </a:t>
            </a:r>
            <a:r>
              <a:rPr lang="ru-RU" sz="2800" b="1" dirty="0" smtClean="0"/>
              <a:t>не пой</a:t>
            </a:r>
            <a:r>
              <a:rPr lang="ru-RU" sz="2800" dirty="0" smtClean="0"/>
              <a:t>! </a:t>
            </a:r>
            <a:r>
              <a:rPr lang="ru-RU" sz="2800" b="1" dirty="0" smtClean="0"/>
              <a:t>Не хохочи</a:t>
            </a:r>
            <a:r>
              <a:rPr lang="ru-RU" sz="2800" dirty="0" smtClean="0"/>
              <a:t> за столом! </a:t>
            </a:r>
            <a:r>
              <a:rPr lang="ru-RU" sz="2800" b="1" dirty="0" smtClean="0"/>
              <a:t>Не ешь</a:t>
            </a:r>
            <a:r>
              <a:rPr lang="ru-RU" sz="2800" dirty="0" smtClean="0"/>
              <a:t> рыбу ножом, тем более если ты в гостях.</a:t>
            </a:r>
          </a:p>
          <a:p>
            <a:r>
              <a:rPr lang="ru-RU" sz="2800" dirty="0" smtClean="0"/>
              <a:t> </a:t>
            </a:r>
            <a:r>
              <a:rPr lang="ru-RU" sz="2800" dirty="0" smtClean="0"/>
              <a:t>           </a:t>
            </a:r>
            <a:r>
              <a:rPr lang="ru-RU" sz="2800" b="1" dirty="0" smtClean="0">
                <a:solidFill>
                  <a:srgbClr val="C00000"/>
                </a:solidFill>
              </a:rPr>
              <a:t>НЕ С ГЛАГОЛАМИ ПИШЕТСЯ РАЗДЕЛЬНО!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Что мы уже знаем о глаголе?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Начальная форма глагола – </a:t>
            </a:r>
          </a:p>
          <a:p>
            <a:pPr algn="r"/>
            <a:r>
              <a:rPr lang="ru-RU" b="1" dirty="0" smtClean="0"/>
              <a:t>неопределённая форма</a:t>
            </a:r>
          </a:p>
          <a:p>
            <a:r>
              <a:rPr lang="ru-RU" dirty="0" smtClean="0"/>
              <a:t>Дуть, стонать, издавать, ронять.</a:t>
            </a:r>
          </a:p>
          <a:p>
            <a:r>
              <a:rPr lang="ru-RU" dirty="0" smtClean="0"/>
              <a:t>Идти, расти, ползти, трясти.</a:t>
            </a:r>
          </a:p>
          <a:p>
            <a:r>
              <a:rPr lang="ru-RU" dirty="0" smtClean="0"/>
              <a:t>Печь, лечь, помочь, толочь.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4648200"/>
            <a:ext cx="3707394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рус 1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Цитаты</Template>
  <TotalTime>62</TotalTime>
  <Words>328</Words>
  <PresentationFormat>Экран (4:3)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рус 19</vt:lpstr>
      <vt:lpstr>ГЛАГОЛ  ЧТО МЫ УЖЕ ЗНАЕМ О ГЛАГОЛЕ </vt:lpstr>
      <vt:lpstr>Какой части речи задавали вопросы?</vt:lpstr>
      <vt:lpstr>Слайд 3</vt:lpstr>
      <vt:lpstr>Что мы уже знаем о глаголе?</vt:lpstr>
      <vt:lpstr>Что мы уже знаем о глаголе?</vt:lpstr>
      <vt:lpstr>Что мы уже знаем о глаголе?</vt:lpstr>
      <vt:lpstr>Что мы уже знаем о глаголе?</vt:lpstr>
      <vt:lpstr>Что мы уже знаем о глаголе?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ГЛАГОЛ  ЧТО МЫ УЖЕ ЗНАЕМ О ГЛАГОЛЕ </dc:title>
  <dc:creator>Пользователь</dc:creator>
  <cp:lastModifiedBy>Пользователь</cp:lastModifiedBy>
  <cp:revision>8</cp:revision>
  <dcterms:created xsi:type="dcterms:W3CDTF">2017-03-05T13:49:21Z</dcterms:created>
  <dcterms:modified xsi:type="dcterms:W3CDTF">2017-03-05T15:02:37Z</dcterms:modified>
</cp:coreProperties>
</file>