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9" r:id="rId3"/>
    <p:sldId id="256" r:id="rId4"/>
    <p:sldId id="260" r:id="rId5"/>
    <p:sldId id="257" r:id="rId6"/>
    <p:sldId id="258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1" autoAdjust="0"/>
    <p:restoredTop sz="94660"/>
  </p:normalViewPr>
  <p:slideViewPr>
    <p:cSldViewPr snapToGrid="0">
      <p:cViewPr varScale="1">
        <p:scale>
          <a:sx n="89" d="100"/>
          <a:sy n="8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2F0F-A0B7-4650-98B8-E308F50006AC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A169-D4A9-4106-8F93-A2EE7DF994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09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2F0F-A0B7-4650-98B8-E308F50006AC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A169-D4A9-4106-8F93-A2EE7DF994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9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2F0F-A0B7-4650-98B8-E308F50006AC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A169-D4A9-4106-8F93-A2EE7DF994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21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2F0F-A0B7-4650-98B8-E308F50006AC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A169-D4A9-4106-8F93-A2EE7DF994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234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2F0F-A0B7-4650-98B8-E308F50006AC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A169-D4A9-4106-8F93-A2EE7DF994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488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2F0F-A0B7-4650-98B8-E308F50006AC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A169-D4A9-4106-8F93-A2EE7DF994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040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2F0F-A0B7-4650-98B8-E308F50006AC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A169-D4A9-4106-8F93-A2EE7DF994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373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2F0F-A0B7-4650-98B8-E308F50006AC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A169-D4A9-4106-8F93-A2EE7DF994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153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2F0F-A0B7-4650-98B8-E308F50006AC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A169-D4A9-4106-8F93-A2EE7DF994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838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2F0F-A0B7-4650-98B8-E308F50006AC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A169-D4A9-4106-8F93-A2EE7DF994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698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62F0F-A0B7-4650-98B8-E308F50006AC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A169-D4A9-4106-8F93-A2EE7DF994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25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62F0F-A0B7-4650-98B8-E308F50006AC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CA169-D4A9-4106-8F93-A2EE7DF994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140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885950"/>
            <a:ext cx="10782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«Звук и </a:t>
            </a:r>
            <a:r>
              <a:rPr lang="ru-RU" sz="6000" b="1" smtClean="0">
                <a:solidFill>
                  <a:srgbClr val="C00000"/>
                </a:solidFill>
              </a:rPr>
              <a:t>буква </a:t>
            </a:r>
            <a:r>
              <a:rPr lang="ru-RU" sz="6000" b="1" smtClean="0">
                <a:solidFill>
                  <a:srgbClr val="C00000"/>
                </a:solidFill>
              </a:rPr>
              <a:t>Д» </a:t>
            </a:r>
            <a:r>
              <a:rPr lang="ru-RU" sz="6000" b="1" dirty="0" smtClean="0">
                <a:solidFill>
                  <a:srgbClr val="C00000"/>
                </a:solidFill>
              </a:rPr>
              <a:t>Обучение грамоте 1 класс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674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s.myshared.ru/7/812936/slid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9" y="-1"/>
            <a:ext cx="100111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31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900igr.net/datas/russkij-jazyk/Urok-Zvuk/0009-009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33" y="0"/>
            <a:ext cx="1070478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483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fs00.infourok.ru/images/doc/238/154587/2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03" y="0"/>
            <a:ext cx="1032641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755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myshared.ru/5/440614/slide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52" y="0"/>
            <a:ext cx="1049983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023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fs00.infourok.ru/images/doc/267/272374/hello_html_2e43e9f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528" y="0"/>
            <a:ext cx="1007098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295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eshka.ru/wp-content/uploads/2012/09/slogi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83" y="0"/>
            <a:ext cx="11429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730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lichnaia.ucoz.ru/_ld/14/815502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847" y="0"/>
            <a:ext cx="9207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1193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</Words>
  <Application>Microsoft Office PowerPoint</Application>
  <PresentationFormat>Широкоэкранный</PresentationFormat>
  <Paragraphs>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4</cp:revision>
  <dcterms:created xsi:type="dcterms:W3CDTF">2016-11-11T13:56:51Z</dcterms:created>
  <dcterms:modified xsi:type="dcterms:W3CDTF">2017-03-05T17:39:56Z</dcterms:modified>
</cp:coreProperties>
</file>