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4" r:id="rId10"/>
    <p:sldId id="265" r:id="rId11"/>
    <p:sldId id="262" r:id="rId12"/>
    <p:sldId id="263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63454-79E7-4076-8AC7-ACC1CBE861BB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F6B42F-A5EC-4579-9502-3B883A1A10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39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F6B42F-A5EC-4579-9502-3B883A1A10EE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436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9B71E48-BC73-427D-9DB8-F14B663496DE}" type="datetimeFigureOut">
              <a:rPr lang="ru-RU" smtClean="0"/>
              <a:t>25.10.2016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D789FA29-3FFC-42C8-852D-078DC440865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Юлианский Календарь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41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095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09"/>
            <a:ext cx="9144000" cy="6850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5446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782929"/>
            <a:ext cx="4441654" cy="5544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3432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268760"/>
            <a:ext cx="6408712" cy="436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1135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60"/>
            <a:ext cx="9144000" cy="685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22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2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06" y="548680"/>
            <a:ext cx="3337449" cy="5400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39952" y="1669450"/>
            <a:ext cx="39604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Декрет о введении в Российской республике западноевропейского календаря 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2792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510" y="2109059"/>
            <a:ext cx="8122922" cy="248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708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76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05428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50" y="0"/>
            <a:ext cx="9149549" cy="685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0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end</a:t>
            </a:r>
            <a:endPara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019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51</TotalTime>
  <Words>16</Words>
  <Application>Microsoft Office PowerPoint</Application>
  <PresentationFormat>Экран (4:3)</PresentationFormat>
  <Paragraphs>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Кутюр</vt:lpstr>
      <vt:lpstr>Юлианский Календарь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Тhe end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Black.User</dc:creator>
  <cp:lastModifiedBy>Black.User</cp:lastModifiedBy>
  <cp:revision>5</cp:revision>
  <dcterms:created xsi:type="dcterms:W3CDTF">2016-10-24T15:18:37Z</dcterms:created>
  <dcterms:modified xsi:type="dcterms:W3CDTF">2016-10-25T06:20:23Z</dcterms:modified>
</cp:coreProperties>
</file>