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  <p:sldId id="272" r:id="rId18"/>
    <p:sldId id="277" r:id="rId19"/>
    <p:sldId id="273" r:id="rId20"/>
    <p:sldId id="274" r:id="rId21"/>
    <p:sldId id="275" r:id="rId22"/>
    <p:sldId id="276" r:id="rId23"/>
    <p:sldId id="279" r:id="rId24"/>
    <p:sldId id="278" r:id="rId25"/>
    <p:sldId id="287" r:id="rId26"/>
    <p:sldId id="280" r:id="rId27"/>
    <p:sldId id="285" r:id="rId28"/>
    <p:sldId id="281" r:id="rId29"/>
    <p:sldId id="282" r:id="rId30"/>
    <p:sldId id="283" r:id="rId31"/>
    <p:sldId id="284" r:id="rId32"/>
    <p:sldId id="286" r:id="rId33"/>
    <p:sldId id="288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1.live4fun.ru/pictures/img_6061667_9725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196752"/>
            <a:ext cx="7672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Вода на Земле. Окружающий мир  2класс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3968" y="5733256"/>
            <a:ext cx="41395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Верхнедонская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гимназия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Кучерова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Т. Ф.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0491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ainy.net/wp-content/uploads/2012/01/img015-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748" y="20898"/>
            <a:ext cx="4201722" cy="474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milligazete.com.tr/img/ars/1268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98"/>
            <a:ext cx="4753784" cy="474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661248"/>
            <a:ext cx="72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Северный Ледовитый океан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106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ribuna.ru/upload/iblock/5b6/5b6b110c9f82163daca480a162c582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iles.web2edu.ru/a77f8b58-9e6a-46df-ab1f-720db09ad781/ec3bc054-da3e-4f43-8cff-604cf8791b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364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beyazgazete.com/fotogaleri/2011/3/fok-avi-icin-kota-artti-8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426" y="3284984"/>
            <a:ext cx="4826917" cy="358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ainy.net/wp-content/uploads/2011/05/severnyi-ledovityi31-600x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42" y="3284984"/>
            <a:ext cx="4410567" cy="358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op-desktop.ru/files/zhivotnye/640/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0" y="0"/>
            <a:ext cx="4355976" cy="340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img.kudika.ro/comunitate/photos/4/8/6/58368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426" y="0"/>
            <a:ext cx="4808464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idi.bg/gallery/users/76/blogs/1414/Image/plane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215701"/>
            <a:ext cx="5524500" cy="367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g0.liveinternet.ru/images/attach/b/2/23/713/23713080_peter_paul_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" y="3242"/>
            <a:ext cx="6151855" cy="326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3717032"/>
            <a:ext cx="3615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Тихий океан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s13.radikal.ru/i186/1103/69/af1983d7cd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tur-tusa.ru/gallery/full/Xkj6I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537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5805264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Индийский океан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irovoyturizm.info/wp-content/uploads/2010/07/Krasnoe_more_Egip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" y="0"/>
            <a:ext cx="9140749" cy="687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holiday-party.ru/wp-content/uploads/2011/12/1287763054_maldiv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16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rofi-forex.org/system/news/1_21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589240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Атлантический океан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tour-paradise.com/wp-content/flagallery/klimat-avstrii/portygaliya/portugal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" y="-603448"/>
            <a:ext cx="913994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2" y="5877272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О. Мадейра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935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venividi.ru/files/img/002/image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5877272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Южный океан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503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ages.nationalgeographic.com/wpf/media-live/photos/000/155/cache/southernoceanwaves-511325_15511_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135"/>
            <a:ext cx="9162846" cy="687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935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russiafaq.ru/netcat_files/89/105/fd77dcf6fa0007d31912a2421f165d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725"/>
            <a:ext cx="9144000" cy="583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5949280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Черное море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935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datai/fizika/Lomonosov-detstvo/0011-024-Rodnye-kra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" y="-11433"/>
            <a:ext cx="9133210" cy="581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5877272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Белое море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935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hotographers.com.ua/thumbnails/pictures/3270/800xred-sea-windsur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5733256"/>
            <a:ext cx="432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Красное море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740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vokrugsveta.ru/photo/thumbnails/600/21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539"/>
            <a:ext cx="9133604" cy="581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5733256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Желтое море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90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0.liveinternet.ru/images/attach/c/8/99/269/99269124_large_Dead_S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90867"/>
            <a:ext cx="4716016" cy="386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m1.vgorode.ru/2543559/5771646/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984" cy="401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4048" y="980728"/>
            <a:ext cx="37705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Мертвое море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740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apropo.narod.ru/blog/2006/NOV/Dead_sea/ds_01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01007"/>
            <a:ext cx="5760640" cy="335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www.zagony.ru/admin_new/foto/2009-6-17/1245242699/mertvoe_more_15_foto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322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740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44.radikal.ru/i106/1112/6b/ebfeb469c6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0"/>
            <a:ext cx="6196558" cy="682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90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zooclub.ru/attach/fotogal/oboi/insect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978524" cy="279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im7-tub-ru.yandex.net/i?id=213576399-38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"/>
            <a:ext cx="4067944" cy="279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bulk2.destructoid.com/ul/184077-head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24250"/>
            <a:ext cx="5905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2924944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Крабы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5290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3219a2.medialib.glogster.com/media/22/22674e13305191aba0de06c7cc0a5c263923daeabe4098a664e0aac1d2b2bf45/seashells-abstract-steve-ohlsen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27494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3848" y="116632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Моллюски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7853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s46.radikal.ru/i111/0905/4b/b1d0cb5a749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88" y="3582759"/>
            <a:ext cx="4286250" cy="327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http://lexuscenter.com.ua/images_news2/2010_08_17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" y="0"/>
            <a:ext cx="4612211" cy="339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www.hv-life.ru/Media/files/images/files_26/images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88" y="-37388"/>
            <a:ext cx="428625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http://www.planetbeauty.com/beauty-products/uploaded_images/Marine-Algae-7834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9399"/>
            <a:ext cx="46196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792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healer-beauty.ru/wp-content/uploads/2013/10/1343389529_vodoros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478" y="3573016"/>
            <a:ext cx="4916522" cy="327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cutlife.ru/wp-content/uploads/2010/10/morskaya-kapus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478" y="0"/>
            <a:ext cx="4916522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://img2i.spoki.tvnet.lv/upload/articles/24/249032/images/Brinuamiana-zemudens-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4139952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http://img.beatrisa.ru/forums/monthly_12_2008/user3/post10789_im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067944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659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84.imageshack.us/img84/8787/killerwhale01jumping9z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590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900igr.net/datas/morskie-zhiteli/Mlekopitajuschie.files/0004-004-Seryj-k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9313"/>
            <a:ext cx="9258629" cy="694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360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n-ataeva.ru/_ph/4/743566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2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6919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900igr.net/datas/morskie-zhiteli/Mlekopitajuschie.files/0015-015-Lamant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332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661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http://900igr.net/datas/morskie-zhiteli/Mlekopitajuschie.files/0018-018-Morskoj-leop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6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096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900igr.net/datas/morskie-zhiteli/Mlekopitajuschie.files/0021-021-Kaspijskie-tjule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47"/>
            <a:ext cx="9110202" cy="683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097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900igr.net/datas/morskie-zhiteli/Mlekopitajuschie.files/0026-026-JUzhnye-koti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517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tugrik.com.ua/photo/17889-14346-9790-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676650"/>
            <a:ext cx="4762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http://kartinki-besplatno.ru/files/korabli/640x480/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12130"/>
            <a:ext cx="4762500" cy="348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http://www.photokonkurs.com/uploads/img/2007-01-14/1029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131"/>
            <a:ext cx="4211959" cy="348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http://www.shipspotting.com/photos/middle/6/0/7/1197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46" y="3676650"/>
            <a:ext cx="423080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711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s44.radikal.ru/i104/0903/b7/c3de3ca762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31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http://korrektheiten.com/wp-content/uploads/2009/02/tsunami_wave_coming_too_late_to_r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005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http://i048.radikal.ru/0911/3f/1ab4ed1380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41" y="3212976"/>
            <a:ext cx="4034941" cy="362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5589240"/>
            <a:ext cx="2257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Цунами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34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1.live4fun.ru/pictures/img_6061667_9725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03.radikal.ru/i176/1006/e9/3a294ee21c2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70536"/>
            <a:ext cx="3333750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6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42</Words>
  <Application>Microsoft Office PowerPoint</Application>
  <PresentationFormat>Экран (4:3)</PresentationFormat>
  <Paragraphs>17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14</cp:revision>
  <dcterms:modified xsi:type="dcterms:W3CDTF">2014-01-04T18:49:52Z</dcterms:modified>
</cp:coreProperties>
</file>