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3" r:id="rId9"/>
    <p:sldId id="262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925" autoAdjust="0"/>
  </p:normalViewPr>
  <p:slideViewPr>
    <p:cSldViewPr>
      <p:cViewPr>
        <p:scale>
          <a:sx n="60" d="100"/>
          <a:sy n="60" d="100"/>
        </p:scale>
        <p:origin x="-1560" y="-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9E865-7BB9-475F-9350-4EAC97D974B6}" type="datetimeFigureOut">
              <a:rPr lang="ru-RU" smtClean="0"/>
              <a:t>07.03.2017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77DED-1F2A-4A93-BFCF-A0D32FC3BFE1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9E865-7BB9-475F-9350-4EAC97D974B6}" type="datetimeFigureOut">
              <a:rPr lang="ru-RU" smtClean="0"/>
              <a:t>07.03.2017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77DED-1F2A-4A93-BFCF-A0D32FC3BFE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9E865-7BB9-475F-9350-4EAC97D974B6}" type="datetimeFigureOut">
              <a:rPr lang="ru-RU" smtClean="0"/>
              <a:t>07.03.2017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77DED-1F2A-4A93-BFCF-A0D32FC3BFE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9E865-7BB9-475F-9350-4EAC97D974B6}" type="datetimeFigureOut">
              <a:rPr lang="ru-RU" smtClean="0"/>
              <a:t>07.03.2017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77DED-1F2A-4A93-BFCF-A0D32FC3BFE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9E865-7BB9-475F-9350-4EAC97D974B6}" type="datetimeFigureOut">
              <a:rPr lang="ru-RU" smtClean="0"/>
              <a:t>07.03.2017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77DED-1F2A-4A93-BFCF-A0D32FC3BFE1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9E865-7BB9-475F-9350-4EAC97D974B6}" type="datetimeFigureOut">
              <a:rPr lang="ru-RU" smtClean="0"/>
              <a:t>07.03.2017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77DED-1F2A-4A93-BFCF-A0D32FC3BFE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9E865-7BB9-475F-9350-4EAC97D974B6}" type="datetimeFigureOut">
              <a:rPr lang="ru-RU" smtClean="0"/>
              <a:t>07.03.2017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77DED-1F2A-4A93-BFCF-A0D32FC3BFE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9E865-7BB9-475F-9350-4EAC97D974B6}" type="datetimeFigureOut">
              <a:rPr lang="ru-RU" smtClean="0"/>
              <a:t>07.03.2017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77DED-1F2A-4A93-BFCF-A0D32FC3BFE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9E865-7BB9-475F-9350-4EAC97D974B6}" type="datetimeFigureOut">
              <a:rPr lang="ru-RU" smtClean="0"/>
              <a:t>07.03.2017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77DED-1F2A-4A93-BFCF-A0D32FC3BFE1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9E865-7BB9-475F-9350-4EAC97D974B6}" type="datetimeFigureOut">
              <a:rPr lang="ru-RU" smtClean="0"/>
              <a:t>07.03.2017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77DED-1F2A-4A93-BFCF-A0D32FC3BFE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9E865-7BB9-475F-9350-4EAC97D974B6}" type="datetimeFigureOut">
              <a:rPr lang="ru-RU" smtClean="0"/>
              <a:t>07.03.2017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77DED-1F2A-4A93-BFCF-A0D32FC3BFE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089E865-7BB9-475F-9350-4EAC97D974B6}" type="datetimeFigureOut">
              <a:rPr lang="ru-RU" smtClean="0"/>
              <a:t>07.03.2017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3777DED-1F2A-4A93-BFCF-A0D32FC3BFE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Как хорошо уметь читать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17946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625847"/>
            <a:ext cx="9144000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Лев Николаевич Толстой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Картинки по запросу Картинки Лев Толсто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88640"/>
            <a:ext cx="4608512" cy="514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748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Картинки по запросу Картинки Лев Толстой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-33168"/>
            <a:ext cx="5544616" cy="6891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45503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Ясная поляна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Картинки по запросу Картинки Ясная полян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548" y="1340768"/>
            <a:ext cx="8476279" cy="525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37608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Картинки по запросу букварь Толстог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44824"/>
            <a:ext cx="3624337" cy="4761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Картинки по запросу азбука Толстого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32656"/>
            <a:ext cx="5699354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09024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Картинки по запросу азбука Толстого картинки страниц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76672"/>
            <a:ext cx="4392488" cy="6173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75559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Картинки по запросу азбука Толстого картинки страниц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469" y="116632"/>
            <a:ext cx="8855800" cy="664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52362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Картинки по запросу азбука Толстого картинки страниц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6" t="5587" r="4808" b="4498"/>
          <a:stretch/>
        </p:blipFill>
        <p:spPr bwMode="auto">
          <a:xfrm>
            <a:off x="595899" y="548680"/>
            <a:ext cx="7988811" cy="604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86209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Картинки по запросу азбука Толстого картинки страниц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5828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Картинки по запросу картинки зима для детей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50" y="116632"/>
            <a:ext cx="9110650" cy="5989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74540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Картинки по запросу картинки зима для детей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4" y="10966"/>
            <a:ext cx="9138866" cy="6847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69873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Картинки по запросу картинки зим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Картинки по запросу картинки зима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Картинки по запросу картинки зима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8" descr="Картинки по запросу картинки зима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36"/>
            <a:ext cx="9145188" cy="6850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9677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10588" y="1456567"/>
            <a:ext cx="806489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Пелена</a:t>
            </a:r>
            <a:r>
              <a:rPr lang="ru-RU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 сплошной </a:t>
            </a:r>
            <a:r>
              <a:rPr lang="ru-RU" sz="4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покров, то, что закрывает, заволакивает со всех сторон</a:t>
            </a:r>
          </a:p>
        </p:txBody>
      </p:sp>
    </p:spTree>
    <p:extLst>
      <p:ext uri="{BB962C8B-B14F-4D97-AF65-F5344CB8AC3E}">
        <p14:creationId xmlns:p14="http://schemas.microsoft.com/office/powerpoint/2010/main" val="534095759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57</TotalTime>
  <Words>23</Words>
  <Application>Microsoft Office PowerPoint</Application>
  <PresentationFormat>Экран (4:3)</PresentationFormat>
  <Paragraphs>4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Воздушный поток</vt:lpstr>
      <vt:lpstr>Как хорошо уметь читать</vt:lpstr>
      <vt:lpstr>Лев Николаевич Толстой </vt:lpstr>
      <vt:lpstr>Презентация PowerPoint</vt:lpstr>
      <vt:lpstr>Ясная поляна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Как хорошо уметь читать</dc:title>
  <dc:creator>Пользователь Windows</dc:creator>
  <cp:lastModifiedBy>Пользователь Windows</cp:lastModifiedBy>
  <cp:revision>6</cp:revision>
  <dcterms:created xsi:type="dcterms:W3CDTF">2017-01-08T07:48:26Z</dcterms:created>
  <dcterms:modified xsi:type="dcterms:W3CDTF">2017-03-06T21:13:34Z</dcterms:modified>
</cp:coreProperties>
</file>