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300" r:id="rId3"/>
    <p:sldId id="285" r:id="rId4"/>
    <p:sldId id="301" r:id="rId5"/>
    <p:sldId id="291" r:id="rId6"/>
    <p:sldId id="304" r:id="rId7"/>
    <p:sldId id="305" r:id="rId8"/>
    <p:sldId id="30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222A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22CDB-0AB6-4B09-ABB2-7F6499BFC8D3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9FC97-D529-4A1F-B16F-9B1F4FA89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740726-8799-44A5-AD99-A85DDF650DE8}" type="datetimeFigureOut">
              <a:rPr lang="ru-RU" smtClean="0"/>
              <a:pPr/>
              <a:t>02.03.2017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24A491-A7A8-443D-BCA6-061F0D36840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mama_dorogaya(-).mp3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8253442" cy="3071834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ПОДАРОК  МАМЕ. </a:t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0000"/>
                </a:solidFill>
              </a:rPr>
              <a:t>«</a:t>
            </a:r>
            <a:r>
              <a:rPr lang="ru-RU" sz="8000" dirty="0" smtClean="0">
                <a:solidFill>
                  <a:srgbClr val="FF0000"/>
                </a:solidFill>
              </a:rPr>
              <a:t>Цветы</a:t>
            </a:r>
            <a:r>
              <a:rPr lang="ru-RU" sz="6000" dirty="0" smtClean="0">
                <a:solidFill>
                  <a:srgbClr val="FF0000"/>
                </a:solidFill>
              </a:rPr>
              <a:t>»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3240" y="4071942"/>
            <a:ext cx="5610236" cy="168116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pPr algn="l"/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87591" y="968727"/>
            <a:ext cx="621669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У цветка имеется:</a:t>
            </a:r>
            <a:endParaRPr lang="ru-RU" dirty="0"/>
          </a:p>
        </p:txBody>
      </p:sp>
      <p:pic>
        <p:nvPicPr>
          <p:cNvPr id="5" name="Содержимое 4" descr="IMG_018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8451" t="6349" r="7042"/>
          <a:stretch>
            <a:fillRect/>
          </a:stretch>
        </p:blipFill>
        <p:spPr>
          <a:xfrm rot="5400000">
            <a:off x="-428663" y="1571614"/>
            <a:ext cx="5786481" cy="4357717"/>
          </a:xfrm>
        </p:spPr>
      </p:pic>
      <p:pic>
        <p:nvPicPr>
          <p:cNvPr id="6" name="Содержимое 5" descr="IMG_018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498584" y="1868863"/>
            <a:ext cx="4942696" cy="36338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87591" y="968727"/>
            <a:ext cx="621669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12" descr="78428335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2910" y="1785926"/>
            <a:ext cx="7869936" cy="3047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reflection blurRad="6350" stA="50000" endA="300" endPos="55500" dist="101600" dir="5400000" sy="-100000" algn="bl" rotWithShape="0"/>
          </a:effectLst>
        </p:spPr>
      </p:pic>
      <p:pic>
        <p:nvPicPr>
          <p:cNvPr id="3" name="Содержимое 11" descr="dud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2786063"/>
            <a:ext cx="1296987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13" descr="3660.g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" y="3357563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13" descr="3660.g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4429125"/>
            <a:ext cx="1357312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13" descr="3660.g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4071938"/>
            <a:ext cx="135731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Содержимое 9" descr="cat_link.gif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75" y="2571750"/>
            <a:ext cx="22145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Содержимое 13" descr="3660.g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25" y="4572000"/>
            <a:ext cx="135731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Содержимое 13" descr="3660.gif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0" y="3214688"/>
            <a:ext cx="135731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Содержимое 9" descr="cat_link.gif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2500313"/>
            <a:ext cx="1857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Содержимое 9" descr="cat_link.gif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2714625"/>
            <a:ext cx="19288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Содержимое 20" descr="22f81a44c779e6bbe7c380f7eb2224b6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75" y="2571750"/>
            <a:ext cx="1000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Содержимое 20" descr="22f81a44c779e6bbe7c380f7eb2224b6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00" y="2571750"/>
            <a:ext cx="1000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Содержимое 11" descr="dud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75" y="3214688"/>
            <a:ext cx="125253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Овальная выноска 47"/>
          <p:cNvSpPr/>
          <p:nvPr/>
        </p:nvSpPr>
        <p:spPr>
          <a:xfrm>
            <a:off x="3357563" y="2428875"/>
            <a:ext cx="2857500" cy="857250"/>
          </a:xfrm>
          <a:prstGeom prst="wedgeEllipseCallout">
            <a:avLst>
              <a:gd name="adj1" fmla="val -63054"/>
              <a:gd name="adj2" fmla="val 114615"/>
            </a:avLst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latin typeface="Century Gothic" pitchFamily="34" charset="0"/>
              </a:rPr>
              <a:t>Молодцы!</a:t>
            </a:r>
          </a:p>
        </p:txBody>
      </p:sp>
      <p:sp>
        <p:nvSpPr>
          <p:cNvPr id="4112" name="TextBox 16"/>
          <p:cNvSpPr txBox="1">
            <a:spLocks noChangeArrowheads="1"/>
          </p:cNvSpPr>
          <p:nvPr/>
        </p:nvSpPr>
        <p:spPr bwMode="auto">
          <a:xfrm>
            <a:off x="1714500" y="500063"/>
            <a:ext cx="6072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C00000"/>
                </a:solidFill>
                <a:latin typeface="Century Gothic" pitchFamily="34" charset="0"/>
              </a:rPr>
              <a:t>Повторяй! Не зевай!</a:t>
            </a:r>
          </a:p>
        </p:txBody>
      </p:sp>
      <p:pic>
        <p:nvPicPr>
          <p:cNvPr id="18" name="Содержимое 20" descr="22f81a44c779e6bbe7c380f7eb2224b6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88" y="4572000"/>
            <a:ext cx="1000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Содержимое 20" descr="22f81a44c779e6bbe7c380f7eb2224b6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75" y="4572000"/>
            <a:ext cx="1000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Содержимое 6" descr="ol4ra.gif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13" y="3286125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Содержимое 6" descr="ol4ra.gif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313" y="2714625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6" descr="ol4ra.gif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38" y="2143125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sndAc>
      <p:stSnd>
        <p:snd r:embed="rId2" name="белром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0.03333 L -0.25486 0.03333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86 0.03328 L -0.00712 0.03905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500"/>
                            </p:stCondLst>
                            <p:childTnLst>
                              <p:par>
                                <p:cTn id="36" presetID="55" presetClass="exit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9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5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8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2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7500"/>
                            </p:stCondLst>
                            <p:childTnLst>
                              <p:par>
                                <p:cTn id="119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2500"/>
                            </p:stCondLst>
                            <p:childTnLst>
                              <p:par>
                                <p:cTn id="1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3000"/>
                            </p:stCondLst>
                            <p:childTnLst>
                              <p:par>
                                <p:cTn id="1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0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87591" y="968727"/>
            <a:ext cx="621669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887591" y="968727"/>
            <a:ext cx="621669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mama_dorogaya(-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928826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4800" b="1" dirty="0" smtClean="0">
                <a:solidFill>
                  <a:srgbClr val="FF0000"/>
                </a:solidFill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</a:rPr>
              <a:t>Всем спасибо,</a:t>
            </a:r>
            <a:br>
              <a:rPr lang="ru-RU" sz="80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</a:rPr>
              <a:t>до встречи</a:t>
            </a:r>
            <a:endParaRPr lang="ru-RU" dirty="0"/>
          </a:p>
        </p:txBody>
      </p:sp>
      <p:pic>
        <p:nvPicPr>
          <p:cNvPr id="5121" name="Picture 1" descr="C:\Documents and Settings\Настена\Мои документы\базовые формы\IMG_01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822" t="6365" r="17044" b="4123"/>
          <a:stretch>
            <a:fillRect/>
          </a:stretch>
        </p:blipFill>
        <p:spPr bwMode="auto">
          <a:xfrm>
            <a:off x="4643438" y="2571744"/>
            <a:ext cx="3929090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541</TotalTime>
  <Words>14</Words>
  <Application>Microsoft Office PowerPoint</Application>
  <PresentationFormat>Экран (4:3)</PresentationFormat>
  <Paragraphs>6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ПОДАРОК  МАМЕ.  «Цветы»</vt:lpstr>
      <vt:lpstr>Слайд 2</vt:lpstr>
      <vt:lpstr>У цветка имеется:</vt:lpstr>
      <vt:lpstr>Слайд 4</vt:lpstr>
      <vt:lpstr>Слайд 5</vt:lpstr>
      <vt:lpstr>Слайд 6</vt:lpstr>
      <vt:lpstr>Слайд 7</vt:lpstr>
      <vt:lpstr>  Всем спасибо,  до встречи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Декоративный цветок</dc:title>
  <dc:creator>лана</dc:creator>
  <cp:lastModifiedBy>User</cp:lastModifiedBy>
  <cp:revision>56</cp:revision>
  <dcterms:created xsi:type="dcterms:W3CDTF">2010-09-20T15:48:49Z</dcterms:created>
  <dcterms:modified xsi:type="dcterms:W3CDTF">2017-03-02T07:19:34Z</dcterms:modified>
</cp:coreProperties>
</file>