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75" r:id="rId5"/>
    <p:sldId id="276" r:id="rId6"/>
    <p:sldId id="27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60" autoAdjust="0"/>
    <p:restoredTop sz="94660"/>
  </p:normalViewPr>
  <p:slideViewPr>
    <p:cSldViewPr>
      <p:cViewPr varScale="1">
        <p:scale>
          <a:sx n="81" d="100"/>
          <a:sy n="81" d="100"/>
        </p:scale>
        <p:origin x="-84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" y="0"/>
            <a:ext cx="9143465" cy="695739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4156" y="116632"/>
            <a:ext cx="87683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Муниципальное  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автономное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образовательное  учреждение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Покчинская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 О Ш им.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И.И.Широкшина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7570" y="5380672"/>
            <a:ext cx="43841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Выполнила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Клестова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Виктория</a:t>
            </a:r>
          </a:p>
          <a:p>
            <a:pPr algn="ctr"/>
            <a:r>
              <a:rPr lang="ru-RU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Руководитель: </a:t>
            </a:r>
            <a:r>
              <a:rPr lang="ru-RU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учитель 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начальных классов  С.А.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Пенягина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083122"/>
            <a:ext cx="835292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000" b="1" spc="300" dirty="0" smtClean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8064A2">
                    <a:lumMod val="75000"/>
                  </a:srgbClr>
                </a:soli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Презентация на </a:t>
            </a:r>
            <a:r>
              <a:rPr lang="ru-RU" sz="5000" b="1" spc="300" dirty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8064A2">
                    <a:lumMod val="75000"/>
                  </a:srgbClr>
                </a:soli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тему</a:t>
            </a:r>
            <a:r>
              <a:rPr lang="ru-RU" sz="5000" b="1" spc="300" dirty="0" smtClean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8064A2">
                    <a:lumMod val="75000"/>
                  </a:srgbClr>
                </a:soli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algn="ctr"/>
            <a:r>
              <a:rPr lang="ru-RU" sz="5000" b="1" spc="300" dirty="0">
                <a:ln w="11430" cmpd="sng">
                  <a:solidFill>
                    <a:srgbClr val="4F81BD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8064A2">
                    <a:lumMod val="75000"/>
                  </a:srgbClr>
                </a:solidFill>
                <a:effectLst>
                  <a:glow rad="45500">
                    <a:srgbClr val="4F81BD">
                      <a:satMod val="220000"/>
                      <a:alpha val="35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Сердечный лев ко дню Святого Валентина</a:t>
            </a:r>
          </a:p>
        </p:txBody>
      </p:sp>
    </p:spTree>
    <p:extLst>
      <p:ext uri="{BB962C8B-B14F-4D97-AF65-F5344CB8AC3E}">
        <p14:creationId xmlns="" xmlns:p14="http://schemas.microsoft.com/office/powerpoint/2010/main" val="3924150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3" y="0"/>
            <a:ext cx="9163503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683568" y="404664"/>
            <a:ext cx="8352928" cy="5355312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 сей истории путь длинный.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Давно то было. Древний Рим.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Рука Святого Валентина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Любовь тайком несла двоим.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Он отношения влюбленных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Обрядом в церкви освящал.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Переступив черту закона,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Сам от доноса пострадал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Хотя февральскою порою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Духовный пастырь был казнён,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Навеки имя золотое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Осталось средь святых имён.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Когда последние снежинки,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Кружа, рисуют миражи,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Мы посылаем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Валентинки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Тем, чьей любовью дорожим!</a:t>
            </a:r>
          </a:p>
        </p:txBody>
      </p:sp>
    </p:spTree>
    <p:extLst>
      <p:ext uri="{BB962C8B-B14F-4D97-AF65-F5344CB8AC3E}">
        <p14:creationId xmlns="" xmlns:p14="http://schemas.microsoft.com/office/powerpoint/2010/main" val="320171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971600" y="166209"/>
            <a:ext cx="71960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День Святого Валентина в разных странах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836712"/>
            <a:ext cx="8568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 </a:t>
            </a:r>
            <a:r>
              <a:rPr lang="ru-RU" b="1" dirty="0"/>
              <a:t>Италии</a:t>
            </a:r>
            <a:r>
              <a:rPr lang="ru-RU" dirty="0"/>
              <a:t>, </a:t>
            </a:r>
            <a:r>
              <a:rPr lang="ru-RU" dirty="0" smtClean="0"/>
              <a:t>14 </a:t>
            </a:r>
            <a:r>
              <a:rPr lang="ru-RU" dirty="0"/>
              <a:t>февраля называется "сладким" днем. Из названия праздника понятно, что основными подарками являются всевозможные конфеты, печенье и шоколадки в форме сердца.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1662" y="1734980"/>
            <a:ext cx="85768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 </a:t>
            </a:r>
            <a:r>
              <a:rPr lang="ru-RU" b="1" dirty="0"/>
              <a:t>Голландии</a:t>
            </a:r>
            <a:r>
              <a:rPr lang="ru-RU" dirty="0"/>
              <a:t> именно 14 февраля не считается зазорным, если женщина сама подойдет к мужчине и вежливо попросит его жениться на ней. Если сей высокий жест не будет оценен, мужчина может пенять на себя: он должен подарить даме платье, предпочтительно шелковое.</a:t>
            </a:r>
          </a:p>
        </p:txBody>
      </p:sp>
    </p:spTree>
    <p:extLst>
      <p:ext uri="{BB962C8B-B14F-4D97-AF65-F5344CB8AC3E}">
        <p14:creationId xmlns="" xmlns:p14="http://schemas.microsoft.com/office/powerpoint/2010/main" val="138079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200975" y="548680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Уэльс</a:t>
            </a:r>
            <a:r>
              <a:rPr lang="ru-RU" dirty="0"/>
              <a:t> славится так называемыми "ложками любви". Перед праздником влюбленные вырезают из дерева ложку, украшают ее сердечками, ключами и замочными скважинами и дарят друг другу. Такой подарок буквально означает: "Ты нашел путь к моему сердцу".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9946" y="1916832"/>
            <a:ext cx="87950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 </a:t>
            </a:r>
            <a:r>
              <a:rPr lang="ru-RU" b="1" dirty="0"/>
              <a:t>Германии</a:t>
            </a:r>
            <a:r>
              <a:rPr lang="ru-RU" dirty="0"/>
              <a:t> Святой Валентин считается покровителем не влюбленных, а… психически больных. В честь праздника немцы украшают психиатрические лечебницы алыми лентами, а в часовнях проводят специальное богослужение. 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8079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395536" y="22385"/>
            <a:ext cx="82369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Игры во время праздника: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052736"/>
            <a:ext cx="849694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 люблю... себя</a:t>
            </a:r>
          </a:p>
          <a:p>
            <a:r>
              <a:rPr lang="ru-RU" b="1" dirty="0" smtClean="0"/>
              <a:t>Нескольким </a:t>
            </a:r>
            <a:r>
              <a:rPr lang="ru-RU" b="1" dirty="0"/>
              <a:t>игрокам </a:t>
            </a:r>
            <a:r>
              <a:rPr lang="ru-RU" b="1" dirty="0" smtClean="0"/>
              <a:t>выдают </a:t>
            </a:r>
            <a:r>
              <a:rPr lang="ru-RU" b="1" dirty="0"/>
              <a:t>зеркало. Задача каждого из них — глядя в зеркало, сказать самому себе десять комплиментов. При этом нельзя смеяться и повторяться. Игроки по очереди говорят сами себе комплименты и признаются в любви, а остальные мешают им и пытаются рассмешить своими комментариями. Выигрывает тот, кто сумел сказать себе десять комплиментов, ни разу не сбившись, не повторившись и не засмеявшись.</a:t>
            </a:r>
          </a:p>
        </p:txBody>
      </p:sp>
    </p:spTree>
    <p:extLst>
      <p:ext uri="{BB962C8B-B14F-4D97-AF65-F5344CB8AC3E}">
        <p14:creationId xmlns="" xmlns:p14="http://schemas.microsoft.com/office/powerpoint/2010/main" val="138079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395536" y="260648"/>
            <a:ext cx="842493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</a:rPr>
              <a:t>Счастливое сердце</a:t>
            </a:r>
          </a:p>
          <a:p>
            <a:r>
              <a:rPr lang="ru-RU" dirty="0"/>
              <a:t>Для этой игры нужно разделись всех игроков на несколько команд. Из реквизита вам понадобятся большие сердца, вырезанные из ватмана, по количеству команд и множество маленьких сердечек разных цветов и размеров. Каждая команда получает одно большое сердце и пакет с маленькими сердечками. Задача команд — при помощи маленьких сердечек выложить на большом сердце счастливую мордочку (улыбку, нос, глаза и т.п.). На выполнение этого задания у команд есть 5 минут. По истечении этого времени ведущий определяет самое счастливое сердце.</a:t>
            </a:r>
          </a:p>
        </p:txBody>
      </p:sp>
    </p:spTree>
    <p:extLst>
      <p:ext uri="{BB962C8B-B14F-4D97-AF65-F5344CB8AC3E}">
        <p14:creationId xmlns="" xmlns:p14="http://schemas.microsoft.com/office/powerpoint/2010/main" val="138079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109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79512" y="116632"/>
            <a:ext cx="67418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Возможные подарки:</a:t>
            </a:r>
            <a:endParaRPr lang="ru-RU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62937">
            <a:off x="815154" y="1345670"/>
            <a:ext cx="2146300" cy="1905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218292">
            <a:off x="6372200" y="1196752"/>
            <a:ext cx="1968500" cy="1905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794912" y="952745"/>
            <a:ext cx="35541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украшения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1" y="2291421"/>
            <a:ext cx="2159000" cy="1905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3956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109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2987824" y="260648"/>
            <a:ext cx="28918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сладости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21363">
            <a:off x="354078" y="778505"/>
            <a:ext cx="2146300" cy="1905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7431">
            <a:off x="6018717" y="734908"/>
            <a:ext cx="2540000" cy="1905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3018">
            <a:off x="2493936" y="2161667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113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109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1352">
            <a:off x="5483657" y="1815462"/>
            <a:ext cx="3303497" cy="229409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98425" y="318801"/>
            <a:ext cx="64011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</a:t>
            </a:r>
            <a:r>
              <a:rPr lang="ru-RU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риятные сюрпризы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3051">
            <a:off x="332876" y="1694612"/>
            <a:ext cx="3381056" cy="25357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113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04" y="0"/>
            <a:ext cx="9136109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939" y="1380014"/>
            <a:ext cx="2060051" cy="257506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25974" y="-10248"/>
            <a:ext cx="9269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</a:t>
            </a:r>
            <a:r>
              <a:rPr lang="ru-RU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ыполненные своими руками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80404">
            <a:off x="276156" y="2050788"/>
            <a:ext cx="3035300" cy="1905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4565">
            <a:off x="6099819" y="1558816"/>
            <a:ext cx="2730500" cy="1905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113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175"/>
            <a:ext cx="9136109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107504" y="8175"/>
            <a:ext cx="89289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Правила техники безопасности: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78540" y="908720"/>
            <a:ext cx="11079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914400" indent="-914400" algn="ctr">
              <a:buFont typeface="+mj-lt"/>
              <a:buAutoNum type="arabicPeriod"/>
            </a:pP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6420" y="916895"/>
            <a:ext cx="4502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1.Хранить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ножницы в футляре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7195" y="2049345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Передавать ножницы сомкнутыми лезвиями кольцами вперёд.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7195" y="1354996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 Во время работы не оставлять лезвия ножниц открытыми.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6420" y="2780928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 Во время работы не отвлекаться и не отвлекать других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13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109" cy="6858000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556792"/>
            <a:ext cx="4445000" cy="48768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-66901" y="195893"/>
            <a:ext cx="925830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Такой романтичный лев может стать 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сердечным подарком, и доброй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игрушкой</a:t>
            </a:r>
            <a:endParaRPr lang="ru-RU" sz="3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13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232" y="0"/>
            <a:ext cx="9136109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33714" y="188640"/>
            <a:ext cx="52186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Анализ изделия: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018" y="13407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Из чего состоит изделие?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018" y="172612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Какие материалы использованы?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7018" y="20954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Какими инструментами будем пользоваться?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89082" y="13407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Какие цвета лучше брать при выборе материала?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3968" y="20596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Где можно использовать данное изделие?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13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109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179512" y="116632"/>
            <a:ext cx="5422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Ход выполнения: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039962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Намотайте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 четыре пальца руки пушистую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пряжу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Витков должно быть достаточно много (80 — 90)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005996"/>
            <a:ext cx="4752528" cy="4500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113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109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107504" y="834971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Снимите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моток с руки, отступи немного сверху (1,5 см) и крепко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замотайте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ниткой того же цвета.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916832"/>
            <a:ext cx="5561039" cy="44644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113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109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2843808" y="332656"/>
            <a:ext cx="333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Разрежь пучок сверху и снизу.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340768"/>
            <a:ext cx="4340498" cy="48478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113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Прямоугольник 5"/>
          <p:cNvSpPr/>
          <p:nvPr/>
        </p:nvSpPr>
        <p:spPr>
          <a:xfrm>
            <a:off x="251520" y="1052736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Вырежи из красного картонного квадрата со стороной 10 см сердечко.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772816"/>
            <a:ext cx="4428972" cy="44106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2664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251520" y="906979"/>
            <a:ext cx="86292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Хорошо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смажь клеем ПВА картонное сердечко. Наложи на него расправленный пучок.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816098"/>
            <a:ext cx="4247604" cy="45331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079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2264296" y="33265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Подрежьте нитки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 форме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сердечка.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231032"/>
            <a:ext cx="4784576" cy="49701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079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2411760" y="332656"/>
            <a:ext cx="4542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Нарисуйте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вырежьте мордочку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 ушки.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218" y="1728727"/>
            <a:ext cx="4524556" cy="44644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079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467544" y="260648"/>
            <a:ext cx="8424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Приклей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их так, чтобы маленький пучок образовал чёлочку.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239" y="881042"/>
            <a:ext cx="5303546" cy="554461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079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467544" y="332656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Вырежи туловище, согни по указанным линиям. Смажь клеем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склей фигурку.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64704"/>
            <a:ext cx="1872208" cy="57903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64" y="978987"/>
            <a:ext cx="4857784" cy="54359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079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587" y="1628800"/>
            <a:ext cx="4445000" cy="48768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7544" y="332656"/>
            <a:ext cx="7879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 за внимание!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919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Прямоугольник 6"/>
          <p:cNvSpPr/>
          <p:nvPr/>
        </p:nvSpPr>
        <p:spPr>
          <a:xfrm>
            <a:off x="467544" y="332656"/>
            <a:ext cx="470507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                           Ресурсы 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919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353</Words>
  <Application>Microsoft Office PowerPoint</Application>
  <PresentationFormat>Экран (4:3)</PresentationFormat>
  <Paragraphs>54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</dc:creator>
  <cp:lastModifiedBy>Пользователь</cp:lastModifiedBy>
  <cp:revision>24</cp:revision>
  <dcterms:created xsi:type="dcterms:W3CDTF">2013-02-03T12:57:43Z</dcterms:created>
  <dcterms:modified xsi:type="dcterms:W3CDTF">2017-03-07T12:54:40Z</dcterms:modified>
</cp:coreProperties>
</file>