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365104"/>
            <a:ext cx="7772400" cy="1656184"/>
          </a:xfrm>
        </p:spPr>
        <p:txBody>
          <a:bodyPr>
            <a:noAutofit/>
          </a:bodyPr>
          <a:lstStyle/>
          <a:p>
            <a:pPr algn="ctr"/>
            <a:r>
              <a:rPr lang="ru-RU" sz="6000" b="0" i="1" dirty="0" smtClean="0"/>
              <a:t>История крестьянского быта</a:t>
            </a:r>
            <a:endParaRPr lang="ru-RU" sz="6000" b="0" i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04664"/>
            <a:ext cx="5937250" cy="37671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918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6633"/>
            <a:ext cx="4323639" cy="32409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22476" y="3500438"/>
            <a:ext cx="4671555" cy="31774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-конечная звезда 6"/>
          <p:cNvSpPr/>
          <p:nvPr/>
        </p:nvSpPr>
        <p:spPr>
          <a:xfrm>
            <a:off x="5868144" y="692696"/>
            <a:ext cx="1872208" cy="1932626"/>
          </a:xfrm>
          <a:prstGeom prst="star6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6-конечная звезда 7"/>
          <p:cNvSpPr/>
          <p:nvPr/>
        </p:nvSpPr>
        <p:spPr>
          <a:xfrm>
            <a:off x="971600" y="4437112"/>
            <a:ext cx="2088231" cy="1944216"/>
          </a:xfrm>
          <a:prstGeom prst="star6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214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4"/>
            <a:ext cx="4320480" cy="30243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356992"/>
            <a:ext cx="4395586" cy="34200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4836" y="116634"/>
            <a:ext cx="4367487" cy="30243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-конечная звезда 4"/>
          <p:cNvSpPr/>
          <p:nvPr/>
        </p:nvSpPr>
        <p:spPr>
          <a:xfrm flipH="1">
            <a:off x="1174478" y="3950915"/>
            <a:ext cx="2186531" cy="2232248"/>
          </a:xfrm>
          <a:prstGeom prst="star4">
            <a:avLst/>
          </a:prstGeom>
          <a:solidFill>
            <a:srgbClr val="7030A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4502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428604"/>
            <a:ext cx="4032448" cy="58326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28604"/>
            <a:ext cx="4176464" cy="58807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88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902" y="17013"/>
            <a:ext cx="4237792" cy="31239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3244" y="17013"/>
            <a:ext cx="4642016" cy="31239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902" y="3185851"/>
            <a:ext cx="2639099" cy="35318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3244" y="3501008"/>
            <a:ext cx="4642016" cy="32166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5-конечная звезда 3"/>
          <p:cNvSpPr/>
          <p:nvPr/>
        </p:nvSpPr>
        <p:spPr>
          <a:xfrm>
            <a:off x="2787039" y="4200985"/>
            <a:ext cx="1512168" cy="1501567"/>
          </a:xfrm>
          <a:prstGeom prst="star5">
            <a:avLst/>
          </a:prstGeom>
          <a:solidFill>
            <a:srgbClr val="FFFF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504879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42852"/>
            <a:ext cx="3776414" cy="28803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6578" y="142852"/>
            <a:ext cx="2240369" cy="39546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702" y="3357561"/>
            <a:ext cx="4001809" cy="33792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19839"/>
            <a:ext cx="2352674" cy="39776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олнце 3"/>
          <p:cNvSpPr/>
          <p:nvPr/>
        </p:nvSpPr>
        <p:spPr>
          <a:xfrm flipH="1">
            <a:off x="5652119" y="4509120"/>
            <a:ext cx="2304255" cy="2016224"/>
          </a:xfrm>
          <a:prstGeom prst="su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20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56992"/>
            <a:ext cx="3810000" cy="33910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13065"/>
            <a:ext cx="4105026" cy="29981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4761"/>
            <a:ext cx="3810000" cy="30664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357939"/>
            <a:ext cx="4105026" cy="33666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3469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6731" y="3717032"/>
            <a:ext cx="3384376" cy="29645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93202"/>
            <a:ext cx="2669025" cy="45365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1389" y="116633"/>
            <a:ext cx="2376264" cy="45365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6731" y="332656"/>
            <a:ext cx="3384376" cy="31143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олнце 3"/>
          <p:cNvSpPr/>
          <p:nvPr/>
        </p:nvSpPr>
        <p:spPr>
          <a:xfrm>
            <a:off x="882321" y="5199310"/>
            <a:ext cx="914400" cy="914400"/>
          </a:xfrm>
          <a:prstGeom prst="su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олнце 4"/>
          <p:cNvSpPr/>
          <p:nvPr/>
        </p:nvSpPr>
        <p:spPr>
          <a:xfrm>
            <a:off x="7249512" y="5199310"/>
            <a:ext cx="914400" cy="914400"/>
          </a:xfrm>
          <a:prstGeom prst="su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49705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548680"/>
            <a:ext cx="7276083" cy="57606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2979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130</TotalTime>
  <Words>3</Words>
  <Application>Microsoft Office PowerPoint</Application>
  <PresentationFormat>Экран (4:3)</PresentationFormat>
  <Paragraphs>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Паркет</vt:lpstr>
      <vt:lpstr>История крестьянского быта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крестьянского быта</dc:title>
  <dc:creator>Пользователь</dc:creator>
  <cp:lastModifiedBy>1</cp:lastModifiedBy>
  <cp:revision>17</cp:revision>
  <dcterms:created xsi:type="dcterms:W3CDTF">2012-06-19T07:57:41Z</dcterms:created>
  <dcterms:modified xsi:type="dcterms:W3CDTF">2017-03-09T03:23:52Z</dcterms:modified>
</cp:coreProperties>
</file>