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82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646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42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91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924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00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086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17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259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58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6501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164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0729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723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331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89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403F6-7679-470E-B334-65234F5C562E}" type="datetimeFigureOut">
              <a:rPr lang="ru-RU" smtClean="0"/>
              <a:t>15.02.2017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083ABD2-51AD-4382-8978-B11F0CC7D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497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/>
              <a:t>Семь самых редких животных Калининградской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0772" y="5169420"/>
            <a:ext cx="7766936" cy="109689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Выполнила работу:</a:t>
            </a:r>
          </a:p>
          <a:p>
            <a:r>
              <a:rPr lang="ru-RU" dirty="0"/>
              <a:t>Иванова Татьяна Александровна</a:t>
            </a:r>
          </a:p>
          <a:p>
            <a:r>
              <a:rPr lang="ru-RU" dirty="0"/>
              <a:t>учитель начальных классов</a:t>
            </a:r>
          </a:p>
          <a:p>
            <a:r>
              <a:rPr lang="ru-RU" dirty="0"/>
              <a:t>МАОУ  лицея № 10 г. </a:t>
            </a:r>
            <a:r>
              <a:rPr lang="ru-RU" dirty="0" err="1"/>
              <a:t>советска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0933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Красная Книга нашей Калининградской области </a:t>
            </a:r>
            <a:endParaRPr lang="ru-RU" dirty="0"/>
          </a:p>
        </p:txBody>
      </p:sp>
      <p:pic>
        <p:nvPicPr>
          <p:cNvPr id="1028" name="Picture 4" descr="Картинки по запросу Красная Книга нашей Калининградской област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627" y="1930400"/>
            <a:ext cx="2040601" cy="306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85627" y="4991302"/>
            <a:ext cx="8948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Красная Книга нашей Калининградской области издана тиражом 1 тысяча экземпляров. На подготовку этого издания ученым БФУ имена Канта потребовалось более 30 лет. Аналога Книги не существовало ни в довоенной Восточной Пруссии, ни при советской власти.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818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34153"/>
            <a:ext cx="8596668" cy="5869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Болотная черепаха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8981571" cy="3880773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Обитает в пресноводных озерах, прудах реках, каналах на юге и востоке области. Быстро плавает, хорошо ныряет. Ест рачков, моллюсков, лягушек, мелкую рыбу, беспозвоночных. Длина панциря - 9-12 сантиметров.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566" y="1035699"/>
            <a:ext cx="5802981" cy="385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9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65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Камышовая жаба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4579" y="1296140"/>
            <a:ext cx="5762178" cy="384539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2761" y="5103674"/>
            <a:ext cx="97743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На территории России ее единственное место обитания – Калининградская область (Куршская коса, Краснознаменский район, </a:t>
            </a:r>
            <a:r>
              <a:rPr lang="ru-RU" dirty="0" err="1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Виштынецкий</a:t>
            </a:r>
            <a:r>
              <a:rPr lang="ru-RU" dirty="0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 лес, междуречье Немана и </a:t>
            </a:r>
            <a:r>
              <a:rPr lang="ru-RU" dirty="0" err="1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Шешупе</a:t>
            </a:r>
            <a:r>
              <a:rPr lang="ru-RU" dirty="0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). Живет в песчаных дюнах, смешанных и сосновых лесах, лугах, болотах. Прячется под пнями, камнями и т д.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239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36738"/>
            <a:ext cx="8596668" cy="60664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Красный коршун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168002" cy="4222456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 России Калининградская область - единственное место, где он гнездится. От 2 до 6 пар гнездятся в лесах Неманском, Мичуринском, </a:t>
            </a:r>
            <a:r>
              <a:rPr lang="ru-RU" dirty="0" err="1"/>
              <a:t>Шешупском</a:t>
            </a:r>
            <a:r>
              <a:rPr lang="ru-RU" dirty="0"/>
              <a:t> в Краснознаменском районе. Питается амфибиями, рептилиями, снулой рыбой, падалью. У нас встречается с марта по сентябрь.</a:t>
            </a:r>
          </a:p>
          <a:p>
            <a:endParaRPr lang="ru-RU" dirty="0"/>
          </a:p>
        </p:txBody>
      </p:sp>
      <p:pic>
        <p:nvPicPr>
          <p:cNvPr id="4" name="Рисунок 3" descr="Красеый коршун.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594" y="1008068"/>
            <a:ext cx="6242147" cy="3746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3644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63371"/>
            <a:ext cx="8596668" cy="5977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Змееяд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5739" y="958787"/>
            <a:ext cx="5271616" cy="39185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7334" y="2413338"/>
            <a:ext cx="9656274" cy="3947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endParaRPr lang="ru-RU" dirty="0">
              <a:solidFill>
                <a:srgbClr val="000000"/>
              </a:solidFill>
              <a:latin typeface="Open Sans"/>
              <a:ea typeface="Times New Roman" panose="02020603050405020304" pitchFamily="18" charset="0"/>
            </a:endParaRPr>
          </a:p>
          <a:p>
            <a:pPr>
              <a:spcAft>
                <a:spcPts val="900"/>
              </a:spcAft>
            </a:pPr>
            <a:endParaRPr lang="ru-RU" dirty="0">
              <a:solidFill>
                <a:srgbClr val="000000"/>
              </a:solidFill>
              <a:latin typeface="Open Sans"/>
              <a:ea typeface="Times New Roman" panose="02020603050405020304" pitchFamily="18" charset="0"/>
            </a:endParaRPr>
          </a:p>
          <a:p>
            <a:pPr>
              <a:spcAft>
                <a:spcPts val="900"/>
              </a:spcAft>
            </a:pPr>
            <a:endParaRPr lang="ru-RU" dirty="0">
              <a:solidFill>
                <a:srgbClr val="000000"/>
              </a:solidFill>
              <a:latin typeface="Open Sans"/>
              <a:ea typeface="Times New Roman" panose="02020603050405020304" pitchFamily="18" charset="0"/>
            </a:endParaRPr>
          </a:p>
          <a:p>
            <a:pPr>
              <a:spcAft>
                <a:spcPts val="900"/>
              </a:spcAft>
            </a:pPr>
            <a:endParaRPr lang="ru-RU" dirty="0">
              <a:solidFill>
                <a:srgbClr val="000000"/>
              </a:solidFill>
              <a:latin typeface="Open Sans"/>
              <a:ea typeface="Times New Roman" panose="02020603050405020304" pitchFamily="18" charset="0"/>
            </a:endParaRPr>
          </a:p>
          <a:p>
            <a:pPr>
              <a:spcAft>
                <a:spcPts val="900"/>
              </a:spcAft>
            </a:pPr>
            <a:endParaRPr lang="ru-RU" dirty="0">
              <a:solidFill>
                <a:srgbClr val="000000"/>
              </a:solidFill>
              <a:latin typeface="Open Sans"/>
              <a:ea typeface="Times New Roman" panose="02020603050405020304" pitchFamily="18" charset="0"/>
            </a:endParaRPr>
          </a:p>
          <a:p>
            <a:pPr>
              <a:spcAft>
                <a:spcPts val="900"/>
              </a:spcAft>
            </a:pPr>
            <a:endParaRPr lang="ru-RU" dirty="0">
              <a:solidFill>
                <a:srgbClr val="000000"/>
              </a:solidFill>
              <a:latin typeface="Open Sans"/>
              <a:ea typeface="Times New Roman" panose="02020603050405020304" pitchFamily="18" charset="0"/>
            </a:endParaRPr>
          </a:p>
          <a:p>
            <a:pPr>
              <a:spcAft>
                <a:spcPts val="900"/>
              </a:spcAft>
            </a:pPr>
            <a:endParaRPr lang="ru-RU" dirty="0">
              <a:solidFill>
                <a:srgbClr val="000000"/>
              </a:solidFill>
              <a:latin typeface="Open Sans"/>
              <a:ea typeface="Times New Roman" panose="02020603050405020304" pitchFamily="18" charset="0"/>
            </a:endParaRPr>
          </a:p>
          <a:p>
            <a:pPr>
              <a:spcAft>
                <a:spcPts val="900"/>
              </a:spcAft>
            </a:pPr>
            <a:r>
              <a:rPr lang="ru-RU" dirty="0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Вид из отряда </a:t>
            </a:r>
            <a:r>
              <a:rPr lang="ru-RU" dirty="0" err="1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соколообразных</a:t>
            </a:r>
            <a:r>
              <a:rPr lang="ru-RU" dirty="0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, семейства ястребиных, под угрозой исчезновения. Редко встречается на восточном побережье </a:t>
            </a:r>
            <a:r>
              <a:rPr lang="ru-RU" dirty="0" err="1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Куршского</a:t>
            </a:r>
            <a:r>
              <a:rPr lang="ru-RU" dirty="0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 залива у Большого Мохового болота и в лесу </a:t>
            </a:r>
            <a:r>
              <a:rPr lang="ru-RU" dirty="0" err="1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Виштынецком</a:t>
            </a:r>
            <a:r>
              <a:rPr lang="ru-RU" dirty="0">
                <a:solidFill>
                  <a:srgbClr val="000000"/>
                </a:solidFill>
                <a:latin typeface="Open Sans"/>
                <a:ea typeface="Times New Roman" panose="02020603050405020304" pitchFamily="18" charset="0"/>
              </a:rPr>
              <a:t>. Живет в сосновых и смешанных лесах у верховых болот. У нас гнездится не более 2 пар. Питается змеями, ящерицами, грызунами, птенцами.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65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43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Сокол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9413" y="1233996"/>
            <a:ext cx="5567775" cy="388143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7334" y="2427188"/>
            <a:ext cx="8901672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rgbClr val="000000"/>
              </a:solidFill>
              <a:latin typeface="Open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0000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Вид из семейства соколиные. Больше не гнездится у нас, встречается на пролете на Куршской и </a:t>
            </a:r>
            <a:r>
              <a:rPr lang="ru-RU" dirty="0" err="1">
                <a:solidFill>
                  <a:srgbClr val="000000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Вислинской</a:t>
            </a:r>
            <a:r>
              <a:rPr lang="ru-RU" dirty="0">
                <a:solidFill>
                  <a:srgbClr val="000000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косах, побережье Балтики и заливов. В начале 20 века гнездился на Куршской косе, </a:t>
            </a:r>
            <a:r>
              <a:rPr lang="ru-RU" dirty="0" err="1">
                <a:solidFill>
                  <a:srgbClr val="000000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Самбийском</a:t>
            </a:r>
            <a:r>
              <a:rPr lang="ru-RU" dirty="0">
                <a:solidFill>
                  <a:srgbClr val="000000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полуострове, </a:t>
            </a:r>
            <a:r>
              <a:rPr lang="ru-RU" dirty="0" err="1">
                <a:solidFill>
                  <a:srgbClr val="000000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Виштынецком</a:t>
            </a:r>
            <a:r>
              <a:rPr lang="ru-RU" dirty="0">
                <a:solidFill>
                  <a:srgbClr val="000000"/>
                </a:solidFill>
                <a:latin typeface="Open Sans"/>
                <a:ea typeface="Calibri" panose="020F0502020204030204" pitchFamily="34" charset="0"/>
                <a:cs typeface="Times New Roman" panose="02020603050405020304" pitchFamily="18" charset="0"/>
              </a:rPr>
              <a:t> лесу. Отдельные особи нерегулярно зимуют в Калининграде и Нестерове!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353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43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Рысь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233996"/>
            <a:ext cx="9567497" cy="5424255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Обитает в </a:t>
            </a:r>
            <a:r>
              <a:rPr lang="ru-RU" dirty="0" err="1"/>
              <a:t>Виштынецком</a:t>
            </a:r>
            <a:r>
              <a:rPr lang="ru-RU" dirty="0"/>
              <a:t> лесу, лесах Краснознаменского района. Встречали эту кошку в лесах Полесского, Черняховского, Правдинского и Гвардейского района. Поголовье с 1996 по 2001 годы оценивалось в 8-10 особей. В последние годы наметилась тенденция к снижению численности из-за браконьеров, сокращению мест, подходящих для обитания с достаточным кормом.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443" y="1233996"/>
            <a:ext cx="5018635" cy="376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01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2044"/>
            <a:ext cx="8596668" cy="11274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Вечерница малая </a:t>
            </a:r>
            <a:br>
              <a:rPr lang="ru-RU" b="1" dirty="0"/>
            </a:br>
            <a:r>
              <a:rPr lang="ru-RU" b="1" dirty="0"/>
              <a:t>(</a:t>
            </a:r>
            <a:r>
              <a:rPr lang="ru-RU" b="1" dirty="0" err="1"/>
              <a:t>гладконосая</a:t>
            </a:r>
            <a:r>
              <a:rPr lang="ru-RU" b="1" dirty="0"/>
              <a:t> летучая мышь)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69508"/>
            <a:ext cx="9381066" cy="5184557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Найдена на Куршской косе в поселке Лесной. Любит лиственные леса и парки. </a:t>
            </a:r>
            <a:r>
              <a:rPr lang="ru-RU" dirty="0" err="1"/>
              <a:t>Малоизученый</a:t>
            </a:r>
            <a:r>
              <a:rPr lang="ru-RU" dirty="0"/>
              <a:t> и редкий вид. Мышка живет в основном в дуплах деревьев. Вылетает на охоту сразу после захода солнца, охотится на летающих насекомых над кронами или на уровне крон деревьев.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31" y="1437183"/>
            <a:ext cx="5314103" cy="344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867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</TotalTime>
  <Words>245</Words>
  <Application>Microsoft Office PowerPoint</Application>
  <PresentationFormat>Широкоэкранный</PresentationFormat>
  <Paragraphs>68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Open Sans</vt:lpstr>
      <vt:lpstr>Times New Roman</vt:lpstr>
      <vt:lpstr>Trebuchet MS</vt:lpstr>
      <vt:lpstr>Wingdings 3</vt:lpstr>
      <vt:lpstr>Аспект</vt:lpstr>
      <vt:lpstr>Семь самых редких животных Калининградской области</vt:lpstr>
      <vt:lpstr>Красная Книга нашей Калининградской области </vt:lpstr>
      <vt:lpstr>Болотная черепаха </vt:lpstr>
      <vt:lpstr>Камышовая жаба </vt:lpstr>
      <vt:lpstr>Красный коршун </vt:lpstr>
      <vt:lpstr>Змееяд </vt:lpstr>
      <vt:lpstr>Сокол</vt:lpstr>
      <vt:lpstr>Рысь </vt:lpstr>
      <vt:lpstr>Вечерница малая  (гладконосая летучая мышь)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Семь самых редких животных Калининградской области</dc:title>
  <dc:creator>10lic</dc:creator>
  <cp:lastModifiedBy>10lic</cp:lastModifiedBy>
  <cp:revision>3</cp:revision>
  <dcterms:created xsi:type="dcterms:W3CDTF">2017-02-15T07:00:57Z</dcterms:created>
  <dcterms:modified xsi:type="dcterms:W3CDTF">2017-02-15T07:22:53Z</dcterms:modified>
</cp:coreProperties>
</file>