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4" r:id="rId7"/>
    <p:sldId id="263" r:id="rId8"/>
    <p:sldId id="260" r:id="rId9"/>
    <p:sldId id="261" r:id="rId10"/>
    <p:sldId id="268" r:id="rId11"/>
    <p:sldId id="269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2E6E"/>
    <a:srgbClr val="FF0000"/>
    <a:srgbClr val="FF5050"/>
    <a:srgbClr val="DAEFC3"/>
    <a:srgbClr val="000000"/>
    <a:srgbClr val="FFFF99"/>
    <a:srgbClr val="FF99FF"/>
    <a:srgbClr val="FF66CC"/>
  </p:clrMru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35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rgbClr val="FFFF00">
                <a:alpha val="65000"/>
              </a:srgb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Фоны для презинтаций\kids__0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449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267743" y="1700808"/>
            <a:ext cx="56166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i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5400" b="1" i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1556793"/>
            <a:ext cx="6408711" cy="410445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>
                <a:gd name="adj" fmla="val 49429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</a:p>
          <a:p>
            <a:pPr algn="ctr"/>
            <a:r>
              <a:rPr lang="ru-RU" sz="5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</a:rPr>
              <a:t>Кабинет</a:t>
            </a:r>
          </a:p>
          <a:p>
            <a:pPr algn="ctr"/>
            <a:endParaRPr lang="ru-RU" sz="5400" b="1" cap="none" spc="0" dirty="0" smtClean="0">
              <a:ln w="11430"/>
              <a:solidFill>
                <a:srgbClr val="0070C0"/>
              </a:solidFill>
            </a:endParaRPr>
          </a:p>
          <a:p>
            <a:pPr algn="ctr"/>
            <a:r>
              <a:rPr lang="ru-RU" sz="5400" b="1" dirty="0" smtClean="0">
                <a:ln w="11430"/>
                <a:solidFill>
                  <a:schemeClr val="accent2">
                    <a:lumMod val="50000"/>
                  </a:schemeClr>
                </a:solidFill>
              </a:rPr>
              <a:t>Биологии</a:t>
            </a:r>
          </a:p>
          <a:p>
            <a:pPr algn="ctr"/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Рисунок 4" descr="C:\Users\Home\Desktop\Мои документы\Мои рисунки\evolutia biologica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548680"/>
            <a:ext cx="2304256" cy="1707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 descr="C:\Users\Home\Desktop\Мои документы\Мои рисунки\Tulip-Flower-720x12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92696"/>
            <a:ext cx="8668380" cy="5629783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705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1124744"/>
            <a:ext cx="8473256" cy="3574256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-1296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экологический 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 descr="C:\Users\Home\Desktop\Мои документы\Мои рисунки\Tulip-Flower-720x12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668380" cy="5629783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705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67544" y="1124744"/>
            <a:ext cx="8473256" cy="3574256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-1296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2" name="WordArt 2"/>
          <p:cNvSpPr>
            <a:spLocks noChangeArrowheads="1" noChangeShapeType="1" noTextEdit="1"/>
          </p:cNvSpPr>
          <p:nvPr/>
        </p:nvSpPr>
        <p:spPr bwMode="auto">
          <a:xfrm>
            <a:off x="467544" y="1772816"/>
            <a:ext cx="8424936" cy="2773784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-2325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вестник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27584" y="2348880"/>
          <a:ext cx="4248472" cy="347104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24236"/>
                <a:gridCol w="2124236"/>
              </a:tblGrid>
              <a:tr h="5071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haroni" pitchFamily="2" charset="-79"/>
                        </a:rPr>
                        <a:t>Дни недели</a:t>
                      </a:r>
                      <a:endParaRPr lang="ru-RU" sz="20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haroni" pitchFamily="2" charset="-79"/>
                        </a:rPr>
                        <a:t>Мотузникова</a:t>
                      </a:r>
                      <a:r>
                        <a:rPr lang="ru-RU" sz="1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Aharoni" pitchFamily="2" charset="-79"/>
                        </a:rPr>
                        <a:t> Т.С.</a:t>
                      </a:r>
                      <a:endParaRPr lang="ru-RU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</a:tr>
              <a:tr h="4395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Понедельник 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8.30- 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14.00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</a:tr>
              <a:tr h="4395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Вторник 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-------------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</a:tr>
              <a:tr h="4395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Среда 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-------------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</a:tr>
              <a:tr h="549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Четверг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8.30- 14.00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</a:tr>
              <a:tr h="549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cs typeface="Aharoni" pitchFamily="2" charset="-79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Пятница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8.30- 14.00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</a:tr>
              <a:tr h="3296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Суббота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8.</a:t>
                      </a:r>
                      <a:r>
                        <a:rPr lang="ru-RU" sz="12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 30 – 10.00</a:t>
                      </a:r>
                      <a:r>
                        <a:rPr lang="ru-RU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 Black" pitchFamily="34" charset="0"/>
                          <a:cs typeface="Aharoni" pitchFamily="2" charset="-79"/>
                        </a:rPr>
                        <a:t> 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 Black" pitchFamily="34" charset="0"/>
                        <a:ea typeface="Times New Roman"/>
                        <a:cs typeface="Aharoni" pitchFamily="2" charset="-79"/>
                      </a:endParaRPr>
                    </a:p>
                  </a:txBody>
                  <a:tcPr marL="45196" marR="45196" marT="0" marB="0"/>
                </a:tc>
              </a:tr>
            </a:tbl>
          </a:graphicData>
        </a:graphic>
      </p:graphicFrame>
      <p:pic>
        <p:nvPicPr>
          <p:cNvPr id="3" name="Рисунок 2" descr="C:\Users\Home\Desktop\для класса\i (13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332656"/>
            <a:ext cx="1296144" cy="1682399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C:\Users\Home\Desktop\для класса\i (18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196752"/>
            <a:ext cx="1672332" cy="1944216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979712" y="0"/>
            <a:ext cx="698477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График  </a:t>
            </a:r>
            <a:r>
              <a:rPr kumimoji="0" lang="ru-RU" sz="7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абинета 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827584" y="5949280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Заведующий кабинетом: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Мотузникова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Т.С.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8" name="Picture 2" descr="F:\картинки\0_6d510_177909b5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212976"/>
            <a:ext cx="2878585" cy="2669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196752"/>
            <a:ext cx="66967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</a:t>
            </a:r>
          </a:p>
          <a:p>
            <a:pPr algn="ctr"/>
            <a:r>
              <a:rPr lang="ru-RU" sz="88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требования</a:t>
            </a:r>
            <a:endParaRPr lang="ru-RU" sz="88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F:\картинки\0_6d510_177909b5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789040"/>
            <a:ext cx="4320480" cy="2949154"/>
          </a:xfrm>
          <a:prstGeom prst="rect">
            <a:avLst/>
          </a:prstGeom>
          <a:noFill/>
        </p:spPr>
      </p:pic>
      <p:pic>
        <p:nvPicPr>
          <p:cNvPr id="4" name="Рисунок 3" descr="C:\Documents and Settings\начальник\Мои документы\Ульяна\Ульяна винкс\00000300\0000259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48604">
            <a:off x="6973540" y="562051"/>
            <a:ext cx="1834162" cy="20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Home\Desktop\для класса\i (13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32656"/>
            <a:ext cx="1296144" cy="1682399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24744"/>
            <a:ext cx="6912767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Учащихся  </a:t>
            </a:r>
            <a:endParaRPr lang="ru-RU" sz="8000" b="1" cap="none" spc="0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8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– 9 классов</a:t>
            </a:r>
            <a:endParaRPr lang="ru-RU" sz="80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F:\картинки\0_6d510_177909b5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501008"/>
            <a:ext cx="3816424" cy="3024336"/>
          </a:xfrm>
          <a:prstGeom prst="rect">
            <a:avLst/>
          </a:prstGeom>
          <a:noFill/>
        </p:spPr>
      </p:pic>
      <p:pic>
        <p:nvPicPr>
          <p:cNvPr id="4" name="Рисунок 3" descr="C:\Documents and Settings\начальник\Мои документы\Ульяна\Ульяна винкс\00000300\0000259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48604">
            <a:off x="6807889" y="382028"/>
            <a:ext cx="1834162" cy="20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Home\Desktop\для класса\i (13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32656"/>
            <a:ext cx="1296144" cy="1682399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836712"/>
            <a:ext cx="66967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знаниям </a:t>
            </a:r>
          </a:p>
          <a:p>
            <a:pPr algn="ctr"/>
            <a:r>
              <a:rPr lang="ru-RU" sz="9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умениям</a:t>
            </a:r>
          </a:p>
        </p:txBody>
      </p:sp>
      <p:pic>
        <p:nvPicPr>
          <p:cNvPr id="3" name="Picture 2" descr="F:\картинки\0_6d510_177909b5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717032"/>
            <a:ext cx="4176464" cy="2949154"/>
          </a:xfrm>
          <a:prstGeom prst="rect">
            <a:avLst/>
          </a:prstGeom>
          <a:noFill/>
        </p:spPr>
      </p:pic>
      <p:pic>
        <p:nvPicPr>
          <p:cNvPr id="4" name="Рисунок 3" descr="C:\Documents and Settings\начальник\Мои документы\Ульяна\Ульяна винкс\00000300\0000259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48604">
            <a:off x="7272595" y="319309"/>
            <a:ext cx="1517323" cy="166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Home\Desktop\для класса\i (13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4664"/>
            <a:ext cx="1224136" cy="1682399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ome\Desktop\Мои документы\Мои рисунки\Tulip-Flower-720x12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668380" cy="5629783"/>
          </a:xfrm>
          <a:prstGeom prst="rect">
            <a:avLst/>
          </a:prstGeom>
          <a:ln w="38100">
            <a:solidFill>
              <a:srgbClr val="FF5050"/>
            </a:solidFill>
          </a:ln>
          <a:effectLst>
            <a:softEdge rad="112500"/>
          </a:effectLst>
        </p:spPr>
      </p:pic>
      <p:sp>
        <p:nvSpPr>
          <p:cNvPr id="4" name="Горизонтальный свиток 3"/>
          <p:cNvSpPr/>
          <p:nvPr/>
        </p:nvSpPr>
        <p:spPr>
          <a:xfrm rot="10800000">
            <a:off x="1403648" y="1484784"/>
            <a:ext cx="6624736" cy="4464496"/>
          </a:xfrm>
          <a:prstGeom prst="horizontalScroll">
            <a:avLst>
              <a:gd name="adj" fmla="val 16422"/>
            </a:avLst>
          </a:prstGeom>
          <a:solidFill>
            <a:srgbClr val="FF0000">
              <a:alpha val="38039"/>
            </a:srgbClr>
          </a:solidFill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2060848"/>
            <a:ext cx="48965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ln w="18000">
                  <a:solidFill>
                    <a:srgbClr val="92D05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228600">
                    <a:schemeClr val="accent3">
                      <a:lumMod val="60000"/>
                      <a:lumOff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Красная книга </a:t>
            </a:r>
            <a:endParaRPr lang="ru-RU" sz="9600" b="1" dirty="0">
              <a:ln w="18000">
                <a:solidFill>
                  <a:srgbClr val="92D050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228600">
                  <a:schemeClr val="accent3">
                    <a:lumMod val="60000"/>
                    <a:lumOff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C:\Documents and Settings\начальник\Мои документы\Ульяна\Ульяна винкс\00000300\00002590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21689">
            <a:off x="5039331" y="3453486"/>
            <a:ext cx="1691339" cy="185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ome\Desktop\Мои документы\Мои рисунки\Tulip-Flower-720x12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668380" cy="5629783"/>
          </a:xfrm>
          <a:prstGeom prst="rect">
            <a:avLst/>
          </a:prstGeom>
          <a:solidFill>
            <a:srgbClr val="DAEFC3">
              <a:alpha val="87059"/>
            </a:srgbClr>
          </a:solidFill>
          <a:ln>
            <a:solidFill>
              <a:schemeClr val="accent1"/>
            </a:solidFill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971600" y="2132856"/>
            <a:ext cx="6624735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i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3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Ростовской </a:t>
            </a:r>
          </a:p>
          <a:p>
            <a:pPr algn="ctr"/>
            <a:r>
              <a:rPr lang="ru-RU" sz="8800" b="1" i="1" cap="none" spc="0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glow rad="228600">
                    <a:schemeClr val="accent3">
                      <a:lumMod val="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области</a:t>
            </a:r>
            <a:endParaRPr lang="ru-RU" sz="8800" b="1" i="1" cap="none" spc="0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C00000"/>
              </a:solidFill>
              <a:effectLst>
                <a:glow rad="228600">
                  <a:schemeClr val="accent3">
                    <a:lumMod val="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ome\Desktop\Мои документы\Мои рисунки\Tulip-Flower-720x12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8668380" cy="5773799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3528" y="2204864"/>
            <a:ext cx="8568952" cy="280076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prstTxWarp prst="textWave4">
              <a:avLst>
                <a:gd name="adj1" fmla="val 6248"/>
                <a:gd name="adj2" fmla="val 227"/>
              </a:avLst>
            </a:prstTxWarp>
            <a:spAutoFit/>
          </a:bodyPr>
          <a:lstStyle/>
          <a:p>
            <a:pPr algn="ctr"/>
            <a:r>
              <a:rPr lang="ru-RU" sz="8000" b="1" dirty="0" smtClean="0">
                <a:ln w="18000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Удивительный </a:t>
            </a:r>
          </a:p>
          <a:p>
            <a:pPr algn="ctr"/>
            <a:r>
              <a:rPr lang="ru-RU" sz="9600" b="1" dirty="0" smtClean="0">
                <a:ln w="18000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 ПРИРОДЫ</a:t>
            </a:r>
            <a:r>
              <a:rPr lang="ru-RU" sz="8800" b="1" dirty="0" smtClean="0">
                <a:ln w="18000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</a:t>
            </a:r>
            <a:endParaRPr lang="ru-RU" sz="8800" b="1" cap="none" spc="0" dirty="0">
              <a:ln w="18000">
                <a:solidFill>
                  <a:schemeClr val="accent6">
                    <a:lumMod val="5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5445224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ome\Desktop\Мои документы\Мои рисунки\Tulip-Flower-720x12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68380" cy="562978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259632" y="836712"/>
            <a:ext cx="7056784" cy="408297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ru-RU" sz="7200" b="1" cap="none" spc="0" dirty="0" smtClean="0">
                <a:ln w="18000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 </a:t>
            </a:r>
          </a:p>
          <a:p>
            <a:pPr algn="ctr"/>
            <a:r>
              <a:rPr lang="ru-RU" sz="9600" b="1" cap="none" spc="0" dirty="0" smtClean="0">
                <a:ln w="18000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Вокруг </a:t>
            </a:r>
          </a:p>
          <a:p>
            <a:pPr algn="ctr"/>
            <a:r>
              <a:rPr lang="ru-RU" sz="9600" b="1" dirty="0" smtClean="0">
                <a:ln w="18000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нас</a:t>
            </a:r>
            <a:endParaRPr lang="ru-RU" sz="9600" b="1" cap="none" spc="0" dirty="0">
              <a:ln w="18000">
                <a:solidFill>
                  <a:schemeClr val="accent6">
                    <a:lumMod val="5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62</Words>
  <Application>Microsoft Office PowerPoint</Application>
  <PresentationFormat>Экран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30</cp:revision>
  <dcterms:modified xsi:type="dcterms:W3CDTF">2015-11-08T19:50:13Z</dcterms:modified>
</cp:coreProperties>
</file>