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334" r:id="rId2"/>
    <p:sldId id="327" r:id="rId3"/>
    <p:sldId id="296" r:id="rId4"/>
    <p:sldId id="297" r:id="rId5"/>
    <p:sldId id="356" r:id="rId6"/>
    <p:sldId id="346" r:id="rId7"/>
    <p:sldId id="257" r:id="rId8"/>
    <p:sldId id="276" r:id="rId9"/>
    <p:sldId id="266" r:id="rId10"/>
    <p:sldId id="268" r:id="rId11"/>
    <p:sldId id="275" r:id="rId12"/>
    <p:sldId id="337" r:id="rId13"/>
    <p:sldId id="27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72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1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7A20A-EF54-413C-A620-8A75CB815891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980215-A339-47F6-87E8-4AD22CE3F8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781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A5EC7-5024-42CD-802A-5FAB71E8D5D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63BAD-E0F9-4D26-9678-17C6DA71521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A5EC7-5024-42CD-802A-5FAB71E8D5D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63BAD-E0F9-4D26-9678-17C6DA71521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A5EC7-5024-42CD-802A-5FAB71E8D5D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63BAD-E0F9-4D26-9678-17C6DA7152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A5EC7-5024-42CD-802A-5FAB71E8D5D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63BAD-E0F9-4D26-9678-17C6DA71521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A5EC7-5024-42CD-802A-5FAB71E8D5D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63BAD-E0F9-4D26-9678-17C6DA71521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A5EC7-5024-42CD-802A-5FAB71E8D5D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63BAD-E0F9-4D26-9678-17C6DA7152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A5EC7-5024-42CD-802A-5FAB71E8D5D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63BAD-E0F9-4D26-9678-17C6DA7152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A5EC7-5024-42CD-802A-5FAB71E8D5D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63BAD-E0F9-4D26-9678-17C6DA7152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A5EC7-5024-42CD-802A-5FAB71E8D5D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63BAD-E0F9-4D26-9678-17C6DA71521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A5EC7-5024-42CD-802A-5FAB71E8D5D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63BAD-E0F9-4D26-9678-17C6DA7152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A5EC7-5024-42CD-802A-5FAB71E8D5D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63BAD-E0F9-4D26-9678-17C6DA7152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AFA5EC7-5024-42CD-802A-5FAB71E8D5D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AB63BAD-E0F9-4D26-9678-17C6DA71521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gif"/><Relationship Id="rId4" Type="http://schemas.openxmlformats.org/officeDocument/2006/relationships/image" Target="../media/image9.png"/><Relationship Id="rId9" Type="http://schemas.openxmlformats.org/officeDocument/2006/relationships/image" Target="../media/image1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muzotkrytka.narod.ru/animashki/bukety/6.gif" TargetMode="External"/><Relationship Id="rId3" Type="http://schemas.openxmlformats.org/officeDocument/2006/relationships/hyperlink" Target="http://muzotkrytka.narod.ru/8marta/cards/7.jpg" TargetMode="External"/><Relationship Id="rId7" Type="http://schemas.openxmlformats.org/officeDocument/2006/relationships/hyperlink" Target="http://muzotkrytka.narod.ru/8marta/cards/4.gif" TargetMode="External"/><Relationship Id="rId12" Type="http://schemas.openxmlformats.org/officeDocument/2006/relationships/hyperlink" Target="http://muzotkrytka.narod.ru/animashki/bukety/28.gif" TargetMode="External"/><Relationship Id="rId2" Type="http://schemas.openxmlformats.org/officeDocument/2006/relationships/hyperlink" Target="http://muzotkrytka.narod.ru/8marta/cards/3.gi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muzotkrytka.narod.ru/8marta/cards/5.gif" TargetMode="External"/><Relationship Id="rId11" Type="http://schemas.openxmlformats.org/officeDocument/2006/relationships/hyperlink" Target="http://muzotkrytka.narod.ru/animashki/bukety/32.gif" TargetMode="External"/><Relationship Id="rId5" Type="http://schemas.openxmlformats.org/officeDocument/2006/relationships/hyperlink" Target="http://muzotkrytka.narod.ru/8marta/cards/6.jpg" TargetMode="External"/><Relationship Id="rId10" Type="http://schemas.openxmlformats.org/officeDocument/2006/relationships/hyperlink" Target="http://muzotkrytka.narod.ru/animashki/bukety/29.gif" TargetMode="External"/><Relationship Id="rId4" Type="http://schemas.openxmlformats.org/officeDocument/2006/relationships/hyperlink" Target="http://muzotkrytka.narod.ru/8marta/cards/8.jpg" TargetMode="External"/><Relationship Id="rId9" Type="http://schemas.openxmlformats.org/officeDocument/2006/relationships/hyperlink" Target="http://muzotkrytka.narod.ru/animashki/bukety/25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9940" y="6153167"/>
            <a:ext cx="60941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i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Презентацию подготовила учитель физики Г.Ф. Полещук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15816" y="116632"/>
            <a:ext cx="60121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ГОКУ АО «Общеобразовательная школа при УИН»</a:t>
            </a:r>
          </a:p>
        </p:txBody>
      </p:sp>
      <p:pic>
        <p:nvPicPr>
          <p:cNvPr id="9224" name="Picture 8" descr="http://www.playcast.ru/uploads/2015/03/04/1245905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81471"/>
            <a:ext cx="8439472" cy="421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92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0050"/>
            <a:ext cx="9144000" cy="689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908720"/>
            <a:ext cx="777686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верю, что все женщины прекрасны</a:t>
            </a:r>
          </a:p>
          <a:p>
            <a:pPr algn="just"/>
            <a:r>
              <a:rPr lang="ru-RU" sz="3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добротой своею, и умом,</a:t>
            </a:r>
          </a:p>
          <a:p>
            <a:pPr algn="just"/>
            <a:r>
              <a:rPr lang="ru-RU" sz="3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Ещё </a:t>
            </a:r>
            <a:r>
              <a:rPr lang="ru-RU" sz="3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весельем, если в доме праздник,</a:t>
            </a:r>
          </a:p>
          <a:p>
            <a:pPr algn="just"/>
            <a:r>
              <a:rPr lang="ru-RU" sz="3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верностью, когда разлука в </a:t>
            </a:r>
            <a:r>
              <a:rPr lang="ru-RU" sz="3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нём</a:t>
            </a:r>
            <a:r>
              <a:rPr lang="ru-RU" sz="3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3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их наряды и не профиль римский,</a:t>
            </a:r>
          </a:p>
          <a:p>
            <a:pPr algn="just"/>
            <a:r>
              <a:rPr lang="ru-RU" sz="3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 покоряет женская душа</a:t>
            </a:r>
          </a:p>
          <a:p>
            <a:pPr algn="just"/>
            <a:r>
              <a:rPr lang="ru-RU" sz="3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молодость </a:t>
            </a:r>
            <a:r>
              <a:rPr lang="ru-RU" sz="3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её, </a:t>
            </a:r>
            <a:r>
              <a:rPr lang="ru-RU" sz="3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материнство,</a:t>
            </a:r>
          </a:p>
          <a:p>
            <a:pPr algn="just"/>
            <a:r>
              <a:rPr lang="ru-RU" sz="3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седина, когда пора пришла.</a:t>
            </a:r>
          </a:p>
          <a:p>
            <a:pPr algn="just"/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А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Дементьев</a:t>
            </a:r>
            <a:endParaRPr lang="ru-RU" i="1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36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30" y="-400"/>
            <a:ext cx="924795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8229600" cy="509857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Уважаемые женщины!</a:t>
            </a:r>
            <a:br>
              <a:rPr lang="ru-RU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 праздником светлым,</a:t>
            </a:r>
            <a:b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 праздником ясным,</a:t>
            </a:r>
            <a:b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 праздником нежным,</a:t>
            </a:r>
            <a:b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Чудесным, прекрасным,</a:t>
            </a:r>
            <a:b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 праздником  ласки, любви и внимания!</a:t>
            </a:r>
            <a:b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 праздником  женского очарования!!!</a:t>
            </a:r>
            <a:b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endParaRPr lang="ru-RU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437112"/>
            <a:ext cx="4041849" cy="2146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valerijj-jug-darite-zhenshhinam-cvety-(mp3-crazy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2384" y="561838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3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69"/>
    </mc:Choice>
    <mc:Fallback xmlns="">
      <p:transition spd="slow" advTm="123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usiter.com/uploads/20101011/pole_cvety_poljna_cvety_cvety_leto_46025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14" y="0"/>
            <a:ext cx="93309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22044">
            <a:off x="1022414" y="89564"/>
            <a:ext cx="2275089" cy="2824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50438"/>
            <a:ext cx="2304256" cy="2667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9946">
            <a:off x="365801" y="2746159"/>
            <a:ext cx="1948030" cy="2683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658969"/>
            <a:ext cx="1872208" cy="241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831015"/>
            <a:ext cx="1671315" cy="228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50438"/>
            <a:ext cx="1584176" cy="2198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8" name="Picture 12" descr="http://www.playcast.ru/uploads/2014/02/11/7407609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653136"/>
            <a:ext cx="5519948" cy="237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http://img-fotki.yandex.ru/get/31/131165231.b/0_79d6e_249971d8_L.jpg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730" y="4660090"/>
            <a:ext cx="2943538" cy="219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93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85"/>
    </mc:Choice>
    <mc:Fallback xmlns="">
      <p:transition spd="slow" advTm="7985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bestgif.su/_ph/18/2/36841599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" y="-27452"/>
            <a:ext cx="9180601" cy="688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183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img1.liveinternet.ru/images/attach/c/3/75/915/75915699_3856133_759605494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116632"/>
            <a:ext cx="3744416" cy="12961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Monotype Corsiva" panose="03010101010201010101" pitchFamily="66" charset="0"/>
              </a:rPr>
              <a:t>Желаю счастья и любви.</a:t>
            </a:r>
          </a:p>
          <a:p>
            <a:pPr algn="ctr"/>
            <a:r>
              <a:rPr lang="ru-RU" sz="2400" dirty="0" smtClean="0">
                <a:latin typeface="Monotype Corsiva" panose="03010101010201010101" pitchFamily="66" charset="0"/>
              </a:rPr>
              <a:t>Они дороже всех подарков.</a:t>
            </a:r>
          </a:p>
          <a:p>
            <a:pPr algn="ctr"/>
            <a:r>
              <a:rPr lang="ru-RU" sz="2400" dirty="0" smtClean="0">
                <a:latin typeface="Monotype Corsiva" panose="03010101010201010101" pitchFamily="66" charset="0"/>
              </a:rPr>
              <a:t>И пусть все сбудутся мечты</a:t>
            </a:r>
          </a:p>
          <a:p>
            <a:pPr algn="ctr"/>
            <a:r>
              <a:rPr lang="ru-RU" sz="2400" dirty="0" smtClean="0">
                <a:latin typeface="Monotype Corsiva" panose="03010101010201010101" pitchFamily="66" charset="0"/>
              </a:rPr>
              <a:t>В прекрасный день – 8 Марта!</a:t>
            </a:r>
            <a:endParaRPr lang="ru-RU" sz="24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06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12"/>
    </mc:Choice>
    <mc:Fallback xmlns="">
      <p:transition spd="slow" advTm="6712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музыкальная открытка 8 марта, анимационная открытка с кодом, цветы, сердечко ручной работы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635"/>
            <a:ext cx="9144000" cy="6868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http://www.playcast.ru/uploads/2015/05/08/1351316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84" y="0"/>
            <a:ext cx="9046279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715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87"/>
    </mc:Choice>
    <mc:Fallback xmlns="">
      <p:transition spd="slow" advTm="3587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muzotkrytka.narod.ru/animashki/bukety/3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56" y="-26098"/>
            <a:ext cx="9162256" cy="6839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116632"/>
            <a:ext cx="6912768" cy="4325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2800" b="1" i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Примите наши поздравленья</a:t>
            </a:r>
            <a:endParaRPr lang="ru-RU" sz="2800" b="1" i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2800" b="1" i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В международный женский день!</a:t>
            </a:r>
            <a:endParaRPr lang="ru-RU" sz="2800" b="1" i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2800" b="1" i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Пусть будет ваше настроение</a:t>
            </a:r>
            <a:endParaRPr lang="ru-RU" sz="2800" b="1" i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2800" b="1" i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Всегда цветущим, как сирень,</a:t>
            </a:r>
            <a:endParaRPr lang="ru-RU" sz="2800" b="1" i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2800" b="1" i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Пусть будет жизнь прекрасна ваша,</a:t>
            </a:r>
            <a:endParaRPr lang="ru-RU" sz="2800" b="1" i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2800" b="1" i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И дети счастливы всегда, </a:t>
            </a:r>
            <a:endParaRPr lang="ru-RU" sz="2800" b="1" i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2800" b="1" i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Пусть дом ваш будет полной чашей!</a:t>
            </a:r>
            <a:endParaRPr lang="ru-RU" sz="2800" b="1" i="1" dirty="0">
              <a:solidFill>
                <a:srgbClr val="002060"/>
              </a:solidFill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2800" b="1" i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Удачи, счастья и добра!</a:t>
            </a:r>
            <a:endParaRPr lang="ru-RU" sz="2800" b="1" i="1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pic>
        <p:nvPicPr>
          <p:cNvPr id="37890" name="Picture 2" descr="http://effects1.ru/png/kartinka/babochka/babochka-5-3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4795">
            <a:off x="5652120" y="4077072"/>
            <a:ext cx="3048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2" name="Picture 4" descr="http://playcast.ru/uploads/2015/09/27/15229581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3" y="4743611"/>
            <a:ext cx="2679509" cy="198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7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86"/>
    </mc:Choice>
    <mc:Fallback xmlns="">
      <p:transition spd="slow" advTm="11486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muzotkrytka.narod.ru/8marta/cards/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705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4" name="Picture 2" descr="http://playcast.ru/uploads/2015/08/08/14617764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08182">
            <a:off x="6131729" y="3399004"/>
            <a:ext cx="2171065" cy="1593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6" name="Picture 4" descr="http://playcast.ru/uploads/2015/02/24/12299026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01330">
            <a:off x="949349" y="831878"/>
            <a:ext cx="2938545" cy="259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157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47"/>
    </mc:Choice>
    <mc:Fallback xmlns="">
      <p:transition spd="slow" advTm="2247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muzotkrytka.narod.ru/8marta/cards/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5" y="26842"/>
            <a:ext cx="9169183" cy="6831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25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82"/>
    </mc:Choice>
    <mc:Fallback xmlns="">
      <p:transition spd="slow" advTm="2382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muzotkrytka.narod.ru/animashki/bukety/28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2" y="-32726"/>
            <a:ext cx="9118367" cy="6681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26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2"/>
    </mc:Choice>
    <mc:Fallback xmlns="">
      <p:transition spd="slow" advTm="2082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8" descr="http://img0.liveinternet.ru/images/attach/c/5/123/380/123380968_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3570784"/>
            <a:ext cx="6552728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537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97"/>
    </mc:Choice>
    <mc:Fallback xmlns="">
      <p:transition spd="slow" advTm="17197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412776"/>
            <a:ext cx="7704856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hlinkClick r:id="rId2"/>
              </a:rPr>
              <a:t>В презентации  использованы ресурсы интернета: </a:t>
            </a:r>
          </a:p>
          <a:p>
            <a:r>
              <a:rPr lang="ru-RU" sz="1400" dirty="0" smtClean="0">
                <a:solidFill>
                  <a:srgbClr val="002060"/>
                </a:solidFill>
                <a:hlinkClick r:id="rId2"/>
              </a:rPr>
              <a:t>Использованы ресурсы интернета:</a:t>
            </a:r>
            <a:endParaRPr lang="ru-RU" sz="1400" dirty="0">
              <a:solidFill>
                <a:srgbClr val="002060"/>
              </a:solidFill>
              <a:hlinkClick r:id="rId2"/>
            </a:endParaRPr>
          </a:p>
          <a:p>
            <a:r>
              <a:rPr lang="en-US" sz="1400" dirty="0" smtClean="0">
                <a:solidFill>
                  <a:srgbClr val="002060"/>
                </a:solidFill>
                <a:hlinkClick r:id="rId2"/>
              </a:rPr>
              <a:t>http://muzotkrytka.narod.ru/8marta/cards/3.gif</a:t>
            </a:r>
            <a:endParaRPr lang="ru-RU" sz="1400" dirty="0" smtClean="0">
              <a:solidFill>
                <a:srgbClr val="002060"/>
              </a:solidFill>
            </a:endParaRPr>
          </a:p>
          <a:p>
            <a:r>
              <a:rPr lang="en-US" sz="1400" dirty="0" smtClean="0">
                <a:solidFill>
                  <a:srgbClr val="002060"/>
                </a:solidFill>
                <a:hlinkClick r:id="rId3"/>
              </a:rPr>
              <a:t>http://muzotkrytka.narod.ru/8marta/cards/7.jpg</a:t>
            </a:r>
            <a:endParaRPr lang="ru-RU" sz="1400" dirty="0" smtClean="0">
              <a:solidFill>
                <a:srgbClr val="002060"/>
              </a:solidFill>
            </a:endParaRPr>
          </a:p>
          <a:p>
            <a:r>
              <a:rPr lang="en-US" sz="1400" dirty="0" smtClean="0">
                <a:solidFill>
                  <a:srgbClr val="002060"/>
                </a:solidFill>
                <a:hlinkClick r:id="rId4"/>
              </a:rPr>
              <a:t>http://muzotkrytka.narod.ru/8marta/cards/8.jpg</a:t>
            </a:r>
            <a:endParaRPr lang="ru-RU" sz="1400" dirty="0" smtClean="0">
              <a:solidFill>
                <a:srgbClr val="002060"/>
              </a:solidFill>
            </a:endParaRPr>
          </a:p>
          <a:p>
            <a:r>
              <a:rPr lang="en-US" sz="1400" dirty="0" smtClean="0">
                <a:solidFill>
                  <a:srgbClr val="002060"/>
                </a:solidFill>
                <a:hlinkClick r:id="rId5"/>
              </a:rPr>
              <a:t>http://muzotkrytka.narod.ru/8marta/cards/6.jpg</a:t>
            </a:r>
            <a:endParaRPr lang="ru-RU" sz="1400" dirty="0" smtClean="0">
              <a:solidFill>
                <a:srgbClr val="002060"/>
              </a:solidFill>
            </a:endParaRPr>
          </a:p>
          <a:p>
            <a:r>
              <a:rPr lang="en-US" sz="1400" dirty="0" smtClean="0">
                <a:solidFill>
                  <a:srgbClr val="002060"/>
                </a:solidFill>
                <a:hlinkClick r:id="rId6"/>
              </a:rPr>
              <a:t>http://muzotkrytka.narod.ru/8marta/cards/5.gif</a:t>
            </a:r>
            <a:endParaRPr lang="ru-RU" sz="1400" dirty="0" smtClean="0">
              <a:solidFill>
                <a:srgbClr val="002060"/>
              </a:solidFill>
            </a:endParaRPr>
          </a:p>
          <a:p>
            <a:r>
              <a:rPr lang="en-US" sz="1400" dirty="0" smtClean="0">
                <a:solidFill>
                  <a:srgbClr val="002060"/>
                </a:solidFill>
                <a:hlinkClick r:id="rId7"/>
              </a:rPr>
              <a:t>http://muzotkrytka.narod.ru/8marta/cards/4.gif</a:t>
            </a:r>
            <a:endParaRPr lang="ru-RU" sz="1400" dirty="0" smtClean="0">
              <a:solidFill>
                <a:srgbClr val="002060"/>
              </a:solidFill>
            </a:endParaRPr>
          </a:p>
          <a:p>
            <a:r>
              <a:rPr lang="en-US" sz="1400" dirty="0" smtClean="0">
                <a:solidFill>
                  <a:srgbClr val="002060"/>
                </a:solidFill>
                <a:hlinkClick r:id="rId8"/>
              </a:rPr>
              <a:t>http://muzotkrytka.narod.ru/animashki/bukety/6.gif</a:t>
            </a:r>
            <a:endParaRPr lang="ru-RU" sz="1400" dirty="0" smtClean="0">
              <a:solidFill>
                <a:srgbClr val="002060"/>
              </a:solidFill>
            </a:endParaRPr>
          </a:p>
          <a:p>
            <a:r>
              <a:rPr lang="en-US" sz="1400" dirty="0" smtClean="0">
                <a:solidFill>
                  <a:srgbClr val="002060"/>
                </a:solidFill>
                <a:hlinkClick r:id="rId9"/>
              </a:rPr>
              <a:t>http://muzotkrytka.narod.ru/animashki/bukety/25.gif</a:t>
            </a:r>
            <a:endParaRPr lang="ru-RU" sz="1400" dirty="0" smtClean="0">
              <a:solidFill>
                <a:srgbClr val="002060"/>
              </a:solidFill>
            </a:endParaRPr>
          </a:p>
          <a:p>
            <a:r>
              <a:rPr lang="en-US" sz="1400" dirty="0" smtClean="0">
                <a:solidFill>
                  <a:srgbClr val="002060"/>
                </a:solidFill>
                <a:hlinkClick r:id="rId10"/>
              </a:rPr>
              <a:t>http://muzotkrytka.narod.ru/animashki/bukety/29.gif</a:t>
            </a:r>
            <a:endParaRPr lang="ru-RU" sz="1400" dirty="0" smtClean="0">
              <a:solidFill>
                <a:srgbClr val="002060"/>
              </a:solidFill>
            </a:endParaRPr>
          </a:p>
          <a:p>
            <a:r>
              <a:rPr lang="en-US" sz="1400" dirty="0" smtClean="0">
                <a:solidFill>
                  <a:srgbClr val="002060"/>
                </a:solidFill>
                <a:hlinkClick r:id="rId11"/>
              </a:rPr>
              <a:t>http://muzotkrytka.narod.ru/animashki/bukety/32.gif</a:t>
            </a:r>
            <a:endParaRPr lang="ru-RU" sz="1400" dirty="0" smtClean="0">
              <a:solidFill>
                <a:srgbClr val="002060"/>
              </a:solidFill>
            </a:endParaRPr>
          </a:p>
          <a:p>
            <a:r>
              <a:rPr lang="en-US" sz="1400" dirty="0" smtClean="0">
                <a:solidFill>
                  <a:srgbClr val="002060"/>
                </a:solidFill>
                <a:hlinkClick r:id="rId12"/>
              </a:rPr>
              <a:t>http://muzotkrytka.narod.ru/animashki/bukety/28.gif</a:t>
            </a:r>
            <a:endParaRPr lang="ru-RU" sz="1400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25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1522</TotalTime>
  <Words>185</Words>
  <Application>Microsoft Office PowerPoint</Application>
  <PresentationFormat>Экран (4:3)</PresentationFormat>
  <Paragraphs>37</Paragraphs>
  <Slides>13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Воздушный поток</vt:lpstr>
      <vt:lpstr>Презентация PowerPoint</vt:lpstr>
      <vt:lpstr>Презентация PowerPoint</vt:lpstr>
      <vt:lpstr>Уважаемые женщины! С праздником светлым, С праздником ясным, С праздником нежным, Чудесным, прекрасным, С праздником  ласки, любви и внимания! С праздником  женского очарования!!!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98</cp:revision>
  <dcterms:created xsi:type="dcterms:W3CDTF">2017-03-01T06:09:18Z</dcterms:created>
  <dcterms:modified xsi:type="dcterms:W3CDTF">2017-03-10T08:11:08Z</dcterms:modified>
</cp:coreProperties>
</file>