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60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 autoAdjust="0"/>
    <p:restoredTop sz="94680" autoAdjust="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to protect endangered species?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472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04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words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1412776"/>
            <a:ext cx="538234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Species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Society </a:t>
            </a:r>
            <a:endParaRPr lang="en-US" sz="4400" dirty="0">
              <a:solidFill>
                <a:srgbClr val="FF0000"/>
              </a:solidFill>
            </a:endParaRPr>
          </a:p>
          <a:p>
            <a:r>
              <a:rPr lang="en-US" sz="4400" dirty="0">
                <a:solidFill>
                  <a:srgbClr val="FF0000"/>
                </a:solidFill>
              </a:rPr>
              <a:t>Diet</a:t>
            </a:r>
          </a:p>
          <a:p>
            <a:r>
              <a:rPr lang="en-US" sz="4400" dirty="0">
                <a:solidFill>
                  <a:srgbClr val="FF0000"/>
                </a:solidFill>
              </a:rPr>
              <a:t>Hay</a:t>
            </a:r>
          </a:p>
          <a:p>
            <a:r>
              <a:rPr lang="en-US" sz="4400" dirty="0">
                <a:solidFill>
                  <a:srgbClr val="FF0000"/>
                </a:solidFill>
              </a:rPr>
              <a:t>Linseed</a:t>
            </a:r>
          </a:p>
          <a:p>
            <a:r>
              <a:rPr lang="en-US" sz="4400" dirty="0">
                <a:solidFill>
                  <a:srgbClr val="FF0000"/>
                </a:solidFill>
              </a:rPr>
              <a:t>Date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seal</a:t>
            </a:r>
          </a:p>
          <a:p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158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Some/ any/ no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saw … enter the room</a:t>
            </a:r>
            <a:endParaRPr lang="ru-RU" dirty="0"/>
          </a:p>
          <a:p>
            <a:r>
              <a:rPr lang="en-US" dirty="0"/>
              <a:t>Does … know his name?</a:t>
            </a:r>
            <a:endParaRPr lang="ru-RU" dirty="0"/>
          </a:p>
          <a:p>
            <a:r>
              <a:rPr lang="en-US" dirty="0"/>
              <a:t>There is … water in the glass</a:t>
            </a:r>
            <a:endParaRPr lang="ru-RU" dirty="0"/>
          </a:p>
          <a:p>
            <a:r>
              <a:rPr lang="en-US" dirty="0"/>
              <a:t>Is there … animal at the video?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1881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193" y="620688"/>
            <a:ext cx="8229600" cy="638944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How do these people fighting for protection of endangering animals?</a:t>
            </a:r>
            <a:r>
              <a:rPr lang="ru-RU" sz="4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/>
            </a:r>
            <a:br>
              <a:rPr lang="ru-RU" sz="4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</a:b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5"/>
            <a:ext cx="3835745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5" descr="Картинки по запросу slogans we are for the  protect wild anima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993" y="1465353"/>
            <a:ext cx="4152472" cy="2683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01" y="4221087"/>
            <a:ext cx="3842712" cy="244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882" y="4221087"/>
            <a:ext cx="4168583" cy="244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6046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What do people in the pictures do to solve the problem?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3566469" cy="2286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556792"/>
            <a:ext cx="39624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33056"/>
            <a:ext cx="3584575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971944"/>
            <a:ext cx="3962400" cy="263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9805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And what would you do to save our nature?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Offer your own solutions to the problem.</a:t>
            </a:r>
            <a:endParaRPr lang="ru-RU" dirty="0"/>
          </a:p>
          <a:p>
            <a:r>
              <a:rPr lang="en-US" dirty="0"/>
              <a:t>Discuss  with your classmates the ways of  protecting </a:t>
            </a:r>
            <a:r>
              <a:rPr lang="en-US" dirty="0" smtClean="0"/>
              <a:t>wildlife</a:t>
            </a:r>
          </a:p>
          <a:p>
            <a:r>
              <a:rPr lang="en-US" dirty="0"/>
              <a:t>Put forward arguments that the measures you are going to take will work.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05102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111</Words>
  <Application>Microsoft Office PowerPoint</Application>
  <PresentationFormat>Экран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How to protect endangered species?</vt:lpstr>
      <vt:lpstr>New words</vt:lpstr>
      <vt:lpstr>Some/ any/ no</vt:lpstr>
      <vt:lpstr>How do these people fighting for protection of endangering animals? </vt:lpstr>
      <vt:lpstr>What do people in the pictures do to solve the problem?</vt:lpstr>
      <vt:lpstr>And what would you do to save our nature?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</cp:revision>
  <dcterms:created xsi:type="dcterms:W3CDTF">2017-02-16T01:43:22Z</dcterms:created>
  <dcterms:modified xsi:type="dcterms:W3CDTF">2017-02-16T02:18:38Z</dcterms:modified>
</cp:coreProperties>
</file>