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60" r:id="rId2"/>
    <p:sldId id="257" r:id="rId3"/>
    <p:sldId id="262" r:id="rId4"/>
    <p:sldId id="263" r:id="rId5"/>
    <p:sldId id="264" r:id="rId6"/>
    <p:sldId id="265" r:id="rId7"/>
    <p:sldId id="266" r:id="rId8"/>
    <p:sldId id="269" r:id="rId9"/>
    <p:sldId id="267" r:id="rId10"/>
    <p:sldId id="270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26" y="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1068BF-F251-4917-B83D-236E4A5A14CD}" type="datetimeFigureOut">
              <a:rPr lang="ru-RU" smtClean="0"/>
              <a:t>12.03.2017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944F80-BA8B-4B9D-BF41-816ED076C9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87195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944F80-BA8B-4B9D-BF41-816ED076C9B1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29878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8415D-EA89-4C66-9069-62BD0C6B2725}" type="datetime1">
              <a:rPr lang="ru-RU" smtClean="0"/>
              <a:t>12.03.2017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4B51A-B9B0-4B6F-9AC0-62A45BE7BB9D}" type="datetime1">
              <a:rPr lang="ru-RU" smtClean="0"/>
              <a:t>12.03.2017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A24E4-CE9E-45AB-A428-7C05DBE6BC9A}" type="datetime1">
              <a:rPr lang="ru-RU" smtClean="0"/>
              <a:t>12.03.2017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EE997-625B-4140-ACDC-9A3335332764}" type="datetime1">
              <a:rPr lang="ru-RU" smtClean="0"/>
              <a:t>12.03.2017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F200B-BCEC-4518-8BEF-637D32C7BD7F}" type="datetime1">
              <a:rPr lang="ru-RU" smtClean="0"/>
              <a:t>12.03.2017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E9F52-BC75-447A-9381-BEE8CCE7E009}" type="datetime1">
              <a:rPr lang="ru-RU" smtClean="0"/>
              <a:t>12.03.2017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669EE-659A-4B93-A02D-E02822C9D042}" type="datetime1">
              <a:rPr lang="ru-RU" smtClean="0"/>
              <a:t>12.03.2017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3FDC7-3453-4150-8922-C17815A302A9}" type="datetime1">
              <a:rPr lang="ru-RU" smtClean="0"/>
              <a:t>12.03.2017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22D3B-9203-4ECC-88FF-7C6F7CF6DD7F}" type="datetime1">
              <a:rPr lang="ru-RU" smtClean="0"/>
              <a:t>12.03.2017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B33E9-90E7-479F-BF12-60211FD77F35}" type="datetime1">
              <a:rPr lang="ru-RU" smtClean="0"/>
              <a:t>12.03.2017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F598A-9CEA-44FB-B09A-8BBF6A5CB3B4}" type="datetime1">
              <a:rPr lang="ru-RU" smtClean="0"/>
              <a:t>12.03.2017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ED615-E807-4A3B-A203-3FD1ECC29B72}" type="datetime1">
              <a:rPr lang="ru-RU" smtClean="0"/>
              <a:t>12.03.2017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9A470-17FC-4AB9-8DDE-7A586C601016}" type="datetime1">
              <a:rPr lang="ru-RU" smtClean="0"/>
              <a:t>12.03.2017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56FF44-0AB2-4326-A470-602FCD1AEB62}" type="datetime1">
              <a:rPr lang="ru-RU" smtClean="0"/>
              <a:t>12.03.2017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helpmammy.ru/text-images/206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hyperlink" Target="http://www.char.ru/books/p606150.jpg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jpeg"/><Relationship Id="rId5" Type="http://schemas.openxmlformats.org/officeDocument/2006/relationships/hyperlink" Target="http://www.kinoru.ru/published/publicdata/KINORU1/attachments/SC/products_pictures/1291923357_quotDvenadtsat-mesyatsevquot-skazka-na-ldu-_enl.jpeg" TargetMode="Externa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helpmammy.ru/text-images/206.jpg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547664" y="1052736"/>
            <a:ext cx="6120680" cy="1800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Урок литературного чтения во 2-а классе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13</a:t>
            </a: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.03.17г.</a:t>
            </a:r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3707904" y="5229200"/>
            <a:ext cx="3763962" cy="504056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ru-RU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Учитель: Зубарь С.В.</a:t>
            </a:r>
          </a:p>
          <a:p>
            <a:pPr>
              <a:spcBef>
                <a:spcPts val="0"/>
              </a:spcBef>
            </a:pPr>
            <a:endParaRPr lang="ru-RU" sz="24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4913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467544" y="404664"/>
            <a:ext cx="813690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Arial" pitchFamily="34" charset="0"/>
              </a:rPr>
              <a:t>Речевая разминка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907704" y="1117158"/>
            <a:ext cx="6336704" cy="5006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Перед весной бывают дни такие:</a:t>
            </a:r>
            <a:b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 плотным снегом отдыхает луг,</a:t>
            </a:r>
            <a:b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Шумят деревья весело-сухие,</a:t>
            </a:r>
            <a:b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теплый ветер нежен и упруг.</a:t>
            </a:r>
            <a:b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лёгкости своей дивится тело,</a:t>
            </a:r>
            <a:b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дома своего не узнаешь,</a:t>
            </a:r>
            <a:b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песню ту, что прежде надоела,</a:t>
            </a:r>
            <a:b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 новую, с волнением поешь.     </a:t>
            </a:r>
            <a:endPara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     </a:t>
            </a:r>
            <a:r>
              <a:rPr lang="ru-RU" sz="20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Ахматова</a:t>
            </a:r>
            <a:endParaRPr lang="ru-RU" sz="20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ctrTitle"/>
          </p:nvPr>
        </p:nvSpPr>
        <p:spPr>
          <a:xfrm>
            <a:off x="827584" y="226726"/>
            <a:ext cx="8134350" cy="96043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altLang="ru-RU" sz="4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Самуил Яковлевич Маршак</a:t>
            </a:r>
          </a:p>
        </p:txBody>
      </p:sp>
      <p:sp>
        <p:nvSpPr>
          <p:cNvPr id="7171" name="Номер слайда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15968"/>
                </a:solidFill>
                <a:latin typeface="Segoe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215968"/>
                </a:solidFill>
                <a:latin typeface="Segoe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215968"/>
                </a:solidFill>
                <a:latin typeface="Segoe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215968"/>
                </a:solidFill>
                <a:latin typeface="Segoe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215968"/>
                </a:solidFill>
                <a:latin typeface="Segoe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215968"/>
                </a:solidFill>
                <a:latin typeface="Segoe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215968"/>
                </a:solidFill>
                <a:latin typeface="Segoe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215968"/>
                </a:solidFill>
                <a:latin typeface="Segoe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215968"/>
                </a:solidFill>
                <a:latin typeface="Segoe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E276290-051F-4484-AC97-3F838B7A5345}" type="slidenum">
              <a:rPr lang="ru-RU" altLang="ru-RU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ru-RU" altLang="ru-RU" sz="1200" smtClean="0">
              <a:solidFill>
                <a:srgbClr val="898989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563888" y="836712"/>
            <a:ext cx="1920718" cy="5564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>
              <a:lnSpc>
                <a:spcPct val="115000"/>
              </a:lnSpc>
              <a:spcAft>
                <a:spcPts val="1000"/>
              </a:spcAft>
              <a:defRPr/>
            </a:pPr>
            <a:r>
              <a:rPr lang="ru-RU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1887 - 1964</a:t>
            </a:r>
            <a:endParaRPr lang="ru-RU" sz="28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173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93146"/>
            <a:ext cx="8782421" cy="5464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3546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>
            <a:normAutofit/>
          </a:bodyPr>
          <a:lstStyle/>
          <a:p>
            <a:r>
              <a:rPr lang="ru-RU" altLang="ru-RU" sz="4000" dirty="0">
                <a:solidFill>
                  <a:srgbClr val="0033CC"/>
                </a:solidFill>
              </a:rPr>
              <a:t>Из биографии С.Я. Маршака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08400" y="1341438"/>
            <a:ext cx="4978400" cy="4967287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altLang="ru-RU" sz="2800"/>
              <a:t>         </a:t>
            </a:r>
            <a:r>
              <a:rPr lang="ru-RU" altLang="ru-RU" sz="2800" b="1"/>
              <a:t>Самуил Яковлевич Маршак родился 3 ноября 1887 года в Воронеже.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800" b="1"/>
              <a:t>         Раннее детство и первые школьные годы будущий писатель провёл в маленьком городке Острогожске Воронежской губернии. Его семья жила небогато, но дружно.</a:t>
            </a:r>
          </a:p>
        </p:txBody>
      </p:sp>
      <p:pic>
        <p:nvPicPr>
          <p:cNvPr id="14341" name="Picture 5" descr="marshak-2_origin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557338"/>
            <a:ext cx="3228975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9760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70693" y="1466850"/>
            <a:ext cx="5184775" cy="4708525"/>
          </a:xfrm>
        </p:spPr>
        <p:txBody>
          <a:bodyPr/>
          <a:lstStyle/>
          <a:p>
            <a:pPr>
              <a:buFontTx/>
              <a:buNone/>
            </a:pPr>
            <a:r>
              <a:rPr lang="ru-RU" altLang="ru-RU" sz="2800" dirty="0"/>
              <a:t>        </a:t>
            </a:r>
            <a:r>
              <a:rPr lang="ru-RU" altLang="ru-RU" sz="2800" b="1" dirty="0"/>
              <a:t>Мальчик с детства тянулся к знаниям, к книгам, рано стал писать стихи.</a:t>
            </a:r>
          </a:p>
          <a:p>
            <a:pPr>
              <a:buFontTx/>
              <a:buNone/>
            </a:pPr>
            <a:r>
              <a:rPr lang="ru-RU" altLang="ru-RU" sz="2800" b="1" dirty="0"/>
              <a:t>         Сначала учился в гимназии, потом окончил Лондонский университет. Первые стихотворные книжки писателя появились в 1923 году.</a:t>
            </a:r>
          </a:p>
        </p:txBody>
      </p:sp>
      <p:pic>
        <p:nvPicPr>
          <p:cNvPr id="17413" name="Picture 5" descr="detstvo0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412875"/>
            <a:ext cx="3152775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14" name="Rectangle 6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>
            <a:normAutofit/>
          </a:bodyPr>
          <a:lstStyle/>
          <a:p>
            <a:r>
              <a:rPr lang="ru-RU" altLang="ru-RU" sz="4000" dirty="0">
                <a:solidFill>
                  <a:srgbClr val="0033CC"/>
                </a:solidFill>
              </a:rPr>
              <a:t>Из биографии С.Я. Маршака</a:t>
            </a:r>
          </a:p>
        </p:txBody>
      </p:sp>
    </p:spTree>
    <p:extLst>
      <p:ext uri="{BB962C8B-B14F-4D97-AF65-F5344CB8AC3E}">
        <p14:creationId xmlns:p14="http://schemas.microsoft.com/office/powerpoint/2010/main" val="913305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«Двенадцать месяцев»</a:t>
            </a:r>
            <a:br>
              <a:rPr lang="ru-RU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6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(пьеса-сказка)</a:t>
            </a:r>
            <a:endParaRPr lang="ru-RU" sz="3600" b="1" i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</a:t>
            </a:fld>
            <a:endParaRPr lang="ru-RU"/>
          </a:p>
        </p:txBody>
      </p:sp>
      <p:pic>
        <p:nvPicPr>
          <p:cNvPr id="4" name="Picture 4" descr="Картинка 22 из 13065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17638"/>
            <a:ext cx="2392362" cy="295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2" descr="Картинка 315 из 3065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772816"/>
            <a:ext cx="3024336" cy="4100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9639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91" name="Picture 7" descr="336463_origin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549275"/>
            <a:ext cx="2495550" cy="331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993" name="Picture 9" descr="80cac32850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33375"/>
            <a:ext cx="2619375" cy="3738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900113" y="274638"/>
            <a:ext cx="6840537" cy="706437"/>
          </a:xfrm>
        </p:spPr>
        <p:txBody>
          <a:bodyPr/>
          <a:lstStyle/>
          <a:p>
            <a:endParaRPr lang="ru-RU" altLang="ru-RU" sz="4000" b="1" dirty="0">
              <a:solidFill>
                <a:srgbClr val="000099"/>
              </a:solidFill>
            </a:endParaRPr>
          </a:p>
        </p:txBody>
      </p:sp>
      <p:pic>
        <p:nvPicPr>
          <p:cNvPr id="41989" name="Picture 5" descr="300ba32fc6d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573016"/>
            <a:ext cx="4824413" cy="301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995" name="Picture 11" descr="Картинка 52 из 2340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0700" y="523011"/>
            <a:ext cx="2951162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5207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Пётр Ильич Чайковский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1595628"/>
            <a:ext cx="2743200" cy="366674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707904" y="5373216"/>
            <a:ext cx="1920719" cy="5878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>
              <a:lnSpc>
                <a:spcPct val="115000"/>
              </a:lnSpc>
              <a:spcAft>
                <a:spcPts val="1000"/>
              </a:spcAft>
              <a:defRPr/>
            </a:pPr>
            <a:r>
              <a:rPr lang="ru-RU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1840 </a:t>
            </a:r>
            <a:r>
              <a:rPr lang="ru-RU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1893</a:t>
            </a:r>
            <a:endParaRPr lang="ru-RU" sz="28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8809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Продолжите фразы:</a:t>
            </a:r>
            <a:endParaRPr lang="ru-RU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43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09521C2-6AF2-4D31-AA2E-4A6A4071847B}" type="slidenum">
              <a:rPr lang="ru-RU" altLang="ru-RU" smtClean="0">
                <a:solidFill>
                  <a:srgbClr val="898989"/>
                </a:solidFill>
                <a:latin typeface="Segoe"/>
              </a:rPr>
              <a:pPr/>
              <a:t>9</a:t>
            </a:fld>
            <a:endParaRPr lang="ru-RU" altLang="ru-RU" smtClean="0">
              <a:solidFill>
                <a:srgbClr val="898989"/>
              </a:solidFill>
              <a:latin typeface="Segoe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9750" y="1403350"/>
            <a:ext cx="8147050" cy="50165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742950" indent="-742950">
              <a:spcAft>
                <a:spcPts val="0"/>
              </a:spcAft>
              <a:buFontTx/>
              <a:buAutoNum type="arabicPeriod"/>
              <a:defRPr/>
            </a:pPr>
            <a:r>
              <a:rPr lang="ru-RU" sz="4000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уроке я похвалил(а) бы себя …</a:t>
            </a:r>
          </a:p>
          <a:p>
            <a:pPr>
              <a:spcAft>
                <a:spcPts val="0"/>
              </a:spcAft>
              <a:defRPr/>
            </a:pPr>
            <a:endParaRPr lang="ru-RU" sz="4000" b="1" dirty="0">
              <a:solidFill>
                <a:srgbClr val="7030A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defRPr/>
            </a:pPr>
            <a:r>
              <a:rPr lang="ru-RU" sz="4000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Сегодня я сумел(а) …</a:t>
            </a:r>
          </a:p>
          <a:p>
            <a:pPr>
              <a:spcAft>
                <a:spcPts val="0"/>
              </a:spcAft>
              <a:defRPr/>
            </a:pPr>
            <a:r>
              <a:rPr lang="ru-RU" sz="4000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50000"/>
              </a:lnSpc>
              <a:spcAft>
                <a:spcPts val="0"/>
              </a:spcAft>
              <a:defRPr/>
            </a:pPr>
            <a:r>
              <a:rPr lang="ru-RU" sz="4000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После урока мне захотелось …</a:t>
            </a:r>
          </a:p>
          <a:p>
            <a:pPr>
              <a:lnSpc>
                <a:spcPct val="150000"/>
              </a:lnSpc>
              <a:spcAft>
                <a:spcPts val="0"/>
              </a:spcAft>
              <a:defRPr/>
            </a:pPr>
            <a:endParaRPr lang="ru-RU" sz="4000" b="1" dirty="0">
              <a:solidFill>
                <a:srgbClr val="7030A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8515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6"/>
          <p:cNvSpPr>
            <a:spLocks noChangeArrowheads="1"/>
          </p:cNvSpPr>
          <p:nvPr/>
        </p:nvSpPr>
        <p:spPr bwMode="auto">
          <a:xfrm>
            <a:off x="5615489" y="4365104"/>
            <a:ext cx="2875624" cy="8636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ru-RU" sz="2800" b="1" i="1" dirty="0"/>
          </a:p>
          <a:p>
            <a:pPr algn="ctr" eaLnBrk="1" hangingPunct="1"/>
            <a:r>
              <a:rPr lang="ru-RU" altLang="ru-RU" sz="2400" b="1" i="1" dirty="0"/>
              <a:t>Самуил Маршак</a:t>
            </a:r>
            <a:br>
              <a:rPr lang="ru-RU" altLang="ru-RU" sz="2400" b="1" i="1" dirty="0"/>
            </a:br>
            <a:endParaRPr lang="ru-RU" altLang="ru-RU" sz="2400" b="1" i="1" dirty="0"/>
          </a:p>
        </p:txBody>
      </p:sp>
      <p:sp>
        <p:nvSpPr>
          <p:cNvPr id="40963" name="Rectangle 4"/>
          <p:cNvSpPr>
            <a:spLocks noChangeArrowheads="1"/>
          </p:cNvSpPr>
          <p:nvPr/>
        </p:nvSpPr>
        <p:spPr bwMode="auto">
          <a:xfrm>
            <a:off x="107504" y="260648"/>
            <a:ext cx="5400600" cy="63365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3200" b="1" dirty="0"/>
          </a:p>
          <a:p>
            <a:pPr algn="ctr" eaLnBrk="1" hangingPunct="1"/>
            <a:r>
              <a:rPr lang="ru-RU" altLang="ru-RU" sz="3200" b="1" dirty="0" smtClean="0">
                <a:solidFill>
                  <a:srgbClr val="0033CC"/>
                </a:solidFill>
              </a:rPr>
              <a:t>Пожелания </a:t>
            </a:r>
            <a:r>
              <a:rPr lang="ru-RU" altLang="ru-RU" sz="3200" b="1" dirty="0">
                <a:solidFill>
                  <a:srgbClr val="0033CC"/>
                </a:solidFill>
              </a:rPr>
              <a:t>друзьям</a:t>
            </a:r>
            <a:br>
              <a:rPr lang="ru-RU" altLang="ru-RU" sz="3200" b="1" dirty="0">
                <a:solidFill>
                  <a:srgbClr val="0033CC"/>
                </a:solidFill>
              </a:rPr>
            </a:br>
            <a:r>
              <a:rPr lang="ru-RU" altLang="ru-RU" dirty="0"/>
              <a:t/>
            </a:r>
            <a:br>
              <a:rPr lang="ru-RU" altLang="ru-RU" dirty="0"/>
            </a:br>
            <a:r>
              <a:rPr lang="ru-RU" altLang="ru-RU" sz="2400" b="1" dirty="0"/>
              <a:t>Желаю вам цвести, расти,</a:t>
            </a:r>
            <a:br>
              <a:rPr lang="ru-RU" altLang="ru-RU" sz="2400" b="1" dirty="0"/>
            </a:br>
            <a:r>
              <a:rPr lang="ru-RU" altLang="ru-RU" sz="2400" b="1" dirty="0"/>
              <a:t>Копить, крепить здоровье.</a:t>
            </a:r>
            <a:br>
              <a:rPr lang="ru-RU" altLang="ru-RU" sz="2400" b="1" dirty="0"/>
            </a:br>
            <a:r>
              <a:rPr lang="ru-RU" altLang="ru-RU" sz="2400" b="1" dirty="0"/>
              <a:t>Оно для дальнего пути -</a:t>
            </a:r>
            <a:br>
              <a:rPr lang="ru-RU" altLang="ru-RU" sz="2400" b="1" dirty="0"/>
            </a:br>
            <a:r>
              <a:rPr lang="ru-RU" altLang="ru-RU" sz="2400" b="1" dirty="0"/>
              <a:t>Главнейшее условье.</a:t>
            </a:r>
            <a:br>
              <a:rPr lang="ru-RU" altLang="ru-RU" sz="2400" b="1" dirty="0"/>
            </a:br>
            <a:r>
              <a:rPr lang="ru-RU" altLang="ru-RU" sz="2400" b="1" dirty="0"/>
              <a:t/>
            </a:r>
            <a:br>
              <a:rPr lang="ru-RU" altLang="ru-RU" sz="2400" b="1" dirty="0"/>
            </a:br>
            <a:r>
              <a:rPr lang="ru-RU" altLang="ru-RU" sz="2400" b="1" dirty="0"/>
              <a:t>Пусть каждый день и каждый час</a:t>
            </a:r>
            <a:br>
              <a:rPr lang="ru-RU" altLang="ru-RU" sz="2400" b="1" dirty="0"/>
            </a:br>
            <a:r>
              <a:rPr lang="ru-RU" altLang="ru-RU" sz="2400" b="1" dirty="0"/>
              <a:t>Вам новое добудет.</a:t>
            </a:r>
            <a:br>
              <a:rPr lang="ru-RU" altLang="ru-RU" sz="2400" b="1" dirty="0"/>
            </a:br>
            <a:r>
              <a:rPr lang="ru-RU" altLang="ru-RU" sz="2400" b="1" dirty="0"/>
              <a:t>Пусть добрым будет ум у вас,</a:t>
            </a:r>
            <a:br>
              <a:rPr lang="ru-RU" altLang="ru-RU" sz="2400" b="1" dirty="0"/>
            </a:br>
            <a:r>
              <a:rPr lang="ru-RU" altLang="ru-RU" sz="2400" b="1" dirty="0"/>
              <a:t>А сердце умным будет.</a:t>
            </a:r>
            <a:br>
              <a:rPr lang="ru-RU" altLang="ru-RU" sz="2400" b="1" dirty="0"/>
            </a:br>
            <a:r>
              <a:rPr lang="ru-RU" altLang="ru-RU" sz="2400" b="1" dirty="0"/>
              <a:t/>
            </a:r>
            <a:br>
              <a:rPr lang="ru-RU" altLang="ru-RU" sz="2400" b="1" dirty="0"/>
            </a:br>
            <a:r>
              <a:rPr lang="ru-RU" altLang="ru-RU" sz="2400" b="1" dirty="0"/>
              <a:t>Вам от души желаю я,</a:t>
            </a:r>
            <a:br>
              <a:rPr lang="ru-RU" altLang="ru-RU" sz="2400" b="1" dirty="0"/>
            </a:br>
            <a:r>
              <a:rPr lang="ru-RU" altLang="ru-RU" sz="2400" b="1" dirty="0"/>
              <a:t>Друзья, всего хорошего.</a:t>
            </a:r>
            <a:br>
              <a:rPr lang="ru-RU" altLang="ru-RU" sz="2400" b="1" dirty="0"/>
            </a:br>
            <a:r>
              <a:rPr lang="ru-RU" altLang="ru-RU" sz="2400" b="1" dirty="0"/>
              <a:t>А всё хорошее, друзья,</a:t>
            </a:r>
            <a:br>
              <a:rPr lang="ru-RU" altLang="ru-RU" sz="2400" b="1" dirty="0"/>
            </a:br>
            <a:r>
              <a:rPr lang="ru-RU" altLang="ru-RU" sz="2400" b="1" dirty="0"/>
              <a:t>Дается нам недешево! </a:t>
            </a:r>
            <a:br>
              <a:rPr lang="ru-RU" altLang="ru-RU" sz="2400" b="1" dirty="0"/>
            </a:br>
            <a:endParaRPr lang="ru-RU" altLang="ru-RU" sz="2400" b="1" dirty="0"/>
          </a:p>
        </p:txBody>
      </p:sp>
      <p:pic>
        <p:nvPicPr>
          <p:cNvPr id="40964" name="Picture 5" descr="Картинка 22 из 13065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5801" y="667320"/>
            <a:ext cx="2881312" cy="381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1351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00000"/>
      </a:hlink>
      <a:folHlink>
        <a:srgbClr val="FAC08F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157</Words>
  <Application>Microsoft Office PowerPoint</Application>
  <PresentationFormat>Экран (4:3)</PresentationFormat>
  <Paragraphs>34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Segoe</vt:lpstr>
      <vt:lpstr>Times New Roman</vt:lpstr>
      <vt:lpstr>Тема Office</vt:lpstr>
      <vt:lpstr>Презентация PowerPoint</vt:lpstr>
      <vt:lpstr>Презентация PowerPoint</vt:lpstr>
      <vt:lpstr>Самуил Яковлевич Маршак</vt:lpstr>
      <vt:lpstr>Из биографии С.Я. Маршака</vt:lpstr>
      <vt:lpstr>Из биографии С.Я. Маршака</vt:lpstr>
      <vt:lpstr>«Двенадцать месяцев» (пьеса-сказка)</vt:lpstr>
      <vt:lpstr>Презентация PowerPoint</vt:lpstr>
      <vt:lpstr>Пётр Ильич Чайковский</vt:lpstr>
      <vt:lpstr>Продолжите фразы: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Света</cp:lastModifiedBy>
  <cp:revision>21</cp:revision>
  <dcterms:created xsi:type="dcterms:W3CDTF">2013-08-20T23:50:31Z</dcterms:created>
  <dcterms:modified xsi:type="dcterms:W3CDTF">2017-03-12T12:17:35Z</dcterms:modified>
</cp:coreProperties>
</file>