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1" r:id="rId1"/>
  </p:sldMasterIdLst>
  <p:notesMasterIdLst>
    <p:notesMasterId r:id="rId12"/>
  </p:notesMasterIdLst>
  <p:sldIdLst>
    <p:sldId id="256" r:id="rId2"/>
    <p:sldId id="257" r:id="rId3"/>
    <p:sldId id="262" r:id="rId4"/>
    <p:sldId id="263" r:id="rId5"/>
    <p:sldId id="258" r:id="rId6"/>
    <p:sldId id="259" r:id="rId7"/>
    <p:sldId id="264" r:id="rId8"/>
    <p:sldId id="265" r:id="rId9"/>
    <p:sldId id="260" r:id="rId10"/>
    <p:sldId id="266" r:id="rId11"/>
  </p:sldIdLst>
  <p:sldSz cx="9144000" cy="6858000" type="screen4x3"/>
  <p:notesSz cx="6858000" cy="9144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omic Sans MS" pitchFamily="66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99FF"/>
    <a:srgbClr val="FF9900"/>
    <a:srgbClr val="00CCFF"/>
    <a:srgbClr val="00FFFF"/>
    <a:srgbClr val="33CC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10" d="100"/>
          <a:sy n="110" d="100"/>
        </p:scale>
        <p:origin x="-1644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85B6EFC6-D26F-4EAE-A40A-3957D8BB1EF4}" type="datetimeFigureOut">
              <a:rPr lang="ru-RU"/>
              <a:pPr>
                <a:defRPr/>
              </a:pPr>
              <a:t>09.03.2017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1EF640E5-E477-48AF-A9B2-AF8658A486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2"/>
          <p:cNvSpPr>
            <a:spLocks/>
          </p:cNvSpPr>
          <p:nvPr/>
        </p:nvSpPr>
        <p:spPr bwMode="blackWhite">
          <a:xfrm>
            <a:off x="20638" y="12700"/>
            <a:ext cx="8896350" cy="6780213"/>
          </a:xfrm>
          <a:custGeom>
            <a:avLst/>
            <a:gdLst/>
            <a:ahLst/>
            <a:cxnLst>
              <a:cxn ang="0">
                <a:pos x="2822" y="0"/>
              </a:cxn>
              <a:cxn ang="0">
                <a:pos x="0" y="975"/>
              </a:cxn>
              <a:cxn ang="0">
                <a:pos x="2169" y="3619"/>
              </a:cxn>
              <a:cxn ang="0">
                <a:pos x="3985" y="1125"/>
              </a:cxn>
              <a:cxn ang="0">
                <a:pos x="2822" y="0"/>
              </a:cxn>
              <a:cxn ang="0">
                <a:pos x="2822" y="0"/>
              </a:cxn>
            </a:cxnLst>
            <a:rect l="0" t="0" r="r" b="b"/>
            <a:pathLst>
              <a:path w="3985" h="3619">
                <a:moveTo>
                  <a:pt x="2822" y="0"/>
                </a:moveTo>
                <a:lnTo>
                  <a:pt x="0" y="975"/>
                </a:lnTo>
                <a:lnTo>
                  <a:pt x="2169" y="3619"/>
                </a:lnTo>
                <a:lnTo>
                  <a:pt x="3985" y="1125"/>
                </a:lnTo>
                <a:lnTo>
                  <a:pt x="2822" y="0"/>
                </a:lnTo>
                <a:lnTo>
                  <a:pt x="2822" y="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5" name="Group 8"/>
          <p:cNvGrpSpPr>
            <a:grpSpLocks/>
          </p:cNvGrpSpPr>
          <p:nvPr/>
        </p:nvGrpSpPr>
        <p:grpSpPr bwMode="auto">
          <a:xfrm>
            <a:off x="195263" y="234950"/>
            <a:ext cx="3787775" cy="1778000"/>
            <a:chOff x="123" y="148"/>
            <a:chExt cx="2386" cy="1120"/>
          </a:xfrm>
        </p:grpSpPr>
        <p:sp>
          <p:nvSpPr>
            <p:cNvPr id="6" name="Freeform 9"/>
            <p:cNvSpPr>
              <a:spLocks/>
            </p:cNvSpPr>
            <p:nvPr userDrawn="1"/>
          </p:nvSpPr>
          <p:spPr bwMode="auto">
            <a:xfrm>
              <a:off x="177" y="177"/>
              <a:ext cx="2250" cy="1017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" name="Freeform 10"/>
            <p:cNvSpPr>
              <a:spLocks/>
            </p:cNvSpPr>
            <p:nvPr userDrawn="1"/>
          </p:nvSpPr>
          <p:spPr bwMode="auto">
            <a:xfrm>
              <a:off x="166" y="261"/>
              <a:ext cx="2244" cy="1007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8" name="Freeform 11"/>
            <p:cNvSpPr>
              <a:spLocks/>
            </p:cNvSpPr>
            <p:nvPr userDrawn="1"/>
          </p:nvSpPr>
          <p:spPr bwMode="auto">
            <a:xfrm>
              <a:off x="474" y="344"/>
              <a:ext cx="1488" cy="919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9" name="Group 12"/>
            <p:cNvGrpSpPr>
              <a:grpSpLocks/>
            </p:cNvGrpSpPr>
            <p:nvPr userDrawn="1"/>
          </p:nvGrpSpPr>
          <p:grpSpPr bwMode="auto">
            <a:xfrm>
              <a:off x="123" y="148"/>
              <a:ext cx="2386" cy="1081"/>
              <a:chOff x="123" y="148"/>
              <a:chExt cx="2386" cy="1081"/>
            </a:xfrm>
          </p:grpSpPr>
          <p:sp>
            <p:nvSpPr>
              <p:cNvPr id="10" name="Freeform 13"/>
              <p:cNvSpPr>
                <a:spLocks/>
              </p:cNvSpPr>
              <p:nvPr userDrawn="1"/>
            </p:nvSpPr>
            <p:spPr bwMode="auto">
              <a:xfrm>
                <a:off x="2005" y="934"/>
                <a:ext cx="212" cy="214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1" name="Freeform 14"/>
              <p:cNvSpPr>
                <a:spLocks/>
              </p:cNvSpPr>
              <p:nvPr userDrawn="1"/>
            </p:nvSpPr>
            <p:spPr bwMode="auto">
              <a:xfrm>
                <a:off x="123" y="148"/>
                <a:ext cx="2386" cy="108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2" name="Freeform 15"/>
              <p:cNvSpPr>
                <a:spLocks/>
              </p:cNvSpPr>
              <p:nvPr userDrawn="1"/>
            </p:nvSpPr>
            <p:spPr bwMode="auto">
              <a:xfrm>
                <a:off x="324" y="158"/>
                <a:ext cx="1686" cy="614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3" name="Freeform 16"/>
              <p:cNvSpPr>
                <a:spLocks/>
              </p:cNvSpPr>
              <p:nvPr userDrawn="1"/>
            </p:nvSpPr>
            <p:spPr bwMode="auto">
              <a:xfrm>
                <a:off x="409" y="251"/>
                <a:ext cx="227" cy="410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14" name="Freeform 17"/>
              <p:cNvSpPr>
                <a:spLocks/>
              </p:cNvSpPr>
              <p:nvPr userDrawn="1"/>
            </p:nvSpPr>
            <p:spPr bwMode="auto">
              <a:xfrm>
                <a:off x="846" y="536"/>
                <a:ext cx="691" cy="36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grpSp>
        <p:nvGrpSpPr>
          <p:cNvPr id="15" name="Group 18"/>
          <p:cNvGrpSpPr>
            <a:grpSpLocks/>
          </p:cNvGrpSpPr>
          <p:nvPr/>
        </p:nvGrpSpPr>
        <p:grpSpPr bwMode="auto">
          <a:xfrm>
            <a:off x="7915275" y="4368800"/>
            <a:ext cx="742950" cy="1058863"/>
            <a:chOff x="4986" y="2752"/>
            <a:chExt cx="468" cy="667"/>
          </a:xfrm>
        </p:grpSpPr>
        <p:sp>
          <p:nvSpPr>
            <p:cNvPr id="16" name="Freeform 19"/>
            <p:cNvSpPr>
              <a:spLocks/>
            </p:cNvSpPr>
            <p:nvPr userDrawn="1"/>
          </p:nvSpPr>
          <p:spPr bwMode="auto">
            <a:xfrm rot="7320404">
              <a:off x="4909" y="2936"/>
              <a:ext cx="629" cy="293"/>
            </a:xfrm>
            <a:custGeom>
              <a:avLst/>
              <a:gdLst/>
              <a:ahLst/>
              <a:cxnLst>
                <a:cxn ang="0">
                  <a:pos x="794" y="395"/>
                </a:cxn>
                <a:cxn ang="0">
                  <a:pos x="710" y="318"/>
                </a:cxn>
                <a:cxn ang="0">
                  <a:pos x="556" y="210"/>
                </a:cxn>
                <a:cxn ang="0">
                  <a:pos x="71" y="0"/>
                </a:cxn>
                <a:cxn ang="0">
                  <a:pos x="23" y="20"/>
                </a:cxn>
                <a:cxn ang="0">
                  <a:pos x="0" y="83"/>
                </a:cxn>
                <a:cxn ang="0">
                  <a:pos x="28" y="155"/>
                </a:cxn>
                <a:cxn ang="0">
                  <a:pos x="570" y="409"/>
                </a:cxn>
                <a:cxn ang="0">
                  <a:pos x="689" y="393"/>
                </a:cxn>
                <a:cxn ang="0">
                  <a:pos x="785" y="414"/>
                </a:cxn>
                <a:cxn ang="0">
                  <a:pos x="794" y="395"/>
                </a:cxn>
                <a:cxn ang="0">
                  <a:pos x="794" y="395"/>
                </a:cxn>
              </a:cxnLst>
              <a:rect l="0" t="0" r="r" b="b"/>
              <a:pathLst>
                <a:path w="794" h="414">
                  <a:moveTo>
                    <a:pt x="794" y="395"/>
                  </a:moveTo>
                  <a:lnTo>
                    <a:pt x="710" y="318"/>
                  </a:lnTo>
                  <a:lnTo>
                    <a:pt x="556" y="210"/>
                  </a:lnTo>
                  <a:lnTo>
                    <a:pt x="71" y="0"/>
                  </a:lnTo>
                  <a:lnTo>
                    <a:pt x="23" y="20"/>
                  </a:lnTo>
                  <a:lnTo>
                    <a:pt x="0" y="83"/>
                  </a:lnTo>
                  <a:lnTo>
                    <a:pt x="28" y="155"/>
                  </a:lnTo>
                  <a:lnTo>
                    <a:pt x="570" y="409"/>
                  </a:lnTo>
                  <a:lnTo>
                    <a:pt x="689" y="393"/>
                  </a:lnTo>
                  <a:lnTo>
                    <a:pt x="785" y="414"/>
                  </a:lnTo>
                  <a:lnTo>
                    <a:pt x="794" y="395"/>
                  </a:lnTo>
                  <a:lnTo>
                    <a:pt x="794" y="395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7" name="Freeform 20"/>
            <p:cNvSpPr>
              <a:spLocks/>
            </p:cNvSpPr>
            <p:nvPr userDrawn="1"/>
          </p:nvSpPr>
          <p:spPr bwMode="auto">
            <a:xfrm rot="7320404">
              <a:off x="4893" y="2923"/>
              <a:ext cx="627" cy="29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18" name="Freeform 21"/>
            <p:cNvSpPr>
              <a:spLocks/>
            </p:cNvSpPr>
            <p:nvPr userDrawn="1"/>
          </p:nvSpPr>
          <p:spPr bwMode="auto">
            <a:xfrm rot="7320404">
              <a:off x="5000" y="2913"/>
              <a:ext cx="416" cy="265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9" name="Group 22"/>
            <p:cNvGrpSpPr>
              <a:grpSpLocks/>
            </p:cNvGrpSpPr>
            <p:nvPr userDrawn="1"/>
          </p:nvGrpSpPr>
          <p:grpSpPr bwMode="auto">
            <a:xfrm>
              <a:off x="4986" y="2752"/>
              <a:ext cx="469" cy="667"/>
              <a:chOff x="4986" y="2752"/>
              <a:chExt cx="469" cy="667"/>
            </a:xfrm>
          </p:grpSpPr>
          <p:sp>
            <p:nvSpPr>
              <p:cNvPr id="20" name="Freeform 23"/>
              <p:cNvSpPr>
                <a:spLocks/>
              </p:cNvSpPr>
              <p:nvPr userDrawn="1"/>
            </p:nvSpPr>
            <p:spPr bwMode="auto">
              <a:xfrm rot="7320404">
                <a:off x="4987" y="3190"/>
                <a:ext cx="59" cy="61"/>
              </a:xfrm>
              <a:custGeom>
                <a:avLst/>
                <a:gdLst/>
                <a:ahLst/>
                <a:cxnLst>
                  <a:cxn ang="0">
                    <a:pos x="110" y="0"/>
                  </a:cxn>
                  <a:cxn ang="0">
                    <a:pos x="40" y="66"/>
                  </a:cxn>
                  <a:cxn ang="0">
                    <a:pos x="0" y="173"/>
                  </a:cxn>
                  <a:cxn ang="0">
                    <a:pos x="80" y="160"/>
                  </a:cxn>
                  <a:cxn ang="0">
                    <a:pos x="103" y="84"/>
                  </a:cxn>
                  <a:cxn ang="0">
                    <a:pos x="150" y="27"/>
                  </a:cxn>
                  <a:cxn ang="0">
                    <a:pos x="110" y="0"/>
                  </a:cxn>
                  <a:cxn ang="0">
                    <a:pos x="110" y="0"/>
                  </a:cxn>
                </a:cxnLst>
                <a:rect l="0" t="0" r="r" b="b"/>
                <a:pathLst>
                  <a:path w="150" h="173">
                    <a:moveTo>
                      <a:pt x="110" y="0"/>
                    </a:moveTo>
                    <a:lnTo>
                      <a:pt x="40" y="66"/>
                    </a:lnTo>
                    <a:lnTo>
                      <a:pt x="0" y="173"/>
                    </a:lnTo>
                    <a:lnTo>
                      <a:pt x="80" y="160"/>
                    </a:lnTo>
                    <a:lnTo>
                      <a:pt x="103" y="84"/>
                    </a:lnTo>
                    <a:lnTo>
                      <a:pt x="150" y="27"/>
                    </a:lnTo>
                    <a:lnTo>
                      <a:pt x="110" y="0"/>
                    </a:lnTo>
                    <a:lnTo>
                      <a:pt x="11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1" name="Freeform 24"/>
              <p:cNvSpPr>
                <a:spLocks/>
              </p:cNvSpPr>
              <p:nvPr userDrawn="1"/>
            </p:nvSpPr>
            <p:spPr bwMode="auto">
              <a:xfrm rot="7320404">
                <a:off x="4887" y="2930"/>
                <a:ext cx="667" cy="311"/>
              </a:xfrm>
              <a:custGeom>
                <a:avLst/>
                <a:gdLst/>
                <a:ahLst/>
                <a:cxnLst>
                  <a:cxn ang="0">
                    <a:pos x="156" y="0"/>
                  </a:cxn>
                  <a:cxn ang="0">
                    <a:pos x="63" y="52"/>
                  </a:cxn>
                  <a:cxn ang="0">
                    <a:pos x="0" y="208"/>
                  </a:cxn>
                  <a:cxn ang="0">
                    <a:pos x="67" y="358"/>
                  </a:cxn>
                  <a:cxn ang="0">
                    <a:pos x="1182" y="867"/>
                  </a:cxn>
                  <a:cxn ang="0">
                    <a:pos x="1422" y="835"/>
                  </a:cxn>
                  <a:cxn ang="0">
                    <a:pos x="1616" y="880"/>
                  </a:cxn>
                  <a:cxn ang="0">
                    <a:pos x="1684" y="808"/>
                  </a:cxn>
                  <a:cxn ang="0">
                    <a:pos x="1502" y="664"/>
                  </a:cxn>
                  <a:cxn ang="0">
                    <a:pos x="1428" y="512"/>
                  </a:cxn>
                  <a:cxn ang="0">
                    <a:pos x="1369" y="527"/>
                  </a:cxn>
                  <a:cxn ang="0">
                    <a:pos x="1439" y="664"/>
                  </a:cxn>
                  <a:cxn ang="0">
                    <a:pos x="1578" y="810"/>
                  </a:cxn>
                  <a:cxn ang="0">
                    <a:pos x="1413" y="787"/>
                  </a:cxn>
                  <a:cxn ang="0">
                    <a:pos x="1219" y="814"/>
                  </a:cxn>
                  <a:cxn ang="0">
                    <a:pos x="1255" y="650"/>
                  </a:cxn>
                  <a:cxn ang="0">
                    <a:pos x="1338" y="538"/>
                  </a:cxn>
                  <a:cxn ang="0">
                    <a:pos x="1241" y="552"/>
                  </a:cxn>
                  <a:cxn ang="0">
                    <a:pos x="1165" y="658"/>
                  </a:cxn>
                  <a:cxn ang="0">
                    <a:pos x="1139" y="791"/>
                  </a:cxn>
                  <a:cxn ang="0">
                    <a:pos x="107" y="310"/>
                  </a:cxn>
                  <a:cxn ang="0">
                    <a:pos x="80" y="215"/>
                  </a:cxn>
                  <a:cxn ang="0">
                    <a:pos x="103" y="95"/>
                  </a:cxn>
                  <a:cxn ang="0">
                    <a:pos x="217" y="0"/>
                  </a:cxn>
                  <a:cxn ang="0">
                    <a:pos x="156" y="0"/>
                  </a:cxn>
                  <a:cxn ang="0">
                    <a:pos x="156" y="0"/>
                  </a:cxn>
                </a:cxnLst>
                <a:rect l="0" t="0" r="r" b="b"/>
                <a:pathLst>
                  <a:path w="1684" h="880">
                    <a:moveTo>
                      <a:pt x="156" y="0"/>
                    </a:moveTo>
                    <a:lnTo>
                      <a:pt x="63" y="52"/>
                    </a:lnTo>
                    <a:lnTo>
                      <a:pt x="0" y="208"/>
                    </a:lnTo>
                    <a:lnTo>
                      <a:pt x="67" y="358"/>
                    </a:lnTo>
                    <a:lnTo>
                      <a:pt x="1182" y="867"/>
                    </a:lnTo>
                    <a:lnTo>
                      <a:pt x="1422" y="835"/>
                    </a:lnTo>
                    <a:lnTo>
                      <a:pt x="1616" y="880"/>
                    </a:lnTo>
                    <a:lnTo>
                      <a:pt x="1684" y="808"/>
                    </a:lnTo>
                    <a:lnTo>
                      <a:pt x="1502" y="664"/>
                    </a:lnTo>
                    <a:lnTo>
                      <a:pt x="1428" y="512"/>
                    </a:lnTo>
                    <a:lnTo>
                      <a:pt x="1369" y="527"/>
                    </a:lnTo>
                    <a:lnTo>
                      <a:pt x="1439" y="664"/>
                    </a:lnTo>
                    <a:lnTo>
                      <a:pt x="1578" y="810"/>
                    </a:lnTo>
                    <a:lnTo>
                      <a:pt x="1413" y="787"/>
                    </a:lnTo>
                    <a:lnTo>
                      <a:pt x="1219" y="814"/>
                    </a:lnTo>
                    <a:lnTo>
                      <a:pt x="1255" y="650"/>
                    </a:lnTo>
                    <a:lnTo>
                      <a:pt x="1338" y="538"/>
                    </a:lnTo>
                    <a:lnTo>
                      <a:pt x="1241" y="552"/>
                    </a:lnTo>
                    <a:lnTo>
                      <a:pt x="1165" y="658"/>
                    </a:lnTo>
                    <a:lnTo>
                      <a:pt x="1139" y="791"/>
                    </a:lnTo>
                    <a:lnTo>
                      <a:pt x="107" y="310"/>
                    </a:lnTo>
                    <a:lnTo>
                      <a:pt x="80" y="215"/>
                    </a:lnTo>
                    <a:lnTo>
                      <a:pt x="103" y="95"/>
                    </a:lnTo>
                    <a:lnTo>
                      <a:pt x="217" y="0"/>
                    </a:lnTo>
                    <a:lnTo>
                      <a:pt x="156" y="0"/>
                    </a:lnTo>
                    <a:lnTo>
                      <a:pt x="15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2" name="Freeform 25"/>
              <p:cNvSpPr>
                <a:spLocks/>
              </p:cNvSpPr>
              <p:nvPr userDrawn="1"/>
            </p:nvSpPr>
            <p:spPr bwMode="auto">
              <a:xfrm rot="7320404">
                <a:off x="5062" y="2997"/>
                <a:ext cx="472" cy="176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3" name="Freeform 26"/>
              <p:cNvSpPr>
                <a:spLocks/>
              </p:cNvSpPr>
              <p:nvPr userDrawn="1"/>
            </p:nvSpPr>
            <p:spPr bwMode="auto">
              <a:xfrm rot="7320404">
                <a:off x="5364" y="2873"/>
                <a:ext cx="63" cy="118"/>
              </a:xfrm>
              <a:custGeom>
                <a:avLst/>
                <a:gdLst/>
                <a:ahLst/>
                <a:cxnLst>
                  <a:cxn ang="0">
                    <a:pos x="116" y="0"/>
                  </a:cxn>
                  <a:cxn ang="0">
                    <a:pos x="19" y="106"/>
                  </a:cxn>
                  <a:cxn ang="0">
                    <a:pos x="0" y="230"/>
                  </a:cxn>
                  <a:cxn ang="0">
                    <a:pos x="33" y="314"/>
                  </a:cxn>
                  <a:cxn ang="0">
                    <a:pos x="94" y="335"/>
                  </a:cxn>
                  <a:cxn ang="0">
                    <a:pos x="76" y="154"/>
                  </a:cxn>
                  <a:cxn ang="0">
                    <a:pos x="160" y="17"/>
                  </a:cxn>
                  <a:cxn ang="0">
                    <a:pos x="116" y="0"/>
                  </a:cxn>
                  <a:cxn ang="0">
                    <a:pos x="116" y="0"/>
                  </a:cxn>
                </a:cxnLst>
                <a:rect l="0" t="0" r="r" b="b"/>
                <a:pathLst>
                  <a:path w="160" h="335">
                    <a:moveTo>
                      <a:pt x="116" y="0"/>
                    </a:moveTo>
                    <a:lnTo>
                      <a:pt x="19" y="106"/>
                    </a:lnTo>
                    <a:lnTo>
                      <a:pt x="0" y="230"/>
                    </a:lnTo>
                    <a:lnTo>
                      <a:pt x="33" y="314"/>
                    </a:lnTo>
                    <a:lnTo>
                      <a:pt x="94" y="335"/>
                    </a:lnTo>
                    <a:lnTo>
                      <a:pt x="76" y="154"/>
                    </a:lnTo>
                    <a:lnTo>
                      <a:pt x="160" y="17"/>
                    </a:lnTo>
                    <a:lnTo>
                      <a:pt x="116" y="0"/>
                    </a:lnTo>
                    <a:lnTo>
                      <a:pt x="116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24" name="Freeform 27"/>
              <p:cNvSpPr>
                <a:spLocks/>
              </p:cNvSpPr>
              <p:nvPr userDrawn="1"/>
            </p:nvSpPr>
            <p:spPr bwMode="auto">
              <a:xfrm rot="7320404">
                <a:off x="5137" y="3000"/>
                <a:ext cx="193" cy="104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</p:grpSp>
      </p:grpSp>
      <p:sp>
        <p:nvSpPr>
          <p:cNvPr id="25" name="Freeform 28"/>
          <p:cNvSpPr>
            <a:spLocks/>
          </p:cNvSpPr>
          <p:nvPr/>
        </p:nvSpPr>
        <p:spPr bwMode="auto">
          <a:xfrm>
            <a:off x="901700" y="5054600"/>
            <a:ext cx="6807200" cy="728663"/>
          </a:xfrm>
          <a:custGeom>
            <a:avLst/>
            <a:gdLst/>
            <a:ahLst/>
            <a:cxnLst>
              <a:cxn ang="0">
                <a:pos x="0" y="0"/>
              </a:cxn>
              <a:cxn ang="0">
                <a:pos x="816" y="256"/>
              </a:cxn>
              <a:cxn ang="0">
                <a:pos x="1560" y="144"/>
              </a:cxn>
              <a:cxn ang="0">
                <a:pos x="1856" y="376"/>
              </a:cxn>
              <a:cxn ang="0">
                <a:pos x="2344" y="152"/>
              </a:cxn>
              <a:cxn ang="0">
                <a:pos x="3536" y="456"/>
              </a:cxn>
              <a:cxn ang="0">
                <a:pos x="4288" y="136"/>
              </a:cxn>
            </a:cxnLst>
            <a:rect l="0" t="0" r="r" b="b"/>
            <a:pathLst>
              <a:path w="4288" h="459">
                <a:moveTo>
                  <a:pt x="0" y="0"/>
                </a:moveTo>
                <a:cubicBezTo>
                  <a:pt x="136" y="43"/>
                  <a:pt x="556" y="232"/>
                  <a:pt x="816" y="256"/>
                </a:cubicBezTo>
                <a:cubicBezTo>
                  <a:pt x="1076" y="280"/>
                  <a:pt x="1387" y="124"/>
                  <a:pt x="1560" y="144"/>
                </a:cubicBezTo>
                <a:cubicBezTo>
                  <a:pt x="1733" y="164"/>
                  <a:pt x="1725" y="375"/>
                  <a:pt x="1856" y="376"/>
                </a:cubicBezTo>
                <a:cubicBezTo>
                  <a:pt x="1987" y="377"/>
                  <a:pt x="2064" y="139"/>
                  <a:pt x="2344" y="152"/>
                </a:cubicBezTo>
                <a:cubicBezTo>
                  <a:pt x="2624" y="165"/>
                  <a:pt x="3212" y="459"/>
                  <a:pt x="3536" y="456"/>
                </a:cubicBezTo>
                <a:cubicBezTo>
                  <a:pt x="3860" y="453"/>
                  <a:pt x="4165" y="188"/>
                  <a:pt x="4288" y="136"/>
                </a:cubicBezTo>
              </a:path>
            </a:pathLst>
          </a:custGeom>
          <a:noFill/>
          <a:ln w="76200" cap="flat" cmpd="sng">
            <a:solidFill>
              <a:schemeClr val="folHlink"/>
            </a:solidFill>
            <a:prstDash val="solid"/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26" name="Freeform 29"/>
          <p:cNvSpPr>
            <a:spLocks/>
          </p:cNvSpPr>
          <p:nvPr/>
        </p:nvSpPr>
        <p:spPr bwMode="auto">
          <a:xfrm>
            <a:off x="4076700" y="1930400"/>
            <a:ext cx="889000" cy="381000"/>
          </a:xfrm>
          <a:custGeom>
            <a:avLst/>
            <a:gdLst/>
            <a:ahLst/>
            <a:cxnLst>
              <a:cxn ang="0">
                <a:pos x="0" y="32"/>
              </a:cxn>
              <a:cxn ang="0">
                <a:pos x="280" y="144"/>
              </a:cxn>
              <a:cxn ang="0">
                <a:pos x="448" y="16"/>
              </a:cxn>
              <a:cxn ang="0">
                <a:pos x="560" y="240"/>
              </a:cxn>
            </a:cxnLst>
            <a:rect l="0" t="0" r="r" b="b"/>
            <a:pathLst>
              <a:path w="560" h="240">
                <a:moveTo>
                  <a:pt x="0" y="32"/>
                </a:moveTo>
                <a:cubicBezTo>
                  <a:pt x="102" y="89"/>
                  <a:pt x="205" y="147"/>
                  <a:pt x="280" y="144"/>
                </a:cubicBezTo>
                <a:cubicBezTo>
                  <a:pt x="355" y="141"/>
                  <a:pt x="401" y="0"/>
                  <a:pt x="448" y="16"/>
                </a:cubicBezTo>
                <a:cubicBezTo>
                  <a:pt x="495" y="32"/>
                  <a:pt x="541" y="201"/>
                  <a:pt x="560" y="240"/>
                </a:cubicBezTo>
              </a:path>
            </a:pathLst>
          </a:custGeom>
          <a:noFill/>
          <a:ln w="114300" cmpd="sng">
            <a:solidFill>
              <a:schemeClr val="tx2"/>
            </a:solidFill>
            <a:round/>
            <a:headEnd/>
            <a:tailEnd/>
          </a:ln>
          <a:effectLst/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1371600" y="1511300"/>
            <a:ext cx="6400800" cy="2273300"/>
          </a:xfrm>
          <a:effectLst>
            <a:outerShdw dist="45791" dir="2021404" algn="ctr" rotWithShape="0">
              <a:schemeClr val="bg2"/>
            </a:outerShdw>
          </a:effectLst>
        </p:spPr>
        <p:txBody>
          <a:bodyPr/>
          <a:lstStyle>
            <a:lvl1pPr>
              <a:defRPr>
                <a:solidFill>
                  <a:schemeClr val="tx2"/>
                </a:solidFill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819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549400" y="4051300"/>
            <a:ext cx="6032500" cy="1003300"/>
          </a:xfrm>
        </p:spPr>
        <p:txBody>
          <a:bodyPr/>
          <a:lstStyle>
            <a:lvl1pPr marL="0" indent="0" algn="ctr">
              <a:buFontTx/>
              <a:buNone/>
              <a:defRPr sz="2800">
                <a:effectLst>
                  <a:outerShdw blurRad="38100" dist="38100" dir="2700000" algn="tl">
                    <a:srgbClr val="C0C0C0"/>
                  </a:outerShdw>
                </a:effectLst>
              </a:defRPr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27" name="Rectangle 5"/>
          <p:cNvSpPr>
            <a:spLocks noGrp="1" noChangeArrowheads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8" name="Rectangle 6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9" name="Rectangle 7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0FFC6F0-BC65-4679-9863-7F3051CF39F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FEF0D97-B55A-4721-8728-7C66F560BAF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5AA37B-ABC0-480D-8826-1BDA71AFFDA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6858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10100" y="1828800"/>
            <a:ext cx="3771900" cy="36576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96B232A-9B32-4FDD-99FF-9F49FC9189C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E99D96-3A20-4073-B7E1-18C83DAB229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4E1ED4-F7DD-4977-8108-282D4E65B3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3CE4569-EE27-4CD3-9E59-35C200110B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C3D0A0C-5C70-47BF-9C30-27DE1C6F52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771A19B-96BB-4124-8865-F7C41DD8810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95D88E-47BD-4F65-AFCB-4A18199FE3A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457950" y="152400"/>
            <a:ext cx="1924050" cy="53340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5800" y="152400"/>
            <a:ext cx="5619750" cy="53340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7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6E79315-233A-45A5-B40B-B45329B2F5B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Freeform 2"/>
          <p:cNvSpPr>
            <a:spLocks/>
          </p:cNvSpPr>
          <p:nvPr/>
        </p:nvSpPr>
        <p:spPr bwMode="auto">
          <a:xfrm rot="-3172564">
            <a:off x="7777957" y="-15081"/>
            <a:ext cx="1162050" cy="2084387"/>
          </a:xfrm>
          <a:custGeom>
            <a:avLst/>
            <a:gdLst/>
            <a:ahLst/>
            <a:cxnLst>
              <a:cxn ang="0">
                <a:pos x="2903" y="433"/>
              </a:cxn>
              <a:cxn ang="0">
                <a:pos x="2565" y="80"/>
              </a:cxn>
              <a:cxn ang="0">
                <a:pos x="2241" y="0"/>
              </a:cxn>
              <a:cxn ang="0">
                <a:pos x="110" y="2811"/>
              </a:cxn>
              <a:cxn ang="0">
                <a:pos x="110" y="3228"/>
              </a:cxn>
              <a:cxn ang="0">
                <a:pos x="0" y="3631"/>
              </a:cxn>
              <a:cxn ang="0">
                <a:pos x="72" y="3686"/>
              </a:cxn>
              <a:cxn ang="0">
                <a:pos x="441" y="3355"/>
              </a:cxn>
              <a:cxn ang="0">
                <a:pos x="740" y="3228"/>
              </a:cxn>
              <a:cxn ang="0">
                <a:pos x="2903" y="433"/>
              </a:cxn>
              <a:cxn ang="0">
                <a:pos x="2903" y="433"/>
              </a:cxn>
            </a:cxnLst>
            <a:rect l="0" t="0" r="r" b="b"/>
            <a:pathLst>
              <a:path w="2903" h="3686">
                <a:moveTo>
                  <a:pt x="2903" y="433"/>
                </a:moveTo>
                <a:lnTo>
                  <a:pt x="2565" y="80"/>
                </a:lnTo>
                <a:lnTo>
                  <a:pt x="2241" y="0"/>
                </a:lnTo>
                <a:lnTo>
                  <a:pt x="110" y="2811"/>
                </a:lnTo>
                <a:lnTo>
                  <a:pt x="110" y="3228"/>
                </a:lnTo>
                <a:lnTo>
                  <a:pt x="0" y="3631"/>
                </a:lnTo>
                <a:lnTo>
                  <a:pt x="72" y="3686"/>
                </a:lnTo>
                <a:lnTo>
                  <a:pt x="441" y="3355"/>
                </a:lnTo>
                <a:lnTo>
                  <a:pt x="740" y="3228"/>
                </a:lnTo>
                <a:lnTo>
                  <a:pt x="2903" y="433"/>
                </a:lnTo>
                <a:lnTo>
                  <a:pt x="2903" y="433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152400"/>
            <a:ext cx="6870700" cy="1600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828800"/>
            <a:ext cx="7696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13716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4" name="Rectangle 6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5560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175" name="Rectangle 7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7183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3A6C8B33-6BE6-402B-A120-F9638AD1562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  <p:sp>
        <p:nvSpPr>
          <p:cNvPr id="7176" name="Freeform 8"/>
          <p:cNvSpPr>
            <a:spLocks/>
          </p:cNvSpPr>
          <p:nvPr/>
        </p:nvSpPr>
        <p:spPr bwMode="auto">
          <a:xfrm rot="-3172564">
            <a:off x="7865269" y="24607"/>
            <a:ext cx="1165225" cy="2097087"/>
          </a:xfrm>
          <a:custGeom>
            <a:avLst/>
            <a:gdLst/>
            <a:ahLst/>
            <a:cxnLst>
              <a:cxn ang="0">
                <a:pos x="2293" y="0"/>
              </a:cxn>
              <a:cxn ang="0">
                <a:pos x="130" y="2835"/>
              </a:cxn>
              <a:cxn ang="0">
                <a:pos x="131" y="3201"/>
              </a:cxn>
              <a:cxn ang="0">
                <a:pos x="0" y="3633"/>
              </a:cxn>
              <a:cxn ang="0">
                <a:pos x="50" y="3703"/>
              </a:cxn>
              <a:cxn ang="0">
                <a:pos x="422" y="3352"/>
              </a:cxn>
              <a:cxn ang="0">
                <a:pos x="763" y="3220"/>
              </a:cxn>
              <a:cxn ang="0">
                <a:pos x="2911" y="428"/>
              </a:cxn>
              <a:cxn ang="0">
                <a:pos x="2589" y="96"/>
              </a:cxn>
              <a:cxn ang="0">
                <a:pos x="2293" y="0"/>
              </a:cxn>
              <a:cxn ang="0">
                <a:pos x="2293" y="0"/>
              </a:cxn>
            </a:cxnLst>
            <a:rect l="0" t="0" r="r" b="b"/>
            <a:pathLst>
              <a:path w="2911" h="3703">
                <a:moveTo>
                  <a:pt x="2293" y="0"/>
                </a:moveTo>
                <a:lnTo>
                  <a:pt x="130" y="2835"/>
                </a:lnTo>
                <a:lnTo>
                  <a:pt x="131" y="3201"/>
                </a:lnTo>
                <a:lnTo>
                  <a:pt x="0" y="3633"/>
                </a:lnTo>
                <a:lnTo>
                  <a:pt x="50" y="3703"/>
                </a:lnTo>
                <a:lnTo>
                  <a:pt x="422" y="3352"/>
                </a:lnTo>
                <a:lnTo>
                  <a:pt x="763" y="3220"/>
                </a:lnTo>
                <a:lnTo>
                  <a:pt x="2911" y="428"/>
                </a:lnTo>
                <a:lnTo>
                  <a:pt x="2589" y="96"/>
                </a:lnTo>
                <a:lnTo>
                  <a:pt x="2293" y="0"/>
                </a:lnTo>
                <a:lnTo>
                  <a:pt x="2293" y="0"/>
                </a:lnTo>
                <a:close/>
              </a:path>
            </a:pathLst>
          </a:custGeom>
          <a:solidFill>
            <a:schemeClr val="folHlink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sp>
        <p:nvSpPr>
          <p:cNvPr id="7177" name="Freeform 9"/>
          <p:cNvSpPr>
            <a:spLocks/>
          </p:cNvSpPr>
          <p:nvPr/>
        </p:nvSpPr>
        <p:spPr bwMode="auto">
          <a:xfrm rot="-3172564">
            <a:off x="7831138" y="192088"/>
            <a:ext cx="1025525" cy="1571625"/>
          </a:xfrm>
          <a:custGeom>
            <a:avLst/>
            <a:gdLst/>
            <a:ahLst/>
            <a:cxnLst>
              <a:cxn ang="0">
                <a:pos x="0" y="2485"/>
              </a:cxn>
              <a:cxn ang="0">
                <a:pos x="432" y="2553"/>
              </a:cxn>
              <a:cxn ang="0">
                <a:pos x="736" y="2777"/>
              </a:cxn>
              <a:cxn ang="0">
                <a:pos x="2561" y="399"/>
              </a:cxn>
              <a:cxn ang="0">
                <a:pos x="2118" y="82"/>
              </a:cxn>
              <a:cxn ang="0">
                <a:pos x="1898" y="0"/>
              </a:cxn>
              <a:cxn ang="0">
                <a:pos x="0" y="2485"/>
              </a:cxn>
              <a:cxn ang="0">
                <a:pos x="0" y="2485"/>
              </a:cxn>
            </a:cxnLst>
            <a:rect l="0" t="0" r="r" b="b"/>
            <a:pathLst>
              <a:path w="2561" h="2777">
                <a:moveTo>
                  <a:pt x="0" y="2485"/>
                </a:moveTo>
                <a:lnTo>
                  <a:pt x="432" y="2553"/>
                </a:lnTo>
                <a:lnTo>
                  <a:pt x="736" y="2777"/>
                </a:lnTo>
                <a:lnTo>
                  <a:pt x="2561" y="399"/>
                </a:lnTo>
                <a:lnTo>
                  <a:pt x="2118" y="82"/>
                </a:lnTo>
                <a:lnTo>
                  <a:pt x="1898" y="0"/>
                </a:lnTo>
                <a:lnTo>
                  <a:pt x="0" y="2485"/>
                </a:lnTo>
                <a:lnTo>
                  <a:pt x="0" y="2485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defRPr/>
            </a:pPr>
            <a:endParaRPr lang="ru-RU"/>
          </a:p>
        </p:txBody>
      </p:sp>
      <p:grpSp>
        <p:nvGrpSpPr>
          <p:cNvPr id="1034" name="Group 10"/>
          <p:cNvGrpSpPr>
            <a:grpSpLocks/>
          </p:cNvGrpSpPr>
          <p:nvPr/>
        </p:nvGrpSpPr>
        <p:grpSpPr bwMode="auto">
          <a:xfrm>
            <a:off x="7938" y="5540375"/>
            <a:ext cx="1784350" cy="1246188"/>
            <a:chOff x="5" y="3490"/>
            <a:chExt cx="1124" cy="785"/>
          </a:xfrm>
        </p:grpSpPr>
        <p:sp>
          <p:nvSpPr>
            <p:cNvPr id="7179" name="Freeform 11"/>
            <p:cNvSpPr>
              <a:spLocks/>
            </p:cNvSpPr>
            <p:nvPr userDrawn="1"/>
          </p:nvSpPr>
          <p:spPr bwMode="auto">
            <a:xfrm>
              <a:off x="24" y="3505"/>
              <a:ext cx="1089" cy="649"/>
            </a:xfrm>
            <a:custGeom>
              <a:avLst/>
              <a:gdLst/>
              <a:ahLst/>
              <a:cxnLst>
                <a:cxn ang="0">
                  <a:pos x="1587" y="1260"/>
                </a:cxn>
                <a:cxn ang="0">
                  <a:pos x="1420" y="1106"/>
                </a:cxn>
                <a:cxn ang="0">
                  <a:pos x="1331" y="477"/>
                </a:cxn>
                <a:cxn ang="0">
                  <a:pos x="2139" y="330"/>
                </a:cxn>
                <a:cxn ang="0">
                  <a:pos x="2177" y="203"/>
                </a:cxn>
                <a:cxn ang="0">
                  <a:pos x="2099" y="100"/>
                </a:cxn>
                <a:cxn ang="0">
                  <a:pos x="1276" y="211"/>
                </a:cxn>
                <a:cxn ang="0">
                  <a:pos x="1219" y="32"/>
                </a:cxn>
                <a:cxn ang="0">
                  <a:pos x="1085" y="0"/>
                </a:cxn>
                <a:cxn ang="0">
                  <a:pos x="958" y="28"/>
                </a:cxn>
                <a:cxn ang="0">
                  <a:pos x="888" y="106"/>
                </a:cxn>
                <a:cxn ang="0">
                  <a:pos x="937" y="285"/>
                </a:cxn>
                <a:cxn ang="0">
                  <a:pos x="660" y="441"/>
                </a:cxn>
                <a:cxn ang="0">
                  <a:pos x="983" y="473"/>
                </a:cxn>
                <a:cxn ang="0">
                  <a:pos x="1112" y="889"/>
                </a:cxn>
                <a:cxn ang="0">
                  <a:pos x="141" y="469"/>
                </a:cxn>
                <a:cxn ang="0">
                  <a:pos x="46" y="509"/>
                </a:cxn>
                <a:cxn ang="0">
                  <a:pos x="0" y="636"/>
                </a:cxn>
                <a:cxn ang="0">
                  <a:pos x="55" y="779"/>
                </a:cxn>
                <a:cxn ang="0">
                  <a:pos x="1139" y="1288"/>
                </a:cxn>
                <a:cxn ang="0">
                  <a:pos x="1378" y="1256"/>
                </a:cxn>
                <a:cxn ang="0">
                  <a:pos x="1570" y="1298"/>
                </a:cxn>
                <a:cxn ang="0">
                  <a:pos x="1587" y="1260"/>
                </a:cxn>
                <a:cxn ang="0">
                  <a:pos x="1587" y="1260"/>
                </a:cxn>
              </a:cxnLst>
              <a:rect l="0" t="0" r="r" b="b"/>
              <a:pathLst>
                <a:path w="2177" h="1298">
                  <a:moveTo>
                    <a:pt x="1587" y="1260"/>
                  </a:moveTo>
                  <a:lnTo>
                    <a:pt x="1420" y="1106"/>
                  </a:lnTo>
                  <a:lnTo>
                    <a:pt x="1331" y="477"/>
                  </a:lnTo>
                  <a:lnTo>
                    <a:pt x="2139" y="330"/>
                  </a:lnTo>
                  <a:lnTo>
                    <a:pt x="2177" y="203"/>
                  </a:lnTo>
                  <a:lnTo>
                    <a:pt x="2099" y="100"/>
                  </a:lnTo>
                  <a:lnTo>
                    <a:pt x="1276" y="211"/>
                  </a:lnTo>
                  <a:lnTo>
                    <a:pt x="1219" y="32"/>
                  </a:lnTo>
                  <a:lnTo>
                    <a:pt x="1085" y="0"/>
                  </a:lnTo>
                  <a:lnTo>
                    <a:pt x="958" y="28"/>
                  </a:lnTo>
                  <a:lnTo>
                    <a:pt x="888" y="106"/>
                  </a:lnTo>
                  <a:lnTo>
                    <a:pt x="937" y="285"/>
                  </a:lnTo>
                  <a:lnTo>
                    <a:pt x="660" y="441"/>
                  </a:lnTo>
                  <a:lnTo>
                    <a:pt x="983" y="473"/>
                  </a:lnTo>
                  <a:lnTo>
                    <a:pt x="1112" y="889"/>
                  </a:lnTo>
                  <a:lnTo>
                    <a:pt x="141" y="469"/>
                  </a:lnTo>
                  <a:lnTo>
                    <a:pt x="46" y="509"/>
                  </a:lnTo>
                  <a:lnTo>
                    <a:pt x="0" y="636"/>
                  </a:lnTo>
                  <a:lnTo>
                    <a:pt x="55" y="779"/>
                  </a:lnTo>
                  <a:lnTo>
                    <a:pt x="1139" y="1288"/>
                  </a:lnTo>
                  <a:lnTo>
                    <a:pt x="1378" y="1256"/>
                  </a:lnTo>
                  <a:lnTo>
                    <a:pt x="1570" y="1298"/>
                  </a:lnTo>
                  <a:lnTo>
                    <a:pt x="1587" y="1260"/>
                  </a:lnTo>
                  <a:lnTo>
                    <a:pt x="1587" y="1260"/>
                  </a:lnTo>
                  <a:close/>
                </a:path>
              </a:pathLst>
            </a:custGeom>
            <a:solidFill>
              <a:srgbClr val="F8F8F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80" name="Freeform 12"/>
            <p:cNvSpPr>
              <a:spLocks/>
            </p:cNvSpPr>
            <p:nvPr userDrawn="1"/>
          </p:nvSpPr>
          <p:spPr bwMode="auto">
            <a:xfrm>
              <a:off x="1022" y="3582"/>
              <a:ext cx="71" cy="129"/>
            </a:xfrm>
            <a:custGeom>
              <a:avLst/>
              <a:gdLst/>
              <a:ahLst/>
              <a:cxnLst>
                <a:cxn ang="0">
                  <a:pos x="0" y="7"/>
                </a:cxn>
                <a:cxn ang="0">
                  <a:pos x="120" y="0"/>
                </a:cxn>
                <a:cxn ang="0">
                  <a:pos x="143" y="233"/>
                </a:cxn>
                <a:cxn ang="0">
                  <a:pos x="8" y="258"/>
                </a:cxn>
                <a:cxn ang="0">
                  <a:pos x="0" y="7"/>
                </a:cxn>
                <a:cxn ang="0">
                  <a:pos x="0" y="7"/>
                </a:cxn>
              </a:cxnLst>
              <a:rect l="0" t="0" r="r" b="b"/>
              <a:pathLst>
                <a:path w="143" h="258">
                  <a:moveTo>
                    <a:pt x="0" y="7"/>
                  </a:moveTo>
                  <a:lnTo>
                    <a:pt x="120" y="0"/>
                  </a:lnTo>
                  <a:lnTo>
                    <a:pt x="143" y="233"/>
                  </a:lnTo>
                  <a:lnTo>
                    <a:pt x="8" y="258"/>
                  </a:lnTo>
                  <a:lnTo>
                    <a:pt x="0" y="7"/>
                  </a:lnTo>
                  <a:lnTo>
                    <a:pt x="0" y="7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81" name="Freeform 13"/>
            <p:cNvSpPr>
              <a:spLocks/>
            </p:cNvSpPr>
            <p:nvPr userDrawn="1"/>
          </p:nvSpPr>
          <p:spPr bwMode="auto">
            <a:xfrm>
              <a:off x="20" y="3774"/>
              <a:ext cx="792" cy="410"/>
            </a:xfrm>
            <a:custGeom>
              <a:avLst/>
              <a:gdLst/>
              <a:ahLst/>
              <a:cxnLst>
                <a:cxn ang="0">
                  <a:pos x="137" y="0"/>
                </a:cxn>
                <a:cxn ang="0">
                  <a:pos x="1331" y="519"/>
                </a:cxn>
                <a:cxn ang="0">
                  <a:pos x="1428" y="638"/>
                </a:cxn>
                <a:cxn ang="0">
                  <a:pos x="1586" y="792"/>
                </a:cxn>
                <a:cxn ang="0">
                  <a:pos x="1565" y="821"/>
                </a:cxn>
                <a:cxn ang="0">
                  <a:pos x="1350" y="787"/>
                </a:cxn>
                <a:cxn ang="0">
                  <a:pos x="1145" y="811"/>
                </a:cxn>
                <a:cxn ang="0">
                  <a:pos x="42" y="298"/>
                </a:cxn>
                <a:cxn ang="0">
                  <a:pos x="0" y="150"/>
                </a:cxn>
                <a:cxn ang="0">
                  <a:pos x="46" y="32"/>
                </a:cxn>
                <a:cxn ang="0">
                  <a:pos x="137" y="0"/>
                </a:cxn>
                <a:cxn ang="0">
                  <a:pos x="137" y="0"/>
                </a:cxn>
              </a:cxnLst>
              <a:rect l="0" t="0" r="r" b="b"/>
              <a:pathLst>
                <a:path w="1586" h="821">
                  <a:moveTo>
                    <a:pt x="137" y="0"/>
                  </a:moveTo>
                  <a:lnTo>
                    <a:pt x="1331" y="519"/>
                  </a:lnTo>
                  <a:lnTo>
                    <a:pt x="1428" y="638"/>
                  </a:lnTo>
                  <a:lnTo>
                    <a:pt x="1586" y="792"/>
                  </a:lnTo>
                  <a:lnTo>
                    <a:pt x="1565" y="821"/>
                  </a:lnTo>
                  <a:lnTo>
                    <a:pt x="1350" y="787"/>
                  </a:lnTo>
                  <a:lnTo>
                    <a:pt x="1145" y="811"/>
                  </a:lnTo>
                  <a:lnTo>
                    <a:pt x="42" y="298"/>
                  </a:lnTo>
                  <a:lnTo>
                    <a:pt x="0" y="150"/>
                  </a:lnTo>
                  <a:lnTo>
                    <a:pt x="46" y="32"/>
                  </a:lnTo>
                  <a:lnTo>
                    <a:pt x="137" y="0"/>
                  </a:lnTo>
                  <a:lnTo>
                    <a:pt x="137" y="0"/>
                  </a:lnTo>
                  <a:close/>
                </a:path>
              </a:pathLst>
            </a:custGeom>
            <a:solidFill>
              <a:schemeClr val="tx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82" name="Freeform 14"/>
            <p:cNvSpPr>
              <a:spLocks/>
            </p:cNvSpPr>
            <p:nvPr userDrawn="1"/>
          </p:nvSpPr>
          <p:spPr bwMode="auto">
            <a:xfrm>
              <a:off x="129" y="3808"/>
              <a:ext cx="525" cy="374"/>
            </a:xfrm>
            <a:custGeom>
              <a:avLst/>
              <a:gdLst/>
              <a:ahLst/>
              <a:cxnLst>
                <a:cxn ang="0">
                  <a:pos x="0" y="325"/>
                </a:cxn>
                <a:cxn ang="0">
                  <a:pos x="922" y="747"/>
                </a:cxn>
                <a:cxn ang="0">
                  <a:pos x="939" y="534"/>
                </a:cxn>
                <a:cxn ang="0">
                  <a:pos x="1049" y="422"/>
                </a:cxn>
                <a:cxn ang="0">
                  <a:pos x="78" y="0"/>
                </a:cxn>
                <a:cxn ang="0">
                  <a:pos x="0" y="127"/>
                </a:cxn>
                <a:cxn ang="0">
                  <a:pos x="0" y="325"/>
                </a:cxn>
                <a:cxn ang="0">
                  <a:pos x="0" y="325"/>
                </a:cxn>
              </a:cxnLst>
              <a:rect l="0" t="0" r="r" b="b"/>
              <a:pathLst>
                <a:path w="1049" h="747">
                  <a:moveTo>
                    <a:pt x="0" y="325"/>
                  </a:moveTo>
                  <a:lnTo>
                    <a:pt x="922" y="747"/>
                  </a:lnTo>
                  <a:lnTo>
                    <a:pt x="939" y="534"/>
                  </a:lnTo>
                  <a:lnTo>
                    <a:pt x="1049" y="422"/>
                  </a:lnTo>
                  <a:lnTo>
                    <a:pt x="78" y="0"/>
                  </a:lnTo>
                  <a:lnTo>
                    <a:pt x="0" y="127"/>
                  </a:lnTo>
                  <a:lnTo>
                    <a:pt x="0" y="325"/>
                  </a:lnTo>
                  <a:lnTo>
                    <a:pt x="0" y="325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83" name="Freeform 15"/>
            <p:cNvSpPr>
              <a:spLocks/>
            </p:cNvSpPr>
            <p:nvPr userDrawn="1"/>
          </p:nvSpPr>
          <p:spPr bwMode="auto">
            <a:xfrm>
              <a:off x="485" y="3532"/>
              <a:ext cx="135" cy="121"/>
            </a:xfrm>
            <a:custGeom>
              <a:avLst/>
              <a:gdLst/>
              <a:ahLst/>
              <a:cxnLst>
                <a:cxn ang="0">
                  <a:pos x="0" y="28"/>
                </a:cxn>
                <a:cxn ang="0">
                  <a:pos x="160" y="0"/>
                </a:cxn>
                <a:cxn ang="0">
                  <a:pos x="251" y="36"/>
                </a:cxn>
                <a:cxn ang="0">
                  <a:pos x="272" y="139"/>
                </a:cxn>
                <a:cxn ang="0">
                  <a:pos x="164" y="146"/>
                </a:cxn>
                <a:cxn ang="0">
                  <a:pos x="32" y="241"/>
                </a:cxn>
                <a:cxn ang="0">
                  <a:pos x="0" y="28"/>
                </a:cxn>
                <a:cxn ang="0">
                  <a:pos x="0" y="28"/>
                </a:cxn>
              </a:cxnLst>
              <a:rect l="0" t="0" r="r" b="b"/>
              <a:pathLst>
                <a:path w="272" h="241">
                  <a:moveTo>
                    <a:pt x="0" y="28"/>
                  </a:moveTo>
                  <a:lnTo>
                    <a:pt x="160" y="0"/>
                  </a:lnTo>
                  <a:lnTo>
                    <a:pt x="251" y="36"/>
                  </a:lnTo>
                  <a:lnTo>
                    <a:pt x="272" y="139"/>
                  </a:lnTo>
                  <a:lnTo>
                    <a:pt x="164" y="146"/>
                  </a:lnTo>
                  <a:lnTo>
                    <a:pt x="32" y="241"/>
                  </a:lnTo>
                  <a:lnTo>
                    <a:pt x="0" y="28"/>
                  </a:lnTo>
                  <a:lnTo>
                    <a:pt x="0" y="28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84" name="Freeform 16"/>
            <p:cNvSpPr>
              <a:spLocks/>
            </p:cNvSpPr>
            <p:nvPr userDrawn="1"/>
          </p:nvSpPr>
          <p:spPr bwMode="auto">
            <a:xfrm>
              <a:off x="641" y="4163"/>
              <a:ext cx="76" cy="112"/>
            </a:xfrm>
            <a:custGeom>
              <a:avLst/>
              <a:gdLst/>
              <a:ahLst/>
              <a:cxnLst>
                <a:cxn ang="0">
                  <a:pos x="152" y="4"/>
                </a:cxn>
                <a:cxn ang="0">
                  <a:pos x="152" y="224"/>
                </a:cxn>
                <a:cxn ang="0">
                  <a:pos x="0" y="8"/>
                </a:cxn>
                <a:cxn ang="0">
                  <a:pos x="72" y="0"/>
                </a:cxn>
                <a:cxn ang="0">
                  <a:pos x="152" y="4"/>
                </a:cxn>
                <a:cxn ang="0">
                  <a:pos x="152" y="4"/>
                </a:cxn>
              </a:cxnLst>
              <a:rect l="0" t="0" r="r" b="b"/>
              <a:pathLst>
                <a:path w="152" h="224">
                  <a:moveTo>
                    <a:pt x="152" y="4"/>
                  </a:moveTo>
                  <a:lnTo>
                    <a:pt x="152" y="224"/>
                  </a:lnTo>
                  <a:lnTo>
                    <a:pt x="0" y="8"/>
                  </a:lnTo>
                  <a:lnTo>
                    <a:pt x="72" y="0"/>
                  </a:lnTo>
                  <a:lnTo>
                    <a:pt x="152" y="4"/>
                  </a:lnTo>
                  <a:lnTo>
                    <a:pt x="152" y="4"/>
                  </a:lnTo>
                  <a:close/>
                </a:path>
              </a:pathLst>
            </a:custGeom>
            <a:solidFill>
              <a:schemeClr val="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85" name="Freeform 17"/>
            <p:cNvSpPr>
              <a:spLocks/>
            </p:cNvSpPr>
            <p:nvPr userDrawn="1"/>
          </p:nvSpPr>
          <p:spPr bwMode="auto">
            <a:xfrm>
              <a:off x="504" y="3607"/>
              <a:ext cx="193" cy="383"/>
            </a:xfrm>
            <a:custGeom>
              <a:avLst/>
              <a:gdLst/>
              <a:ahLst/>
              <a:cxnLst>
                <a:cxn ang="0">
                  <a:pos x="0" y="80"/>
                </a:cxn>
                <a:cxn ang="0">
                  <a:pos x="87" y="0"/>
                </a:cxn>
                <a:cxn ang="0">
                  <a:pos x="232" y="6"/>
                </a:cxn>
                <a:cxn ang="0">
                  <a:pos x="386" y="764"/>
                </a:cxn>
                <a:cxn ang="0">
                  <a:pos x="279" y="720"/>
                </a:cxn>
                <a:cxn ang="0">
                  <a:pos x="152" y="677"/>
                </a:cxn>
                <a:cxn ang="0">
                  <a:pos x="0" y="80"/>
                </a:cxn>
                <a:cxn ang="0">
                  <a:pos x="0" y="80"/>
                </a:cxn>
              </a:cxnLst>
              <a:rect l="0" t="0" r="r" b="b"/>
              <a:pathLst>
                <a:path w="386" h="764">
                  <a:moveTo>
                    <a:pt x="0" y="80"/>
                  </a:moveTo>
                  <a:lnTo>
                    <a:pt x="87" y="0"/>
                  </a:lnTo>
                  <a:lnTo>
                    <a:pt x="232" y="6"/>
                  </a:lnTo>
                  <a:lnTo>
                    <a:pt x="386" y="764"/>
                  </a:lnTo>
                  <a:lnTo>
                    <a:pt x="279" y="720"/>
                  </a:lnTo>
                  <a:lnTo>
                    <a:pt x="152" y="677"/>
                  </a:lnTo>
                  <a:lnTo>
                    <a:pt x="0" y="80"/>
                  </a:lnTo>
                  <a:lnTo>
                    <a:pt x="0" y="8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86" name="Freeform 18"/>
            <p:cNvSpPr>
              <a:spLocks/>
            </p:cNvSpPr>
            <p:nvPr userDrawn="1"/>
          </p:nvSpPr>
          <p:spPr bwMode="auto">
            <a:xfrm>
              <a:off x="668" y="3590"/>
              <a:ext cx="364" cy="174"/>
            </a:xfrm>
            <a:custGeom>
              <a:avLst/>
              <a:gdLst/>
              <a:ahLst/>
              <a:cxnLst>
                <a:cxn ang="0">
                  <a:pos x="692" y="0"/>
                </a:cxn>
                <a:cxn ang="0">
                  <a:pos x="0" y="106"/>
                </a:cxn>
                <a:cxn ang="0">
                  <a:pos x="28" y="348"/>
                </a:cxn>
                <a:cxn ang="0">
                  <a:pos x="715" y="237"/>
                </a:cxn>
                <a:cxn ang="0">
                  <a:pos x="728" y="43"/>
                </a:cxn>
                <a:cxn ang="0">
                  <a:pos x="692" y="0"/>
                </a:cxn>
                <a:cxn ang="0">
                  <a:pos x="692" y="0"/>
                </a:cxn>
              </a:cxnLst>
              <a:rect l="0" t="0" r="r" b="b"/>
              <a:pathLst>
                <a:path w="728" h="348">
                  <a:moveTo>
                    <a:pt x="692" y="0"/>
                  </a:moveTo>
                  <a:lnTo>
                    <a:pt x="0" y="106"/>
                  </a:lnTo>
                  <a:lnTo>
                    <a:pt x="28" y="348"/>
                  </a:lnTo>
                  <a:lnTo>
                    <a:pt x="715" y="237"/>
                  </a:lnTo>
                  <a:lnTo>
                    <a:pt x="728" y="43"/>
                  </a:lnTo>
                  <a:lnTo>
                    <a:pt x="692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187" name="Freeform 19"/>
            <p:cNvSpPr>
              <a:spLocks/>
            </p:cNvSpPr>
            <p:nvPr userDrawn="1"/>
          </p:nvSpPr>
          <p:spPr bwMode="auto">
            <a:xfrm>
              <a:off x="347" y="3693"/>
              <a:ext cx="156" cy="67"/>
            </a:xfrm>
            <a:custGeom>
              <a:avLst/>
              <a:gdLst/>
              <a:ahLst/>
              <a:cxnLst>
                <a:cxn ang="0">
                  <a:pos x="272" y="0"/>
                </a:cxn>
                <a:cxn ang="0">
                  <a:pos x="0" y="78"/>
                </a:cxn>
                <a:cxn ang="0">
                  <a:pos x="312" y="135"/>
                </a:cxn>
                <a:cxn ang="0">
                  <a:pos x="272" y="0"/>
                </a:cxn>
                <a:cxn ang="0">
                  <a:pos x="272" y="0"/>
                </a:cxn>
              </a:cxnLst>
              <a:rect l="0" t="0" r="r" b="b"/>
              <a:pathLst>
                <a:path w="312" h="135">
                  <a:moveTo>
                    <a:pt x="272" y="0"/>
                  </a:moveTo>
                  <a:lnTo>
                    <a:pt x="0" y="78"/>
                  </a:lnTo>
                  <a:lnTo>
                    <a:pt x="312" y="135"/>
                  </a:lnTo>
                  <a:lnTo>
                    <a:pt x="272" y="0"/>
                  </a:lnTo>
                  <a:lnTo>
                    <a:pt x="272" y="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grpSp>
          <p:nvGrpSpPr>
            <p:cNvPr id="1060" name="Group 20"/>
            <p:cNvGrpSpPr>
              <a:grpSpLocks/>
            </p:cNvGrpSpPr>
            <p:nvPr userDrawn="1"/>
          </p:nvGrpSpPr>
          <p:grpSpPr bwMode="auto">
            <a:xfrm>
              <a:off x="5" y="3490"/>
              <a:ext cx="1124" cy="780"/>
              <a:chOff x="5" y="3490"/>
              <a:chExt cx="1124" cy="780"/>
            </a:xfrm>
          </p:grpSpPr>
          <p:grpSp>
            <p:nvGrpSpPr>
              <p:cNvPr id="1061" name="Group 21"/>
              <p:cNvGrpSpPr>
                <a:grpSpLocks/>
              </p:cNvGrpSpPr>
              <p:nvPr userDrawn="1"/>
            </p:nvGrpSpPr>
            <p:grpSpPr bwMode="auto">
              <a:xfrm>
                <a:off x="499" y="3562"/>
                <a:ext cx="548" cy="708"/>
                <a:chOff x="499" y="3562"/>
                <a:chExt cx="548" cy="708"/>
              </a:xfrm>
            </p:grpSpPr>
            <p:sp>
              <p:nvSpPr>
                <p:cNvPr id="7190" name="Freeform 22"/>
                <p:cNvSpPr>
                  <a:spLocks/>
                </p:cNvSpPr>
                <p:nvPr userDrawn="1"/>
              </p:nvSpPr>
              <p:spPr bwMode="auto">
                <a:xfrm>
                  <a:off x="499" y="3587"/>
                  <a:ext cx="157" cy="87"/>
                </a:xfrm>
                <a:custGeom>
                  <a:avLst/>
                  <a:gdLst/>
                  <a:ahLst/>
                  <a:cxnLst>
                    <a:cxn ang="0">
                      <a:pos x="0" y="107"/>
                    </a:cxn>
                    <a:cxn ang="0">
                      <a:pos x="114" y="10"/>
                    </a:cxn>
                    <a:cxn ang="0">
                      <a:pos x="213" y="0"/>
                    </a:cxn>
                    <a:cxn ang="0">
                      <a:pos x="292" y="27"/>
                    </a:cxn>
                    <a:cxn ang="0">
                      <a:pos x="313" y="91"/>
                    </a:cxn>
                    <a:cxn ang="0">
                      <a:pos x="167" y="67"/>
                    </a:cxn>
                    <a:cxn ang="0">
                      <a:pos x="74" y="101"/>
                    </a:cxn>
                    <a:cxn ang="0">
                      <a:pos x="13" y="175"/>
                    </a:cxn>
                    <a:cxn ang="0">
                      <a:pos x="0" y="107"/>
                    </a:cxn>
                    <a:cxn ang="0">
                      <a:pos x="0" y="107"/>
                    </a:cxn>
                  </a:cxnLst>
                  <a:rect l="0" t="0" r="r" b="b"/>
                  <a:pathLst>
                    <a:path w="313" h="175">
                      <a:moveTo>
                        <a:pt x="0" y="107"/>
                      </a:moveTo>
                      <a:lnTo>
                        <a:pt x="114" y="10"/>
                      </a:lnTo>
                      <a:lnTo>
                        <a:pt x="213" y="0"/>
                      </a:lnTo>
                      <a:lnTo>
                        <a:pt x="292" y="27"/>
                      </a:lnTo>
                      <a:lnTo>
                        <a:pt x="313" y="91"/>
                      </a:lnTo>
                      <a:lnTo>
                        <a:pt x="167" y="67"/>
                      </a:lnTo>
                      <a:lnTo>
                        <a:pt x="74" y="101"/>
                      </a:lnTo>
                      <a:lnTo>
                        <a:pt x="13" y="175"/>
                      </a:lnTo>
                      <a:lnTo>
                        <a:pt x="0" y="107"/>
                      </a:lnTo>
                      <a:lnTo>
                        <a:pt x="0" y="10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7191" name="Freeform 23"/>
                <p:cNvSpPr>
                  <a:spLocks/>
                </p:cNvSpPr>
                <p:nvPr userDrawn="1"/>
              </p:nvSpPr>
              <p:spPr bwMode="auto">
                <a:xfrm>
                  <a:off x="636" y="4137"/>
                  <a:ext cx="115" cy="133"/>
                </a:xfrm>
                <a:custGeom>
                  <a:avLst/>
                  <a:gdLst/>
                  <a:ahLst/>
                  <a:cxnLst>
                    <a:cxn ang="0">
                      <a:pos x="0" y="40"/>
                    </a:cxn>
                    <a:cxn ang="0">
                      <a:pos x="160" y="266"/>
                    </a:cxn>
                    <a:cxn ang="0">
                      <a:pos x="230" y="251"/>
                    </a:cxn>
                    <a:cxn ang="0">
                      <a:pos x="223" y="17"/>
                    </a:cxn>
                    <a:cxn ang="0">
                      <a:pos x="166" y="0"/>
                    </a:cxn>
                    <a:cxn ang="0">
                      <a:pos x="179" y="197"/>
                    </a:cxn>
                    <a:cxn ang="0">
                      <a:pos x="71" y="4"/>
                    </a:cxn>
                    <a:cxn ang="0">
                      <a:pos x="0" y="40"/>
                    </a:cxn>
                    <a:cxn ang="0">
                      <a:pos x="0" y="40"/>
                    </a:cxn>
                  </a:cxnLst>
                  <a:rect l="0" t="0" r="r" b="b"/>
                  <a:pathLst>
                    <a:path w="230" h="266">
                      <a:moveTo>
                        <a:pt x="0" y="40"/>
                      </a:moveTo>
                      <a:lnTo>
                        <a:pt x="160" y="266"/>
                      </a:lnTo>
                      <a:lnTo>
                        <a:pt x="230" y="251"/>
                      </a:lnTo>
                      <a:lnTo>
                        <a:pt x="223" y="17"/>
                      </a:lnTo>
                      <a:lnTo>
                        <a:pt x="166" y="0"/>
                      </a:lnTo>
                      <a:lnTo>
                        <a:pt x="179" y="197"/>
                      </a:lnTo>
                      <a:lnTo>
                        <a:pt x="71" y="4"/>
                      </a:lnTo>
                      <a:lnTo>
                        <a:pt x="0" y="40"/>
                      </a:lnTo>
                      <a:lnTo>
                        <a:pt x="0" y="4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7192" name="Freeform 24"/>
                <p:cNvSpPr>
                  <a:spLocks/>
                </p:cNvSpPr>
                <p:nvPr userDrawn="1"/>
              </p:nvSpPr>
              <p:spPr bwMode="auto">
                <a:xfrm>
                  <a:off x="1004" y="3562"/>
                  <a:ext cx="43" cy="117"/>
                </a:xfrm>
                <a:custGeom>
                  <a:avLst/>
                  <a:gdLst/>
                  <a:ahLst/>
                  <a:cxnLst>
                    <a:cxn ang="0">
                      <a:pos x="0" y="19"/>
                    </a:cxn>
                    <a:cxn ang="0">
                      <a:pos x="36" y="93"/>
                    </a:cxn>
                    <a:cxn ang="0">
                      <a:pos x="44" y="154"/>
                    </a:cxn>
                    <a:cxn ang="0">
                      <a:pos x="27" y="234"/>
                    </a:cxn>
                    <a:cxn ang="0">
                      <a:pos x="80" y="220"/>
                    </a:cxn>
                    <a:cxn ang="0">
                      <a:pos x="87" y="116"/>
                    </a:cxn>
                    <a:cxn ang="0">
                      <a:pos x="46" y="0"/>
                    </a:cxn>
                    <a:cxn ang="0">
                      <a:pos x="0" y="19"/>
                    </a:cxn>
                    <a:cxn ang="0">
                      <a:pos x="0" y="19"/>
                    </a:cxn>
                  </a:cxnLst>
                  <a:rect l="0" t="0" r="r" b="b"/>
                  <a:pathLst>
                    <a:path w="87" h="234">
                      <a:moveTo>
                        <a:pt x="0" y="19"/>
                      </a:moveTo>
                      <a:lnTo>
                        <a:pt x="36" y="93"/>
                      </a:lnTo>
                      <a:lnTo>
                        <a:pt x="44" y="154"/>
                      </a:lnTo>
                      <a:lnTo>
                        <a:pt x="27" y="234"/>
                      </a:lnTo>
                      <a:lnTo>
                        <a:pt x="80" y="220"/>
                      </a:lnTo>
                      <a:lnTo>
                        <a:pt x="87" y="116"/>
                      </a:lnTo>
                      <a:lnTo>
                        <a:pt x="46" y="0"/>
                      </a:lnTo>
                      <a:lnTo>
                        <a:pt x="0" y="19"/>
                      </a:lnTo>
                      <a:lnTo>
                        <a:pt x="0" y="1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  <p:sp>
            <p:nvSpPr>
              <p:cNvPr id="7193" name="Freeform 25"/>
              <p:cNvSpPr>
                <a:spLocks/>
              </p:cNvSpPr>
              <p:nvPr userDrawn="1"/>
            </p:nvSpPr>
            <p:spPr bwMode="auto">
              <a:xfrm>
                <a:off x="76" y="3732"/>
                <a:ext cx="595" cy="250"/>
              </a:xfrm>
              <a:custGeom>
                <a:avLst/>
                <a:gdLst/>
                <a:ahLst/>
                <a:cxnLst>
                  <a:cxn ang="0">
                    <a:pos x="100" y="0"/>
                  </a:cxn>
                  <a:cxn ang="0">
                    <a:pos x="1190" y="490"/>
                  </a:cxn>
                  <a:cxn ang="0">
                    <a:pos x="1076" y="500"/>
                  </a:cxn>
                  <a:cxn ang="0">
                    <a:pos x="0" y="27"/>
                  </a:cxn>
                  <a:cxn ang="0">
                    <a:pos x="100" y="0"/>
                  </a:cxn>
                  <a:cxn ang="0">
                    <a:pos x="100" y="0"/>
                  </a:cxn>
                </a:cxnLst>
                <a:rect l="0" t="0" r="r" b="b"/>
                <a:pathLst>
                  <a:path w="1190" h="500">
                    <a:moveTo>
                      <a:pt x="100" y="0"/>
                    </a:moveTo>
                    <a:lnTo>
                      <a:pt x="1190" y="490"/>
                    </a:lnTo>
                    <a:lnTo>
                      <a:pt x="1076" y="500"/>
                    </a:lnTo>
                    <a:lnTo>
                      <a:pt x="0" y="27"/>
                    </a:lnTo>
                    <a:lnTo>
                      <a:pt x="100" y="0"/>
                    </a:lnTo>
                    <a:lnTo>
                      <a:pt x="100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194" name="Freeform 26"/>
              <p:cNvSpPr>
                <a:spLocks/>
              </p:cNvSpPr>
              <p:nvPr userDrawn="1"/>
            </p:nvSpPr>
            <p:spPr bwMode="auto">
              <a:xfrm>
                <a:off x="260" y="3886"/>
                <a:ext cx="244" cy="148"/>
              </a:xfrm>
              <a:custGeom>
                <a:avLst/>
                <a:gdLst/>
                <a:ahLst/>
                <a:cxnLst>
                  <a:cxn ang="0">
                    <a:pos x="14" y="34"/>
                  </a:cxn>
                  <a:cxn ang="0">
                    <a:pos x="160" y="66"/>
                  </a:cxn>
                  <a:cxn ang="0">
                    <a:pos x="324" y="137"/>
                  </a:cxn>
                  <a:cxn ang="0">
                    <a:pos x="440" y="243"/>
                  </a:cxn>
                  <a:cxn ang="0">
                    <a:pos x="326" y="230"/>
                  </a:cxn>
                  <a:cxn ang="0">
                    <a:pos x="139" y="146"/>
                  </a:cxn>
                  <a:cxn ang="0">
                    <a:pos x="50" y="80"/>
                  </a:cxn>
                  <a:cxn ang="0">
                    <a:pos x="107" y="163"/>
                  </a:cxn>
                  <a:cxn ang="0">
                    <a:pos x="272" y="270"/>
                  </a:cxn>
                  <a:cxn ang="0">
                    <a:pos x="466" y="296"/>
                  </a:cxn>
                  <a:cxn ang="0">
                    <a:pos x="489" y="224"/>
                  </a:cxn>
                  <a:cxn ang="0">
                    <a:pos x="394" y="120"/>
                  </a:cxn>
                  <a:cxn ang="0">
                    <a:pos x="170" y="17"/>
                  </a:cxn>
                  <a:cxn ang="0">
                    <a:pos x="0" y="0"/>
                  </a:cxn>
                  <a:cxn ang="0">
                    <a:pos x="14" y="34"/>
                  </a:cxn>
                  <a:cxn ang="0">
                    <a:pos x="14" y="34"/>
                  </a:cxn>
                </a:cxnLst>
                <a:rect l="0" t="0" r="r" b="b"/>
                <a:pathLst>
                  <a:path w="489" h="296">
                    <a:moveTo>
                      <a:pt x="14" y="34"/>
                    </a:moveTo>
                    <a:lnTo>
                      <a:pt x="160" y="66"/>
                    </a:lnTo>
                    <a:lnTo>
                      <a:pt x="324" y="137"/>
                    </a:lnTo>
                    <a:lnTo>
                      <a:pt x="440" y="243"/>
                    </a:lnTo>
                    <a:lnTo>
                      <a:pt x="326" y="230"/>
                    </a:lnTo>
                    <a:lnTo>
                      <a:pt x="139" y="146"/>
                    </a:lnTo>
                    <a:lnTo>
                      <a:pt x="50" y="80"/>
                    </a:lnTo>
                    <a:lnTo>
                      <a:pt x="107" y="163"/>
                    </a:lnTo>
                    <a:lnTo>
                      <a:pt x="272" y="270"/>
                    </a:lnTo>
                    <a:lnTo>
                      <a:pt x="466" y="296"/>
                    </a:lnTo>
                    <a:lnTo>
                      <a:pt x="489" y="224"/>
                    </a:lnTo>
                    <a:lnTo>
                      <a:pt x="394" y="120"/>
                    </a:lnTo>
                    <a:lnTo>
                      <a:pt x="170" y="17"/>
                    </a:lnTo>
                    <a:lnTo>
                      <a:pt x="0" y="0"/>
                    </a:lnTo>
                    <a:lnTo>
                      <a:pt x="14" y="34"/>
                    </a:lnTo>
                    <a:lnTo>
                      <a:pt x="14" y="34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sp>
            <p:nvSpPr>
              <p:cNvPr id="7195" name="Freeform 27"/>
              <p:cNvSpPr>
                <a:spLocks/>
              </p:cNvSpPr>
              <p:nvPr userDrawn="1"/>
            </p:nvSpPr>
            <p:spPr bwMode="auto">
              <a:xfrm>
                <a:off x="565" y="3680"/>
                <a:ext cx="107" cy="238"/>
              </a:xfrm>
              <a:custGeom>
                <a:avLst/>
                <a:gdLst/>
                <a:ahLst/>
                <a:cxnLst>
                  <a:cxn ang="0">
                    <a:pos x="24" y="0"/>
                  </a:cxn>
                  <a:cxn ang="0">
                    <a:pos x="91" y="25"/>
                  </a:cxn>
                  <a:cxn ang="0">
                    <a:pos x="80" y="192"/>
                  </a:cxn>
                  <a:cxn ang="0">
                    <a:pos x="106" y="327"/>
                  </a:cxn>
                  <a:cxn ang="0">
                    <a:pos x="213" y="451"/>
                  </a:cxn>
                  <a:cxn ang="0">
                    <a:pos x="97" y="478"/>
                  </a:cxn>
                  <a:cxn ang="0">
                    <a:pos x="30" y="344"/>
                  </a:cxn>
                  <a:cxn ang="0">
                    <a:pos x="0" y="57"/>
                  </a:cxn>
                  <a:cxn ang="0">
                    <a:pos x="24" y="0"/>
                  </a:cxn>
                  <a:cxn ang="0">
                    <a:pos x="24" y="0"/>
                  </a:cxn>
                </a:cxnLst>
                <a:rect l="0" t="0" r="r" b="b"/>
                <a:pathLst>
                  <a:path w="213" h="478">
                    <a:moveTo>
                      <a:pt x="24" y="0"/>
                    </a:moveTo>
                    <a:lnTo>
                      <a:pt x="91" y="25"/>
                    </a:lnTo>
                    <a:lnTo>
                      <a:pt x="80" y="192"/>
                    </a:lnTo>
                    <a:lnTo>
                      <a:pt x="106" y="327"/>
                    </a:lnTo>
                    <a:lnTo>
                      <a:pt x="213" y="451"/>
                    </a:lnTo>
                    <a:lnTo>
                      <a:pt x="97" y="478"/>
                    </a:lnTo>
                    <a:lnTo>
                      <a:pt x="30" y="344"/>
                    </a:lnTo>
                    <a:lnTo>
                      <a:pt x="0" y="57"/>
                    </a:lnTo>
                    <a:lnTo>
                      <a:pt x="24" y="0"/>
                    </a:lnTo>
                    <a:lnTo>
                      <a:pt x="24" y="0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1065" name="Group 28"/>
              <p:cNvGrpSpPr>
                <a:grpSpLocks/>
              </p:cNvGrpSpPr>
              <p:nvPr userDrawn="1"/>
            </p:nvGrpSpPr>
            <p:grpSpPr bwMode="auto">
              <a:xfrm>
                <a:off x="5" y="3490"/>
                <a:ext cx="1124" cy="678"/>
                <a:chOff x="5" y="3490"/>
                <a:chExt cx="1124" cy="678"/>
              </a:xfrm>
            </p:grpSpPr>
            <p:sp>
              <p:nvSpPr>
                <p:cNvPr id="7197" name="Freeform 29"/>
                <p:cNvSpPr>
                  <a:spLocks/>
                </p:cNvSpPr>
                <p:nvPr userDrawn="1"/>
              </p:nvSpPr>
              <p:spPr bwMode="auto">
                <a:xfrm>
                  <a:off x="669" y="4048"/>
                  <a:ext cx="75" cy="87"/>
                </a:xfrm>
                <a:custGeom>
                  <a:avLst/>
                  <a:gdLst/>
                  <a:ahLst/>
                  <a:cxnLst>
                    <a:cxn ang="0">
                      <a:pos x="110" y="0"/>
                    </a:cxn>
                    <a:cxn ang="0">
                      <a:pos x="40" y="66"/>
                    </a:cxn>
                    <a:cxn ang="0">
                      <a:pos x="0" y="173"/>
                    </a:cxn>
                    <a:cxn ang="0">
                      <a:pos x="80" y="160"/>
                    </a:cxn>
                    <a:cxn ang="0">
                      <a:pos x="103" y="84"/>
                    </a:cxn>
                    <a:cxn ang="0">
                      <a:pos x="150" y="27"/>
                    </a:cxn>
                    <a:cxn ang="0">
                      <a:pos x="110" y="0"/>
                    </a:cxn>
                    <a:cxn ang="0">
                      <a:pos x="110" y="0"/>
                    </a:cxn>
                  </a:cxnLst>
                  <a:rect l="0" t="0" r="r" b="b"/>
                  <a:pathLst>
                    <a:path w="150" h="173">
                      <a:moveTo>
                        <a:pt x="110" y="0"/>
                      </a:moveTo>
                      <a:lnTo>
                        <a:pt x="40" y="66"/>
                      </a:lnTo>
                      <a:lnTo>
                        <a:pt x="0" y="173"/>
                      </a:lnTo>
                      <a:lnTo>
                        <a:pt x="80" y="160"/>
                      </a:lnTo>
                      <a:lnTo>
                        <a:pt x="103" y="84"/>
                      </a:lnTo>
                      <a:lnTo>
                        <a:pt x="150" y="27"/>
                      </a:lnTo>
                      <a:lnTo>
                        <a:pt x="110" y="0"/>
                      </a:lnTo>
                      <a:lnTo>
                        <a:pt x="11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7198" name="Freeform 30"/>
                <p:cNvSpPr>
                  <a:spLocks/>
                </p:cNvSpPr>
                <p:nvPr userDrawn="1"/>
              </p:nvSpPr>
              <p:spPr bwMode="auto">
                <a:xfrm>
                  <a:off x="5" y="3728"/>
                  <a:ext cx="842" cy="440"/>
                </a:xfrm>
                <a:custGeom>
                  <a:avLst/>
                  <a:gdLst/>
                  <a:ahLst/>
                  <a:cxnLst>
                    <a:cxn ang="0">
                      <a:pos x="156" y="0"/>
                    </a:cxn>
                    <a:cxn ang="0">
                      <a:pos x="63" y="52"/>
                    </a:cxn>
                    <a:cxn ang="0">
                      <a:pos x="0" y="208"/>
                    </a:cxn>
                    <a:cxn ang="0">
                      <a:pos x="67" y="358"/>
                    </a:cxn>
                    <a:cxn ang="0">
                      <a:pos x="1182" y="867"/>
                    </a:cxn>
                    <a:cxn ang="0">
                      <a:pos x="1422" y="835"/>
                    </a:cxn>
                    <a:cxn ang="0">
                      <a:pos x="1616" y="880"/>
                    </a:cxn>
                    <a:cxn ang="0">
                      <a:pos x="1684" y="808"/>
                    </a:cxn>
                    <a:cxn ang="0">
                      <a:pos x="1502" y="664"/>
                    </a:cxn>
                    <a:cxn ang="0">
                      <a:pos x="1428" y="512"/>
                    </a:cxn>
                    <a:cxn ang="0">
                      <a:pos x="1369" y="527"/>
                    </a:cxn>
                    <a:cxn ang="0">
                      <a:pos x="1439" y="664"/>
                    </a:cxn>
                    <a:cxn ang="0">
                      <a:pos x="1578" y="810"/>
                    </a:cxn>
                    <a:cxn ang="0">
                      <a:pos x="1413" y="787"/>
                    </a:cxn>
                    <a:cxn ang="0">
                      <a:pos x="1219" y="814"/>
                    </a:cxn>
                    <a:cxn ang="0">
                      <a:pos x="1255" y="650"/>
                    </a:cxn>
                    <a:cxn ang="0">
                      <a:pos x="1338" y="538"/>
                    </a:cxn>
                    <a:cxn ang="0">
                      <a:pos x="1241" y="552"/>
                    </a:cxn>
                    <a:cxn ang="0">
                      <a:pos x="1165" y="658"/>
                    </a:cxn>
                    <a:cxn ang="0">
                      <a:pos x="1139" y="791"/>
                    </a:cxn>
                    <a:cxn ang="0">
                      <a:pos x="107" y="310"/>
                    </a:cxn>
                    <a:cxn ang="0">
                      <a:pos x="80" y="215"/>
                    </a:cxn>
                    <a:cxn ang="0">
                      <a:pos x="103" y="95"/>
                    </a:cxn>
                    <a:cxn ang="0">
                      <a:pos x="217" y="0"/>
                    </a:cxn>
                    <a:cxn ang="0">
                      <a:pos x="156" y="0"/>
                    </a:cxn>
                    <a:cxn ang="0">
                      <a:pos x="156" y="0"/>
                    </a:cxn>
                  </a:cxnLst>
                  <a:rect l="0" t="0" r="r" b="b"/>
                  <a:pathLst>
                    <a:path w="1684" h="880">
                      <a:moveTo>
                        <a:pt x="156" y="0"/>
                      </a:moveTo>
                      <a:lnTo>
                        <a:pt x="63" y="52"/>
                      </a:lnTo>
                      <a:lnTo>
                        <a:pt x="0" y="208"/>
                      </a:lnTo>
                      <a:lnTo>
                        <a:pt x="67" y="358"/>
                      </a:lnTo>
                      <a:lnTo>
                        <a:pt x="1182" y="867"/>
                      </a:lnTo>
                      <a:lnTo>
                        <a:pt x="1422" y="835"/>
                      </a:lnTo>
                      <a:lnTo>
                        <a:pt x="1616" y="880"/>
                      </a:lnTo>
                      <a:lnTo>
                        <a:pt x="1684" y="808"/>
                      </a:lnTo>
                      <a:lnTo>
                        <a:pt x="1502" y="664"/>
                      </a:lnTo>
                      <a:lnTo>
                        <a:pt x="1428" y="512"/>
                      </a:lnTo>
                      <a:lnTo>
                        <a:pt x="1369" y="527"/>
                      </a:lnTo>
                      <a:lnTo>
                        <a:pt x="1439" y="664"/>
                      </a:lnTo>
                      <a:lnTo>
                        <a:pt x="1578" y="810"/>
                      </a:lnTo>
                      <a:lnTo>
                        <a:pt x="1413" y="787"/>
                      </a:lnTo>
                      <a:lnTo>
                        <a:pt x="1219" y="814"/>
                      </a:lnTo>
                      <a:lnTo>
                        <a:pt x="1255" y="650"/>
                      </a:lnTo>
                      <a:lnTo>
                        <a:pt x="1338" y="538"/>
                      </a:lnTo>
                      <a:lnTo>
                        <a:pt x="1241" y="552"/>
                      </a:lnTo>
                      <a:lnTo>
                        <a:pt x="1165" y="658"/>
                      </a:lnTo>
                      <a:lnTo>
                        <a:pt x="1139" y="791"/>
                      </a:lnTo>
                      <a:lnTo>
                        <a:pt x="107" y="310"/>
                      </a:lnTo>
                      <a:lnTo>
                        <a:pt x="80" y="215"/>
                      </a:lnTo>
                      <a:lnTo>
                        <a:pt x="103" y="95"/>
                      </a:lnTo>
                      <a:lnTo>
                        <a:pt x="217" y="0"/>
                      </a:lnTo>
                      <a:lnTo>
                        <a:pt x="156" y="0"/>
                      </a:lnTo>
                      <a:lnTo>
                        <a:pt x="15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7199" name="Freeform 31"/>
                <p:cNvSpPr>
                  <a:spLocks/>
                </p:cNvSpPr>
                <p:nvPr userDrawn="1"/>
              </p:nvSpPr>
              <p:spPr bwMode="auto">
                <a:xfrm>
                  <a:off x="106" y="3770"/>
                  <a:ext cx="80" cy="167"/>
                </a:xfrm>
                <a:custGeom>
                  <a:avLst/>
                  <a:gdLst/>
                  <a:ahLst/>
                  <a:cxnLst>
                    <a:cxn ang="0">
                      <a:pos x="116" y="0"/>
                    </a:cxn>
                    <a:cxn ang="0">
                      <a:pos x="19" y="106"/>
                    </a:cxn>
                    <a:cxn ang="0">
                      <a:pos x="0" y="230"/>
                    </a:cxn>
                    <a:cxn ang="0">
                      <a:pos x="33" y="314"/>
                    </a:cxn>
                    <a:cxn ang="0">
                      <a:pos x="94" y="335"/>
                    </a:cxn>
                    <a:cxn ang="0">
                      <a:pos x="76" y="154"/>
                    </a:cxn>
                    <a:cxn ang="0">
                      <a:pos x="160" y="17"/>
                    </a:cxn>
                    <a:cxn ang="0">
                      <a:pos x="116" y="0"/>
                    </a:cxn>
                    <a:cxn ang="0">
                      <a:pos x="116" y="0"/>
                    </a:cxn>
                  </a:cxnLst>
                  <a:rect l="0" t="0" r="r" b="b"/>
                  <a:pathLst>
                    <a:path w="160" h="335">
                      <a:moveTo>
                        <a:pt x="116" y="0"/>
                      </a:moveTo>
                      <a:lnTo>
                        <a:pt x="19" y="106"/>
                      </a:lnTo>
                      <a:lnTo>
                        <a:pt x="0" y="230"/>
                      </a:lnTo>
                      <a:lnTo>
                        <a:pt x="33" y="314"/>
                      </a:lnTo>
                      <a:lnTo>
                        <a:pt x="94" y="335"/>
                      </a:lnTo>
                      <a:lnTo>
                        <a:pt x="76" y="154"/>
                      </a:lnTo>
                      <a:lnTo>
                        <a:pt x="160" y="17"/>
                      </a:lnTo>
                      <a:lnTo>
                        <a:pt x="116" y="0"/>
                      </a:lnTo>
                      <a:lnTo>
                        <a:pt x="116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7200" name="Freeform 32"/>
                <p:cNvSpPr>
                  <a:spLocks/>
                </p:cNvSpPr>
                <p:nvPr userDrawn="1"/>
              </p:nvSpPr>
              <p:spPr bwMode="auto">
                <a:xfrm>
                  <a:off x="449" y="3490"/>
                  <a:ext cx="322" cy="594"/>
                </a:xfrm>
                <a:custGeom>
                  <a:avLst/>
                  <a:gdLst/>
                  <a:ahLst/>
                  <a:cxnLst>
                    <a:cxn ang="0">
                      <a:pos x="218" y="896"/>
                    </a:cxn>
                    <a:cxn ang="0">
                      <a:pos x="0" y="124"/>
                    </a:cxn>
                    <a:cxn ang="0">
                      <a:pos x="81" y="38"/>
                    </a:cxn>
                    <a:cxn ang="0">
                      <a:pos x="258" y="0"/>
                    </a:cxn>
                    <a:cxn ang="0">
                      <a:pos x="399" y="57"/>
                    </a:cxn>
                    <a:cxn ang="0">
                      <a:pos x="642" y="1188"/>
                    </a:cxn>
                    <a:cxn ang="0">
                      <a:pos x="555" y="1091"/>
                    </a:cxn>
                    <a:cxn ang="0">
                      <a:pos x="355" y="97"/>
                    </a:cxn>
                    <a:cxn ang="0">
                      <a:pos x="226" y="61"/>
                    </a:cxn>
                    <a:cxn ang="0">
                      <a:pos x="119" y="74"/>
                    </a:cxn>
                    <a:cxn ang="0">
                      <a:pos x="76" y="141"/>
                    </a:cxn>
                    <a:cxn ang="0">
                      <a:pos x="306" y="924"/>
                    </a:cxn>
                    <a:cxn ang="0">
                      <a:pos x="218" y="896"/>
                    </a:cxn>
                    <a:cxn ang="0">
                      <a:pos x="218" y="896"/>
                    </a:cxn>
                  </a:cxnLst>
                  <a:rect l="0" t="0" r="r" b="b"/>
                  <a:pathLst>
                    <a:path w="642" h="1188">
                      <a:moveTo>
                        <a:pt x="218" y="896"/>
                      </a:moveTo>
                      <a:lnTo>
                        <a:pt x="0" y="124"/>
                      </a:lnTo>
                      <a:lnTo>
                        <a:pt x="81" y="38"/>
                      </a:lnTo>
                      <a:lnTo>
                        <a:pt x="258" y="0"/>
                      </a:lnTo>
                      <a:lnTo>
                        <a:pt x="399" y="57"/>
                      </a:lnTo>
                      <a:lnTo>
                        <a:pt x="642" y="1188"/>
                      </a:lnTo>
                      <a:lnTo>
                        <a:pt x="555" y="1091"/>
                      </a:lnTo>
                      <a:lnTo>
                        <a:pt x="355" y="97"/>
                      </a:lnTo>
                      <a:lnTo>
                        <a:pt x="226" y="61"/>
                      </a:lnTo>
                      <a:lnTo>
                        <a:pt x="119" y="74"/>
                      </a:lnTo>
                      <a:lnTo>
                        <a:pt x="76" y="141"/>
                      </a:lnTo>
                      <a:lnTo>
                        <a:pt x="306" y="924"/>
                      </a:lnTo>
                      <a:lnTo>
                        <a:pt x="218" y="896"/>
                      </a:lnTo>
                      <a:lnTo>
                        <a:pt x="218" y="89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7201" name="Freeform 33"/>
                <p:cNvSpPr>
                  <a:spLocks/>
                </p:cNvSpPr>
                <p:nvPr userDrawn="1"/>
              </p:nvSpPr>
              <p:spPr bwMode="auto">
                <a:xfrm>
                  <a:off x="578" y="3650"/>
                  <a:ext cx="96" cy="252"/>
                </a:xfrm>
                <a:custGeom>
                  <a:avLst/>
                  <a:gdLst/>
                  <a:ahLst/>
                  <a:cxnLst>
                    <a:cxn ang="0">
                      <a:pos x="0" y="27"/>
                    </a:cxn>
                    <a:cxn ang="0">
                      <a:pos x="76" y="194"/>
                    </a:cxn>
                    <a:cxn ang="0">
                      <a:pos x="113" y="318"/>
                    </a:cxn>
                    <a:cxn ang="0">
                      <a:pos x="116" y="504"/>
                    </a:cxn>
                    <a:cxn ang="0">
                      <a:pos x="192" y="504"/>
                    </a:cxn>
                    <a:cxn ang="0">
                      <a:pos x="187" y="360"/>
                    </a:cxn>
                    <a:cxn ang="0">
                      <a:pos x="162" y="208"/>
                    </a:cxn>
                    <a:cxn ang="0">
                      <a:pos x="99" y="59"/>
                    </a:cxn>
                    <a:cxn ang="0">
                      <a:pos x="63" y="0"/>
                    </a:cxn>
                    <a:cxn ang="0">
                      <a:pos x="0" y="27"/>
                    </a:cxn>
                    <a:cxn ang="0">
                      <a:pos x="0" y="27"/>
                    </a:cxn>
                  </a:cxnLst>
                  <a:rect l="0" t="0" r="r" b="b"/>
                  <a:pathLst>
                    <a:path w="192" h="504">
                      <a:moveTo>
                        <a:pt x="0" y="27"/>
                      </a:moveTo>
                      <a:lnTo>
                        <a:pt x="76" y="194"/>
                      </a:lnTo>
                      <a:lnTo>
                        <a:pt x="113" y="318"/>
                      </a:lnTo>
                      <a:lnTo>
                        <a:pt x="116" y="504"/>
                      </a:lnTo>
                      <a:lnTo>
                        <a:pt x="192" y="504"/>
                      </a:lnTo>
                      <a:lnTo>
                        <a:pt x="187" y="360"/>
                      </a:lnTo>
                      <a:lnTo>
                        <a:pt x="162" y="208"/>
                      </a:lnTo>
                      <a:lnTo>
                        <a:pt x="99" y="59"/>
                      </a:lnTo>
                      <a:lnTo>
                        <a:pt x="63" y="0"/>
                      </a:lnTo>
                      <a:lnTo>
                        <a:pt x="0" y="27"/>
                      </a:lnTo>
                      <a:lnTo>
                        <a:pt x="0" y="27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7202" name="Freeform 34"/>
                <p:cNvSpPr>
                  <a:spLocks/>
                </p:cNvSpPr>
                <p:nvPr userDrawn="1"/>
              </p:nvSpPr>
              <p:spPr bwMode="auto">
                <a:xfrm>
                  <a:off x="328" y="3630"/>
                  <a:ext cx="195" cy="135"/>
                </a:xfrm>
                <a:custGeom>
                  <a:avLst/>
                  <a:gdLst/>
                  <a:ahLst/>
                  <a:cxnLst>
                    <a:cxn ang="0">
                      <a:pos x="297" y="0"/>
                    </a:cxn>
                    <a:cxn ang="0">
                      <a:pos x="257" y="17"/>
                    </a:cxn>
                    <a:cxn ang="0">
                      <a:pos x="253" y="66"/>
                    </a:cxn>
                    <a:cxn ang="0">
                      <a:pos x="0" y="169"/>
                    </a:cxn>
                    <a:cxn ang="0">
                      <a:pos x="0" y="222"/>
                    </a:cxn>
                    <a:cxn ang="0">
                      <a:pos x="284" y="226"/>
                    </a:cxn>
                    <a:cxn ang="0">
                      <a:pos x="320" y="269"/>
                    </a:cxn>
                    <a:cxn ang="0">
                      <a:pos x="390" y="266"/>
                    </a:cxn>
                    <a:cxn ang="0">
                      <a:pos x="383" y="190"/>
                    </a:cxn>
                    <a:cxn ang="0">
                      <a:pos x="116" y="176"/>
                    </a:cxn>
                    <a:cxn ang="0">
                      <a:pos x="333" y="89"/>
                    </a:cxn>
                    <a:cxn ang="0">
                      <a:pos x="297" y="0"/>
                    </a:cxn>
                    <a:cxn ang="0">
                      <a:pos x="297" y="0"/>
                    </a:cxn>
                  </a:cxnLst>
                  <a:rect l="0" t="0" r="r" b="b"/>
                  <a:pathLst>
                    <a:path w="390" h="269">
                      <a:moveTo>
                        <a:pt x="297" y="0"/>
                      </a:moveTo>
                      <a:lnTo>
                        <a:pt x="257" y="17"/>
                      </a:lnTo>
                      <a:lnTo>
                        <a:pt x="253" y="66"/>
                      </a:lnTo>
                      <a:lnTo>
                        <a:pt x="0" y="169"/>
                      </a:lnTo>
                      <a:lnTo>
                        <a:pt x="0" y="222"/>
                      </a:lnTo>
                      <a:lnTo>
                        <a:pt x="284" y="226"/>
                      </a:lnTo>
                      <a:lnTo>
                        <a:pt x="320" y="269"/>
                      </a:lnTo>
                      <a:lnTo>
                        <a:pt x="390" y="266"/>
                      </a:lnTo>
                      <a:lnTo>
                        <a:pt x="383" y="190"/>
                      </a:lnTo>
                      <a:lnTo>
                        <a:pt x="116" y="176"/>
                      </a:lnTo>
                      <a:lnTo>
                        <a:pt x="333" y="89"/>
                      </a:lnTo>
                      <a:lnTo>
                        <a:pt x="297" y="0"/>
                      </a:lnTo>
                      <a:lnTo>
                        <a:pt x="297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7203" name="Freeform 35"/>
                <p:cNvSpPr>
                  <a:spLocks/>
                </p:cNvSpPr>
                <p:nvPr userDrawn="1"/>
              </p:nvSpPr>
              <p:spPr bwMode="auto">
                <a:xfrm>
                  <a:off x="658" y="3538"/>
                  <a:ext cx="471" cy="212"/>
                </a:xfrm>
                <a:custGeom>
                  <a:avLst/>
                  <a:gdLst/>
                  <a:ahLst/>
                  <a:cxnLst>
                    <a:cxn ang="0">
                      <a:pos x="0" y="131"/>
                    </a:cxn>
                    <a:cxn ang="0">
                      <a:pos x="863" y="0"/>
                    </a:cxn>
                    <a:cxn ang="0">
                      <a:pos x="926" y="78"/>
                    </a:cxn>
                    <a:cxn ang="0">
                      <a:pos x="941" y="181"/>
                    </a:cxn>
                    <a:cxn ang="0">
                      <a:pos x="903" y="282"/>
                    </a:cxn>
                    <a:cxn ang="0">
                      <a:pos x="57" y="424"/>
                    </a:cxn>
                    <a:cxn ang="0">
                      <a:pos x="53" y="384"/>
                    </a:cxn>
                    <a:cxn ang="0">
                      <a:pos x="863" y="242"/>
                    </a:cxn>
                    <a:cxn ang="0">
                      <a:pos x="893" y="145"/>
                    </a:cxn>
                    <a:cxn ang="0">
                      <a:pos x="840" y="57"/>
                    </a:cxn>
                    <a:cxn ang="0">
                      <a:pos x="0" y="185"/>
                    </a:cxn>
                    <a:cxn ang="0">
                      <a:pos x="0" y="131"/>
                    </a:cxn>
                    <a:cxn ang="0">
                      <a:pos x="0" y="131"/>
                    </a:cxn>
                  </a:cxnLst>
                  <a:rect l="0" t="0" r="r" b="b"/>
                  <a:pathLst>
                    <a:path w="941" h="424">
                      <a:moveTo>
                        <a:pt x="0" y="131"/>
                      </a:moveTo>
                      <a:lnTo>
                        <a:pt x="863" y="0"/>
                      </a:lnTo>
                      <a:lnTo>
                        <a:pt x="926" y="78"/>
                      </a:lnTo>
                      <a:lnTo>
                        <a:pt x="941" y="181"/>
                      </a:lnTo>
                      <a:lnTo>
                        <a:pt x="903" y="282"/>
                      </a:lnTo>
                      <a:lnTo>
                        <a:pt x="57" y="424"/>
                      </a:lnTo>
                      <a:lnTo>
                        <a:pt x="53" y="384"/>
                      </a:lnTo>
                      <a:lnTo>
                        <a:pt x="863" y="242"/>
                      </a:lnTo>
                      <a:lnTo>
                        <a:pt x="893" y="145"/>
                      </a:lnTo>
                      <a:lnTo>
                        <a:pt x="840" y="57"/>
                      </a:lnTo>
                      <a:lnTo>
                        <a:pt x="0" y="185"/>
                      </a:lnTo>
                      <a:lnTo>
                        <a:pt x="0" y="131"/>
                      </a:lnTo>
                      <a:lnTo>
                        <a:pt x="0" y="131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7204" name="Freeform 36"/>
                <p:cNvSpPr>
                  <a:spLocks/>
                </p:cNvSpPr>
                <p:nvPr userDrawn="1"/>
              </p:nvSpPr>
              <p:spPr bwMode="auto">
                <a:xfrm>
                  <a:off x="717" y="3606"/>
                  <a:ext cx="245" cy="86"/>
                </a:xfrm>
                <a:custGeom>
                  <a:avLst/>
                  <a:gdLst/>
                  <a:ahLst/>
                  <a:cxnLst>
                    <a:cxn ang="0">
                      <a:pos x="0" y="126"/>
                    </a:cxn>
                    <a:cxn ang="0">
                      <a:pos x="66" y="173"/>
                    </a:cxn>
                    <a:cxn ang="0">
                      <a:pos x="222" y="166"/>
                    </a:cxn>
                    <a:cxn ang="0">
                      <a:pos x="418" y="116"/>
                    </a:cxn>
                    <a:cxn ang="0">
                      <a:pos x="488" y="42"/>
                    </a:cxn>
                    <a:cxn ang="0">
                      <a:pos x="443" y="2"/>
                    </a:cxn>
                    <a:cxn ang="0">
                      <a:pos x="253" y="0"/>
                    </a:cxn>
                    <a:cxn ang="0">
                      <a:pos x="110" y="12"/>
                    </a:cxn>
                    <a:cxn ang="0">
                      <a:pos x="15" y="76"/>
                    </a:cxn>
                    <a:cxn ang="0">
                      <a:pos x="112" y="95"/>
                    </a:cxn>
                    <a:cxn ang="0">
                      <a:pos x="275" y="53"/>
                    </a:cxn>
                    <a:cxn ang="0">
                      <a:pos x="416" y="53"/>
                    </a:cxn>
                    <a:cxn ang="0">
                      <a:pos x="268" y="110"/>
                    </a:cxn>
                    <a:cxn ang="0">
                      <a:pos x="142" y="126"/>
                    </a:cxn>
                    <a:cxn ang="0">
                      <a:pos x="0" y="126"/>
                    </a:cxn>
                    <a:cxn ang="0">
                      <a:pos x="0" y="126"/>
                    </a:cxn>
                  </a:cxnLst>
                  <a:rect l="0" t="0" r="r" b="b"/>
                  <a:pathLst>
                    <a:path w="488" h="173">
                      <a:moveTo>
                        <a:pt x="0" y="126"/>
                      </a:moveTo>
                      <a:lnTo>
                        <a:pt x="66" y="173"/>
                      </a:lnTo>
                      <a:lnTo>
                        <a:pt x="222" y="166"/>
                      </a:lnTo>
                      <a:lnTo>
                        <a:pt x="418" y="116"/>
                      </a:lnTo>
                      <a:lnTo>
                        <a:pt x="488" y="42"/>
                      </a:lnTo>
                      <a:lnTo>
                        <a:pt x="443" y="2"/>
                      </a:lnTo>
                      <a:lnTo>
                        <a:pt x="253" y="0"/>
                      </a:lnTo>
                      <a:lnTo>
                        <a:pt x="110" y="12"/>
                      </a:lnTo>
                      <a:lnTo>
                        <a:pt x="15" y="76"/>
                      </a:lnTo>
                      <a:lnTo>
                        <a:pt x="112" y="95"/>
                      </a:lnTo>
                      <a:lnTo>
                        <a:pt x="275" y="53"/>
                      </a:lnTo>
                      <a:lnTo>
                        <a:pt x="416" y="53"/>
                      </a:lnTo>
                      <a:lnTo>
                        <a:pt x="268" y="110"/>
                      </a:lnTo>
                      <a:lnTo>
                        <a:pt x="142" y="126"/>
                      </a:lnTo>
                      <a:lnTo>
                        <a:pt x="0" y="126"/>
                      </a:lnTo>
                      <a:lnTo>
                        <a:pt x="0" y="126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</p:grpSp>
      <p:grpSp>
        <p:nvGrpSpPr>
          <p:cNvPr id="1035" name="Group 37"/>
          <p:cNvGrpSpPr>
            <a:grpSpLocks/>
          </p:cNvGrpSpPr>
          <p:nvPr/>
        </p:nvGrpSpPr>
        <p:grpSpPr bwMode="auto">
          <a:xfrm>
            <a:off x="8680450" y="2116138"/>
            <a:ext cx="385763" cy="4308475"/>
            <a:chOff x="5468" y="1333"/>
            <a:chExt cx="243" cy="2714"/>
          </a:xfrm>
        </p:grpSpPr>
        <p:sp>
          <p:nvSpPr>
            <p:cNvPr id="7206" name="Freeform 38"/>
            <p:cNvSpPr>
              <a:spLocks/>
            </p:cNvSpPr>
            <p:nvPr userDrawn="1"/>
          </p:nvSpPr>
          <p:spPr bwMode="auto">
            <a:xfrm flipH="1">
              <a:off x="5468" y="2620"/>
              <a:ext cx="205" cy="1427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  <p:sp>
          <p:nvSpPr>
            <p:cNvPr id="7207" name="Freeform 39"/>
            <p:cNvSpPr>
              <a:spLocks/>
            </p:cNvSpPr>
            <p:nvPr userDrawn="1"/>
          </p:nvSpPr>
          <p:spPr bwMode="auto">
            <a:xfrm flipH="1">
              <a:off x="5506" y="1333"/>
              <a:ext cx="205" cy="1633"/>
            </a:xfrm>
            <a:custGeom>
              <a:avLst/>
              <a:gdLst/>
              <a:ahLst/>
              <a:cxnLst>
                <a:cxn ang="0">
                  <a:pos x="692" y="3156"/>
                </a:cxn>
                <a:cxn ang="0">
                  <a:pos x="380" y="2945"/>
                </a:cxn>
                <a:cxn ang="0">
                  <a:pos x="319" y="2783"/>
                </a:cxn>
                <a:cxn ang="0">
                  <a:pos x="371" y="2542"/>
                </a:cxn>
                <a:cxn ang="0">
                  <a:pos x="591" y="2251"/>
                </a:cxn>
                <a:cxn ang="0">
                  <a:pos x="641" y="2070"/>
                </a:cxn>
                <a:cxn ang="0">
                  <a:pos x="591" y="1948"/>
                </a:cxn>
                <a:cxn ang="0">
                  <a:pos x="401" y="1859"/>
                </a:cxn>
                <a:cxn ang="0">
                  <a:pos x="361" y="1747"/>
                </a:cxn>
                <a:cxn ang="0">
                  <a:pos x="430" y="1587"/>
                </a:cxn>
                <a:cxn ang="0">
                  <a:pos x="741" y="1156"/>
                </a:cxn>
                <a:cxn ang="0">
                  <a:pos x="772" y="945"/>
                </a:cxn>
                <a:cxn ang="0">
                  <a:pos x="692" y="713"/>
                </a:cxn>
                <a:cxn ang="0">
                  <a:pos x="430" y="603"/>
                </a:cxn>
                <a:cxn ang="0">
                  <a:pos x="200" y="422"/>
                </a:cxn>
                <a:cxn ang="0">
                  <a:pos x="0" y="0"/>
                </a:cxn>
                <a:cxn ang="0">
                  <a:pos x="29" y="382"/>
                </a:cxn>
                <a:cxn ang="0">
                  <a:pos x="179" y="612"/>
                </a:cxn>
                <a:cxn ang="0">
                  <a:pos x="380" y="753"/>
                </a:cxn>
                <a:cxn ang="0">
                  <a:pos x="601" y="833"/>
                </a:cxn>
                <a:cxn ang="0">
                  <a:pos x="612" y="1044"/>
                </a:cxn>
                <a:cxn ang="0">
                  <a:pos x="500" y="1266"/>
                </a:cxn>
                <a:cxn ang="0">
                  <a:pos x="240" y="1658"/>
                </a:cxn>
                <a:cxn ang="0">
                  <a:pos x="230" y="1909"/>
                </a:cxn>
                <a:cxn ang="0">
                  <a:pos x="471" y="2049"/>
                </a:cxn>
                <a:cxn ang="0">
                  <a:pos x="460" y="2180"/>
                </a:cxn>
                <a:cxn ang="0">
                  <a:pos x="249" y="2452"/>
                </a:cxn>
                <a:cxn ang="0">
                  <a:pos x="160" y="2713"/>
                </a:cxn>
                <a:cxn ang="0">
                  <a:pos x="240" y="2994"/>
                </a:cxn>
                <a:cxn ang="0">
                  <a:pos x="430" y="3144"/>
                </a:cxn>
                <a:cxn ang="0">
                  <a:pos x="671" y="3266"/>
                </a:cxn>
                <a:cxn ang="0">
                  <a:pos x="692" y="3156"/>
                </a:cxn>
                <a:cxn ang="0">
                  <a:pos x="692" y="3156"/>
                </a:cxn>
              </a:cxnLst>
              <a:rect l="0" t="0" r="r" b="b"/>
              <a:pathLst>
                <a:path w="772" h="3266">
                  <a:moveTo>
                    <a:pt x="692" y="3156"/>
                  </a:moveTo>
                  <a:lnTo>
                    <a:pt x="380" y="2945"/>
                  </a:lnTo>
                  <a:lnTo>
                    <a:pt x="319" y="2783"/>
                  </a:lnTo>
                  <a:lnTo>
                    <a:pt x="371" y="2542"/>
                  </a:lnTo>
                  <a:lnTo>
                    <a:pt x="591" y="2251"/>
                  </a:lnTo>
                  <a:lnTo>
                    <a:pt x="641" y="2070"/>
                  </a:lnTo>
                  <a:lnTo>
                    <a:pt x="591" y="1948"/>
                  </a:lnTo>
                  <a:lnTo>
                    <a:pt x="401" y="1859"/>
                  </a:lnTo>
                  <a:lnTo>
                    <a:pt x="361" y="1747"/>
                  </a:lnTo>
                  <a:lnTo>
                    <a:pt x="430" y="1587"/>
                  </a:lnTo>
                  <a:lnTo>
                    <a:pt x="741" y="1156"/>
                  </a:lnTo>
                  <a:lnTo>
                    <a:pt x="772" y="945"/>
                  </a:lnTo>
                  <a:lnTo>
                    <a:pt x="692" y="713"/>
                  </a:lnTo>
                  <a:lnTo>
                    <a:pt x="430" y="603"/>
                  </a:lnTo>
                  <a:lnTo>
                    <a:pt x="200" y="422"/>
                  </a:lnTo>
                  <a:lnTo>
                    <a:pt x="0" y="0"/>
                  </a:lnTo>
                  <a:lnTo>
                    <a:pt x="29" y="382"/>
                  </a:lnTo>
                  <a:lnTo>
                    <a:pt x="179" y="612"/>
                  </a:lnTo>
                  <a:lnTo>
                    <a:pt x="380" y="753"/>
                  </a:lnTo>
                  <a:lnTo>
                    <a:pt x="601" y="833"/>
                  </a:lnTo>
                  <a:lnTo>
                    <a:pt x="612" y="1044"/>
                  </a:lnTo>
                  <a:lnTo>
                    <a:pt x="500" y="1266"/>
                  </a:lnTo>
                  <a:lnTo>
                    <a:pt x="240" y="1658"/>
                  </a:lnTo>
                  <a:lnTo>
                    <a:pt x="230" y="1909"/>
                  </a:lnTo>
                  <a:lnTo>
                    <a:pt x="471" y="2049"/>
                  </a:lnTo>
                  <a:lnTo>
                    <a:pt x="460" y="2180"/>
                  </a:lnTo>
                  <a:lnTo>
                    <a:pt x="249" y="2452"/>
                  </a:lnTo>
                  <a:lnTo>
                    <a:pt x="160" y="2713"/>
                  </a:lnTo>
                  <a:lnTo>
                    <a:pt x="240" y="2994"/>
                  </a:lnTo>
                  <a:lnTo>
                    <a:pt x="430" y="3144"/>
                  </a:lnTo>
                  <a:lnTo>
                    <a:pt x="671" y="3266"/>
                  </a:lnTo>
                  <a:lnTo>
                    <a:pt x="692" y="3156"/>
                  </a:lnTo>
                  <a:lnTo>
                    <a:pt x="692" y="3156"/>
                  </a:lnTo>
                  <a:close/>
                </a:path>
              </a:pathLst>
            </a:custGeom>
            <a:solidFill>
              <a:schemeClr val="folHlink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  <p:grpSp>
        <p:nvGrpSpPr>
          <p:cNvPr id="1036" name="Group 40"/>
          <p:cNvGrpSpPr>
            <a:grpSpLocks/>
          </p:cNvGrpSpPr>
          <p:nvPr/>
        </p:nvGrpSpPr>
        <p:grpSpPr bwMode="auto">
          <a:xfrm>
            <a:off x="7318375" y="90488"/>
            <a:ext cx="2133600" cy="1911350"/>
            <a:chOff x="4610" y="57"/>
            <a:chExt cx="1344" cy="1204"/>
          </a:xfrm>
        </p:grpSpPr>
        <p:grpSp>
          <p:nvGrpSpPr>
            <p:cNvPr id="1037" name="Group 41"/>
            <p:cNvGrpSpPr>
              <a:grpSpLocks/>
            </p:cNvGrpSpPr>
            <p:nvPr userDrawn="1"/>
          </p:nvGrpSpPr>
          <p:grpSpPr bwMode="auto">
            <a:xfrm>
              <a:off x="4610" y="57"/>
              <a:ext cx="1344" cy="1204"/>
              <a:chOff x="4610" y="57"/>
              <a:chExt cx="1344" cy="1204"/>
            </a:xfrm>
          </p:grpSpPr>
          <p:sp>
            <p:nvSpPr>
              <p:cNvPr id="7210" name="Freeform 42"/>
              <p:cNvSpPr>
                <a:spLocks/>
              </p:cNvSpPr>
              <p:nvPr userDrawn="1"/>
            </p:nvSpPr>
            <p:spPr bwMode="auto">
              <a:xfrm rot="-3172564">
                <a:off x="5430" y="1086"/>
                <a:ext cx="62" cy="288"/>
              </a:xfrm>
              <a:custGeom>
                <a:avLst/>
                <a:gdLst/>
                <a:ahLst/>
                <a:cxnLst>
                  <a:cxn ang="0">
                    <a:pos x="123" y="9"/>
                  </a:cxn>
                  <a:cxn ang="0">
                    <a:pos x="131" y="342"/>
                  </a:cxn>
                  <a:cxn ang="0">
                    <a:pos x="0" y="806"/>
                  </a:cxn>
                  <a:cxn ang="0">
                    <a:pos x="79" y="789"/>
                  </a:cxn>
                  <a:cxn ang="0">
                    <a:pos x="218" y="376"/>
                  </a:cxn>
                  <a:cxn ang="0">
                    <a:pos x="245" y="0"/>
                  </a:cxn>
                  <a:cxn ang="0">
                    <a:pos x="123" y="9"/>
                  </a:cxn>
                  <a:cxn ang="0">
                    <a:pos x="123" y="9"/>
                  </a:cxn>
                </a:cxnLst>
                <a:rect l="0" t="0" r="r" b="b"/>
                <a:pathLst>
                  <a:path w="245" h="806">
                    <a:moveTo>
                      <a:pt x="123" y="9"/>
                    </a:moveTo>
                    <a:lnTo>
                      <a:pt x="131" y="342"/>
                    </a:lnTo>
                    <a:lnTo>
                      <a:pt x="0" y="806"/>
                    </a:lnTo>
                    <a:lnTo>
                      <a:pt x="79" y="789"/>
                    </a:lnTo>
                    <a:lnTo>
                      <a:pt x="218" y="376"/>
                    </a:lnTo>
                    <a:lnTo>
                      <a:pt x="245" y="0"/>
                    </a:lnTo>
                    <a:lnTo>
                      <a:pt x="123" y="9"/>
                    </a:lnTo>
                    <a:lnTo>
                      <a:pt x="123" y="9"/>
                    </a:ln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>
                  <a:defRPr/>
                </a:pPr>
                <a:endParaRPr lang="ru-RU"/>
              </a:p>
            </p:txBody>
          </p:sp>
          <p:grpSp>
            <p:nvGrpSpPr>
              <p:cNvPr id="1040" name="Group 43"/>
              <p:cNvGrpSpPr>
                <a:grpSpLocks/>
              </p:cNvGrpSpPr>
              <p:nvPr userDrawn="1"/>
            </p:nvGrpSpPr>
            <p:grpSpPr bwMode="auto">
              <a:xfrm>
                <a:off x="4610" y="57"/>
                <a:ext cx="1344" cy="985"/>
                <a:chOff x="4610" y="57"/>
                <a:chExt cx="1344" cy="985"/>
              </a:xfrm>
            </p:grpSpPr>
            <p:sp>
              <p:nvSpPr>
                <p:cNvPr id="7212" name="Freeform 44"/>
                <p:cNvSpPr>
                  <a:spLocks/>
                </p:cNvSpPr>
                <p:nvPr userDrawn="1"/>
              </p:nvSpPr>
              <p:spPr bwMode="auto">
                <a:xfrm rot="-3172564">
                  <a:off x="4966" y="71"/>
                  <a:ext cx="153" cy="125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298" y="184"/>
                    </a:cxn>
                    <a:cxn ang="0">
                      <a:pos x="500" y="349"/>
                    </a:cxn>
                    <a:cxn ang="0">
                      <a:pos x="604" y="140"/>
                    </a:cxn>
                    <a:cxn ang="0">
                      <a:pos x="359" y="9"/>
                    </a:cxn>
                    <a:cxn ang="0">
                      <a:pos x="464" y="184"/>
                    </a:cxn>
                    <a:cxn ang="0">
                      <a:pos x="131" y="17"/>
                    </a:cxn>
                    <a:cxn ang="0">
                      <a:pos x="0" y="0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604" h="349">
                      <a:moveTo>
                        <a:pt x="0" y="0"/>
                      </a:moveTo>
                      <a:lnTo>
                        <a:pt x="298" y="184"/>
                      </a:lnTo>
                      <a:lnTo>
                        <a:pt x="500" y="349"/>
                      </a:lnTo>
                      <a:lnTo>
                        <a:pt x="604" y="140"/>
                      </a:lnTo>
                      <a:lnTo>
                        <a:pt x="359" y="9"/>
                      </a:lnTo>
                      <a:lnTo>
                        <a:pt x="464" y="184"/>
                      </a:lnTo>
                      <a:lnTo>
                        <a:pt x="131" y="17"/>
                      </a:lnTo>
                      <a:lnTo>
                        <a:pt x="0" y="0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7213" name="Freeform 45"/>
                <p:cNvSpPr>
                  <a:spLocks/>
                </p:cNvSpPr>
                <p:nvPr userDrawn="1"/>
              </p:nvSpPr>
              <p:spPr bwMode="auto">
                <a:xfrm rot="-3172564">
                  <a:off x="5050" y="330"/>
                  <a:ext cx="269" cy="438"/>
                </a:xfrm>
                <a:custGeom>
                  <a:avLst/>
                  <a:gdLst/>
                  <a:ahLst/>
                  <a:cxnLst>
                    <a:cxn ang="0">
                      <a:pos x="741" y="129"/>
                    </a:cxn>
                    <a:cxn ang="0">
                      <a:pos x="485" y="352"/>
                    </a:cxn>
                    <a:cxn ang="0">
                      <a:pos x="163" y="762"/>
                    </a:cxn>
                    <a:cxn ang="0">
                      <a:pos x="0" y="1101"/>
                    </a:cxn>
                    <a:cxn ang="0">
                      <a:pos x="59" y="1230"/>
                    </a:cxn>
                    <a:cxn ang="0">
                      <a:pos x="262" y="1201"/>
                    </a:cxn>
                    <a:cxn ang="0">
                      <a:pos x="578" y="914"/>
                    </a:cxn>
                    <a:cxn ang="0">
                      <a:pos x="876" y="534"/>
                    </a:cxn>
                    <a:cxn ang="0">
                      <a:pos x="1034" y="270"/>
                    </a:cxn>
                    <a:cxn ang="0">
                      <a:pos x="1064" y="84"/>
                    </a:cxn>
                    <a:cxn ang="0">
                      <a:pos x="977" y="0"/>
                    </a:cxn>
                    <a:cxn ang="0">
                      <a:pos x="836" y="65"/>
                    </a:cxn>
                    <a:cxn ang="0">
                      <a:pos x="969" y="107"/>
                    </a:cxn>
                    <a:cxn ang="0">
                      <a:pos x="876" y="352"/>
                    </a:cxn>
                    <a:cxn ang="0">
                      <a:pos x="690" y="656"/>
                    </a:cxn>
                    <a:cxn ang="0">
                      <a:pos x="350" y="1008"/>
                    </a:cxn>
                    <a:cxn ang="0">
                      <a:pos x="116" y="1114"/>
                    </a:cxn>
                    <a:cxn ang="0">
                      <a:pos x="135" y="943"/>
                    </a:cxn>
                    <a:cxn ang="0">
                      <a:pos x="437" y="504"/>
                    </a:cxn>
                    <a:cxn ang="0">
                      <a:pos x="831" y="118"/>
                    </a:cxn>
                    <a:cxn ang="0">
                      <a:pos x="741" y="129"/>
                    </a:cxn>
                    <a:cxn ang="0">
                      <a:pos x="741" y="129"/>
                    </a:cxn>
                  </a:cxnLst>
                  <a:rect l="0" t="0" r="r" b="b"/>
                  <a:pathLst>
                    <a:path w="1064" h="1230">
                      <a:moveTo>
                        <a:pt x="741" y="129"/>
                      </a:moveTo>
                      <a:lnTo>
                        <a:pt x="485" y="352"/>
                      </a:lnTo>
                      <a:lnTo>
                        <a:pt x="163" y="762"/>
                      </a:lnTo>
                      <a:lnTo>
                        <a:pt x="0" y="1101"/>
                      </a:lnTo>
                      <a:lnTo>
                        <a:pt x="59" y="1230"/>
                      </a:lnTo>
                      <a:lnTo>
                        <a:pt x="262" y="1201"/>
                      </a:lnTo>
                      <a:lnTo>
                        <a:pt x="578" y="914"/>
                      </a:lnTo>
                      <a:lnTo>
                        <a:pt x="876" y="534"/>
                      </a:lnTo>
                      <a:lnTo>
                        <a:pt x="1034" y="270"/>
                      </a:lnTo>
                      <a:lnTo>
                        <a:pt x="1064" y="84"/>
                      </a:lnTo>
                      <a:lnTo>
                        <a:pt x="977" y="0"/>
                      </a:lnTo>
                      <a:lnTo>
                        <a:pt x="836" y="65"/>
                      </a:lnTo>
                      <a:lnTo>
                        <a:pt x="969" y="107"/>
                      </a:lnTo>
                      <a:lnTo>
                        <a:pt x="876" y="352"/>
                      </a:lnTo>
                      <a:lnTo>
                        <a:pt x="690" y="656"/>
                      </a:lnTo>
                      <a:lnTo>
                        <a:pt x="350" y="1008"/>
                      </a:lnTo>
                      <a:lnTo>
                        <a:pt x="116" y="1114"/>
                      </a:lnTo>
                      <a:lnTo>
                        <a:pt x="135" y="943"/>
                      </a:lnTo>
                      <a:lnTo>
                        <a:pt x="437" y="504"/>
                      </a:lnTo>
                      <a:lnTo>
                        <a:pt x="831" y="118"/>
                      </a:lnTo>
                      <a:lnTo>
                        <a:pt x="741" y="129"/>
                      </a:lnTo>
                      <a:lnTo>
                        <a:pt x="741" y="129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7214" name="Freeform 46"/>
                <p:cNvSpPr>
                  <a:spLocks/>
                </p:cNvSpPr>
                <p:nvPr userDrawn="1"/>
              </p:nvSpPr>
              <p:spPr bwMode="auto">
                <a:xfrm rot="-3172564">
                  <a:off x="4860" y="180"/>
                  <a:ext cx="505" cy="898"/>
                </a:xfrm>
                <a:custGeom>
                  <a:avLst/>
                  <a:gdLst/>
                  <a:ahLst/>
                  <a:cxnLst>
                    <a:cxn ang="0">
                      <a:pos x="1941" y="0"/>
                    </a:cxn>
                    <a:cxn ang="0">
                      <a:pos x="0" y="2521"/>
                    </a:cxn>
                    <a:cxn ang="0">
                      <a:pos x="192" y="2450"/>
                    </a:cxn>
                    <a:cxn ang="0">
                      <a:pos x="2002" y="61"/>
                    </a:cxn>
                    <a:cxn ang="0">
                      <a:pos x="1941" y="0"/>
                    </a:cxn>
                    <a:cxn ang="0">
                      <a:pos x="1941" y="0"/>
                    </a:cxn>
                  </a:cxnLst>
                  <a:rect l="0" t="0" r="r" b="b"/>
                  <a:pathLst>
                    <a:path w="2002" h="2521">
                      <a:moveTo>
                        <a:pt x="1941" y="0"/>
                      </a:moveTo>
                      <a:lnTo>
                        <a:pt x="0" y="2521"/>
                      </a:lnTo>
                      <a:lnTo>
                        <a:pt x="192" y="2450"/>
                      </a:lnTo>
                      <a:lnTo>
                        <a:pt x="2002" y="61"/>
                      </a:lnTo>
                      <a:lnTo>
                        <a:pt x="1941" y="0"/>
                      </a:lnTo>
                      <a:lnTo>
                        <a:pt x="1941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7215" name="Freeform 47"/>
                <p:cNvSpPr>
                  <a:spLocks/>
                </p:cNvSpPr>
                <p:nvPr userDrawn="1"/>
              </p:nvSpPr>
              <p:spPr bwMode="auto">
                <a:xfrm rot="-3172564">
                  <a:off x="4903" y="-19"/>
                  <a:ext cx="758" cy="1344"/>
                </a:xfrm>
                <a:custGeom>
                  <a:avLst/>
                  <a:gdLst/>
                  <a:ahLst/>
                  <a:cxnLst>
                    <a:cxn ang="0">
                      <a:pos x="95" y="2844"/>
                    </a:cxn>
                    <a:cxn ang="0">
                      <a:pos x="394" y="2834"/>
                    </a:cxn>
                    <a:cxn ang="0">
                      <a:pos x="821" y="3009"/>
                    </a:cxn>
                    <a:cxn ang="0">
                      <a:pos x="681" y="2817"/>
                    </a:cxn>
                    <a:cxn ang="0">
                      <a:pos x="367" y="2703"/>
                    </a:cxn>
                    <a:cxn ang="0">
                      <a:pos x="637" y="2720"/>
                    </a:cxn>
                    <a:cxn ang="0">
                      <a:pos x="979" y="2870"/>
                    </a:cxn>
                    <a:cxn ang="0">
                      <a:pos x="2859" y="420"/>
                    </a:cxn>
                    <a:cxn ang="0">
                      <a:pos x="2578" y="148"/>
                    </a:cxn>
                    <a:cxn ang="0">
                      <a:pos x="2308" y="0"/>
                    </a:cxn>
                    <a:cxn ang="0">
                      <a:pos x="2692" y="78"/>
                    </a:cxn>
                    <a:cxn ang="0">
                      <a:pos x="3007" y="428"/>
                    </a:cxn>
                    <a:cxn ang="0">
                      <a:pos x="831" y="3273"/>
                    </a:cxn>
                    <a:cxn ang="0">
                      <a:pos x="481" y="3412"/>
                    </a:cxn>
                    <a:cxn ang="0">
                      <a:pos x="105" y="3771"/>
                    </a:cxn>
                    <a:cxn ang="0">
                      <a:pos x="0" y="3667"/>
                    </a:cxn>
                    <a:cxn ang="0">
                      <a:pos x="131" y="3631"/>
                    </a:cxn>
                    <a:cxn ang="0">
                      <a:pos x="376" y="3385"/>
                    </a:cxn>
                    <a:cxn ang="0">
                      <a:pos x="165" y="3273"/>
                    </a:cxn>
                    <a:cxn ang="0">
                      <a:pos x="165" y="3176"/>
                    </a:cxn>
                    <a:cxn ang="0">
                      <a:pos x="411" y="3298"/>
                    </a:cxn>
                    <a:cxn ang="0">
                      <a:pos x="411" y="3186"/>
                    </a:cxn>
                    <a:cxn ang="0">
                      <a:pos x="603" y="3220"/>
                    </a:cxn>
                    <a:cxn ang="0">
                      <a:pos x="428" y="3079"/>
                    </a:cxn>
                    <a:cxn ang="0">
                      <a:pos x="629" y="3062"/>
                    </a:cxn>
                    <a:cxn ang="0">
                      <a:pos x="95" y="2844"/>
                    </a:cxn>
                    <a:cxn ang="0">
                      <a:pos x="95" y="2844"/>
                    </a:cxn>
                  </a:cxnLst>
                  <a:rect l="0" t="0" r="r" b="b"/>
                  <a:pathLst>
                    <a:path w="3007" h="3771">
                      <a:moveTo>
                        <a:pt x="95" y="2844"/>
                      </a:moveTo>
                      <a:lnTo>
                        <a:pt x="394" y="2834"/>
                      </a:lnTo>
                      <a:lnTo>
                        <a:pt x="821" y="3009"/>
                      </a:lnTo>
                      <a:lnTo>
                        <a:pt x="681" y="2817"/>
                      </a:lnTo>
                      <a:lnTo>
                        <a:pt x="367" y="2703"/>
                      </a:lnTo>
                      <a:lnTo>
                        <a:pt x="637" y="2720"/>
                      </a:lnTo>
                      <a:lnTo>
                        <a:pt x="979" y="2870"/>
                      </a:lnTo>
                      <a:lnTo>
                        <a:pt x="2859" y="420"/>
                      </a:lnTo>
                      <a:lnTo>
                        <a:pt x="2578" y="148"/>
                      </a:lnTo>
                      <a:lnTo>
                        <a:pt x="2308" y="0"/>
                      </a:lnTo>
                      <a:lnTo>
                        <a:pt x="2692" y="78"/>
                      </a:lnTo>
                      <a:lnTo>
                        <a:pt x="3007" y="428"/>
                      </a:lnTo>
                      <a:lnTo>
                        <a:pt x="831" y="3273"/>
                      </a:lnTo>
                      <a:lnTo>
                        <a:pt x="481" y="3412"/>
                      </a:lnTo>
                      <a:lnTo>
                        <a:pt x="105" y="3771"/>
                      </a:lnTo>
                      <a:lnTo>
                        <a:pt x="0" y="3667"/>
                      </a:lnTo>
                      <a:lnTo>
                        <a:pt x="131" y="3631"/>
                      </a:lnTo>
                      <a:lnTo>
                        <a:pt x="376" y="3385"/>
                      </a:lnTo>
                      <a:lnTo>
                        <a:pt x="165" y="3273"/>
                      </a:lnTo>
                      <a:lnTo>
                        <a:pt x="165" y="3176"/>
                      </a:lnTo>
                      <a:lnTo>
                        <a:pt x="411" y="3298"/>
                      </a:lnTo>
                      <a:lnTo>
                        <a:pt x="411" y="3186"/>
                      </a:lnTo>
                      <a:lnTo>
                        <a:pt x="603" y="3220"/>
                      </a:lnTo>
                      <a:lnTo>
                        <a:pt x="428" y="3079"/>
                      </a:lnTo>
                      <a:lnTo>
                        <a:pt x="629" y="3062"/>
                      </a:lnTo>
                      <a:lnTo>
                        <a:pt x="95" y="2844"/>
                      </a:lnTo>
                      <a:lnTo>
                        <a:pt x="95" y="2844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7216" name="Freeform 48"/>
                <p:cNvSpPr>
                  <a:spLocks/>
                </p:cNvSpPr>
                <p:nvPr userDrawn="1"/>
              </p:nvSpPr>
              <p:spPr bwMode="auto">
                <a:xfrm rot="-3172564">
                  <a:off x="5299" y="895"/>
                  <a:ext cx="169" cy="122"/>
                </a:xfrm>
                <a:custGeom>
                  <a:avLst/>
                  <a:gdLst/>
                  <a:ahLst/>
                  <a:cxnLst>
                    <a:cxn ang="0">
                      <a:pos x="0" y="80"/>
                    </a:cxn>
                    <a:cxn ang="0">
                      <a:pos x="255" y="106"/>
                    </a:cxn>
                    <a:cxn ang="0">
                      <a:pos x="639" y="342"/>
                    </a:cxn>
                    <a:cxn ang="0">
                      <a:pos x="673" y="289"/>
                    </a:cxn>
                    <a:cxn ang="0">
                      <a:pos x="447" y="114"/>
                    </a:cxn>
                    <a:cxn ang="0">
                      <a:pos x="26" y="0"/>
                    </a:cxn>
                    <a:cxn ang="0">
                      <a:pos x="0" y="80"/>
                    </a:cxn>
                    <a:cxn ang="0">
                      <a:pos x="0" y="80"/>
                    </a:cxn>
                  </a:cxnLst>
                  <a:rect l="0" t="0" r="r" b="b"/>
                  <a:pathLst>
                    <a:path w="673" h="342">
                      <a:moveTo>
                        <a:pt x="0" y="80"/>
                      </a:moveTo>
                      <a:lnTo>
                        <a:pt x="255" y="106"/>
                      </a:lnTo>
                      <a:lnTo>
                        <a:pt x="639" y="342"/>
                      </a:lnTo>
                      <a:lnTo>
                        <a:pt x="673" y="289"/>
                      </a:lnTo>
                      <a:lnTo>
                        <a:pt x="447" y="114"/>
                      </a:lnTo>
                      <a:lnTo>
                        <a:pt x="26" y="0"/>
                      </a:lnTo>
                      <a:lnTo>
                        <a:pt x="0" y="80"/>
                      </a:lnTo>
                      <a:lnTo>
                        <a:pt x="0" y="8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7217" name="Freeform 49"/>
                <p:cNvSpPr>
                  <a:spLocks/>
                </p:cNvSpPr>
                <p:nvPr userDrawn="1"/>
              </p:nvSpPr>
              <p:spPr bwMode="auto">
                <a:xfrm rot="-3172564">
                  <a:off x="5253" y="804"/>
                  <a:ext cx="181" cy="144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40" y="148"/>
                    </a:cxn>
                    <a:cxn ang="0">
                      <a:pos x="638" y="403"/>
                    </a:cxn>
                    <a:cxn ang="0">
                      <a:pos x="716" y="296"/>
                    </a:cxn>
                    <a:cxn ang="0">
                      <a:pos x="420" y="114"/>
                    </a:cxn>
                    <a:cxn ang="0">
                      <a:pos x="70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6" h="403">
                      <a:moveTo>
                        <a:pt x="0" y="78"/>
                      </a:moveTo>
                      <a:lnTo>
                        <a:pt x="340" y="148"/>
                      </a:lnTo>
                      <a:lnTo>
                        <a:pt x="638" y="403"/>
                      </a:lnTo>
                      <a:lnTo>
                        <a:pt x="716" y="296"/>
                      </a:lnTo>
                      <a:lnTo>
                        <a:pt x="420" y="114"/>
                      </a:lnTo>
                      <a:lnTo>
                        <a:pt x="70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7218" name="Freeform 50"/>
                <p:cNvSpPr>
                  <a:spLocks/>
                </p:cNvSpPr>
                <p:nvPr userDrawn="1"/>
              </p:nvSpPr>
              <p:spPr bwMode="auto">
                <a:xfrm rot="-3172564">
                  <a:off x="4985" y="210"/>
                  <a:ext cx="181" cy="147"/>
                </a:xfrm>
                <a:custGeom>
                  <a:avLst/>
                  <a:gdLst/>
                  <a:ahLst/>
                  <a:cxnLst>
                    <a:cxn ang="0">
                      <a:pos x="0" y="78"/>
                    </a:cxn>
                    <a:cxn ang="0">
                      <a:pos x="316" y="139"/>
                    </a:cxn>
                    <a:cxn ang="0">
                      <a:pos x="649" y="411"/>
                    </a:cxn>
                    <a:cxn ang="0">
                      <a:pos x="717" y="314"/>
                    </a:cxn>
                    <a:cxn ang="0">
                      <a:pos x="394" y="87"/>
                    </a:cxn>
                    <a:cxn ang="0">
                      <a:pos x="54" y="0"/>
                    </a:cxn>
                    <a:cxn ang="0">
                      <a:pos x="0" y="78"/>
                    </a:cxn>
                    <a:cxn ang="0">
                      <a:pos x="0" y="78"/>
                    </a:cxn>
                  </a:cxnLst>
                  <a:rect l="0" t="0" r="r" b="b"/>
                  <a:pathLst>
                    <a:path w="717" h="411">
                      <a:moveTo>
                        <a:pt x="0" y="78"/>
                      </a:moveTo>
                      <a:lnTo>
                        <a:pt x="316" y="139"/>
                      </a:lnTo>
                      <a:lnTo>
                        <a:pt x="649" y="411"/>
                      </a:lnTo>
                      <a:lnTo>
                        <a:pt x="717" y="314"/>
                      </a:lnTo>
                      <a:lnTo>
                        <a:pt x="394" y="87"/>
                      </a:lnTo>
                      <a:lnTo>
                        <a:pt x="54" y="0"/>
                      </a:lnTo>
                      <a:lnTo>
                        <a:pt x="0" y="78"/>
                      </a:lnTo>
                      <a:lnTo>
                        <a:pt x="0" y="7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  <p:sp>
              <p:nvSpPr>
                <p:cNvPr id="7219" name="Freeform 51"/>
                <p:cNvSpPr>
                  <a:spLocks/>
                </p:cNvSpPr>
                <p:nvPr userDrawn="1"/>
              </p:nvSpPr>
              <p:spPr bwMode="auto">
                <a:xfrm rot="-3172564">
                  <a:off x="4949" y="140"/>
                  <a:ext cx="179" cy="138"/>
                </a:xfrm>
                <a:custGeom>
                  <a:avLst/>
                  <a:gdLst/>
                  <a:ahLst/>
                  <a:cxnLst>
                    <a:cxn ang="0">
                      <a:pos x="0" y="88"/>
                    </a:cxn>
                    <a:cxn ang="0">
                      <a:pos x="272" y="131"/>
                    </a:cxn>
                    <a:cxn ang="0">
                      <a:pos x="665" y="386"/>
                    </a:cxn>
                    <a:cxn ang="0">
                      <a:pos x="709" y="308"/>
                    </a:cxn>
                    <a:cxn ang="0">
                      <a:pos x="306" y="53"/>
                    </a:cxn>
                    <a:cxn ang="0">
                      <a:pos x="43" y="0"/>
                    </a:cxn>
                    <a:cxn ang="0">
                      <a:pos x="0" y="88"/>
                    </a:cxn>
                    <a:cxn ang="0">
                      <a:pos x="0" y="88"/>
                    </a:cxn>
                  </a:cxnLst>
                  <a:rect l="0" t="0" r="r" b="b"/>
                  <a:pathLst>
                    <a:path w="709" h="386">
                      <a:moveTo>
                        <a:pt x="0" y="88"/>
                      </a:moveTo>
                      <a:lnTo>
                        <a:pt x="272" y="131"/>
                      </a:lnTo>
                      <a:lnTo>
                        <a:pt x="665" y="386"/>
                      </a:lnTo>
                      <a:lnTo>
                        <a:pt x="709" y="308"/>
                      </a:lnTo>
                      <a:lnTo>
                        <a:pt x="306" y="53"/>
                      </a:lnTo>
                      <a:lnTo>
                        <a:pt x="43" y="0"/>
                      </a:lnTo>
                      <a:lnTo>
                        <a:pt x="0" y="88"/>
                      </a:lnTo>
                      <a:lnTo>
                        <a:pt x="0" y="88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>
                    <a:defRPr/>
                  </a:pPr>
                  <a:endParaRPr lang="ru-RU"/>
                </a:p>
              </p:txBody>
            </p:sp>
          </p:grpSp>
        </p:grpSp>
        <p:sp>
          <p:nvSpPr>
            <p:cNvPr id="7220" name="Line 52"/>
            <p:cNvSpPr>
              <a:spLocks noChangeShapeType="1"/>
            </p:cNvSpPr>
            <p:nvPr userDrawn="1"/>
          </p:nvSpPr>
          <p:spPr bwMode="auto">
            <a:xfrm>
              <a:off x="4870" y="84"/>
              <a:ext cx="42" cy="96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round/>
              <a:headEnd/>
              <a:tailEnd/>
            </a:ln>
            <a:effectLst/>
          </p:spPr>
          <p:txBody>
            <a:bodyPr/>
            <a:lstStyle/>
            <a:p>
              <a:pPr>
                <a:defRPr/>
              </a:pPr>
              <a:endParaRPr lang="ru-RU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omic Sans MS" pitchFamily="66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7.jpeg"/><Relationship Id="rId4" Type="http://schemas.openxmlformats.org/officeDocument/2006/relationships/image" Target="../media/image16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ru-RU" dirty="0" smtClean="0"/>
              <a:t>Что вокруг нас может </a:t>
            </a:r>
            <a:r>
              <a:rPr lang="ru-RU" smtClean="0"/>
              <a:t>быть опасным</a:t>
            </a:r>
            <a:endParaRPr lang="ru-RU" dirty="0" smtClean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lnSpc>
                <a:spcPct val="80000"/>
              </a:lnSpc>
              <a:defRPr/>
            </a:pPr>
            <a:r>
              <a:rPr lang="ru-RU" sz="1400" dirty="0" smtClean="0"/>
              <a:t>Урок окружающего мира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400" dirty="0" smtClean="0"/>
              <a:t>1 класс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400" dirty="0" smtClean="0"/>
              <a:t>Иконникова Людмила Николаевна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400" dirty="0" smtClean="0"/>
              <a:t>учитель начальных классов</a:t>
            </a:r>
          </a:p>
          <a:p>
            <a:pPr eaLnBrk="1" hangingPunct="1">
              <a:lnSpc>
                <a:spcPct val="80000"/>
              </a:lnSpc>
              <a:defRPr/>
            </a:pPr>
            <a:r>
              <a:rPr lang="ru-RU" sz="1400" dirty="0" smtClean="0"/>
              <a:t>МКОУ </a:t>
            </a:r>
            <a:r>
              <a:rPr lang="ru-RU" sz="1400" dirty="0" smtClean="0"/>
              <a:t>СОШ </a:t>
            </a:r>
            <a:r>
              <a:rPr lang="ru-RU" sz="1400" dirty="0" smtClean="0"/>
              <a:t>№ </a:t>
            </a:r>
            <a:r>
              <a:rPr lang="ru-RU" sz="1400" dirty="0" smtClean="0"/>
              <a:t>6 </a:t>
            </a:r>
            <a:r>
              <a:rPr lang="ru-RU" sz="1400" dirty="0" smtClean="0"/>
              <a:t>г. Острогожск</a:t>
            </a:r>
          </a:p>
          <a:p>
            <a:pPr eaLnBrk="1" hangingPunct="1">
              <a:lnSpc>
                <a:spcPct val="80000"/>
              </a:lnSpc>
              <a:defRPr/>
            </a:pPr>
            <a:endParaRPr lang="ru-RU" sz="1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92" name="Rectangle 152"/>
          <p:cNvSpPr>
            <a:spLocks noChangeArrowheads="1"/>
          </p:cNvSpPr>
          <p:nvPr/>
        </p:nvSpPr>
        <p:spPr bwMode="auto">
          <a:xfrm>
            <a:off x="3203575" y="333375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400" b="1"/>
              <a:t>Р</a:t>
            </a:r>
          </a:p>
        </p:txBody>
      </p:sp>
      <p:sp>
        <p:nvSpPr>
          <p:cNvPr id="10393" name="Rectangle 153"/>
          <p:cNvSpPr>
            <a:spLocks noChangeArrowheads="1"/>
          </p:cNvSpPr>
          <p:nvPr/>
        </p:nvSpPr>
        <p:spPr bwMode="auto">
          <a:xfrm>
            <a:off x="3708400" y="333375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394" name="Rectangle 154"/>
          <p:cNvSpPr>
            <a:spLocks noChangeArrowheads="1"/>
          </p:cNvSpPr>
          <p:nvPr/>
        </p:nvSpPr>
        <p:spPr bwMode="auto">
          <a:xfrm>
            <a:off x="4211638" y="333375"/>
            <a:ext cx="504825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Б</a:t>
            </a:r>
          </a:p>
        </p:txBody>
      </p:sp>
      <p:sp>
        <p:nvSpPr>
          <p:cNvPr id="10395" name="Rectangle 155"/>
          <p:cNvSpPr>
            <a:spLocks noChangeArrowheads="1"/>
          </p:cNvSpPr>
          <p:nvPr/>
        </p:nvSpPr>
        <p:spPr bwMode="auto">
          <a:xfrm>
            <a:off x="4211638" y="1628775"/>
            <a:ext cx="504825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О</a:t>
            </a:r>
          </a:p>
        </p:txBody>
      </p:sp>
      <p:sp>
        <p:nvSpPr>
          <p:cNvPr id="10396" name="Rectangle 156"/>
          <p:cNvSpPr>
            <a:spLocks noChangeArrowheads="1"/>
          </p:cNvSpPr>
          <p:nvPr/>
        </p:nvSpPr>
        <p:spPr bwMode="auto">
          <a:xfrm>
            <a:off x="3203575" y="765175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З</a:t>
            </a:r>
          </a:p>
        </p:txBody>
      </p:sp>
      <p:sp>
        <p:nvSpPr>
          <p:cNvPr id="10397" name="Rectangle 157"/>
          <p:cNvSpPr>
            <a:spLocks noChangeArrowheads="1"/>
          </p:cNvSpPr>
          <p:nvPr/>
        </p:nvSpPr>
        <p:spPr bwMode="auto">
          <a:xfrm>
            <a:off x="3714750" y="785813"/>
            <a:ext cx="500063" cy="428625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800" b="1"/>
              <a:t>В</a:t>
            </a:r>
          </a:p>
        </p:txBody>
      </p:sp>
      <p:sp>
        <p:nvSpPr>
          <p:cNvPr id="10398" name="Rectangle 158"/>
          <p:cNvSpPr>
            <a:spLocks noChangeArrowheads="1"/>
          </p:cNvSpPr>
          <p:nvPr/>
        </p:nvSpPr>
        <p:spPr bwMode="auto">
          <a:xfrm>
            <a:off x="4211638" y="765175"/>
            <a:ext cx="504825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800" b="1"/>
              <a:t>Е</a:t>
            </a:r>
          </a:p>
        </p:txBody>
      </p:sp>
      <p:sp>
        <p:nvSpPr>
          <p:cNvPr id="10399" name="Rectangle 159"/>
          <p:cNvSpPr>
            <a:spLocks noChangeArrowheads="1"/>
          </p:cNvSpPr>
          <p:nvPr/>
        </p:nvSpPr>
        <p:spPr bwMode="auto">
          <a:xfrm>
            <a:off x="4714876" y="785794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</a:t>
            </a:r>
          </a:p>
        </p:txBody>
      </p:sp>
      <p:sp>
        <p:nvSpPr>
          <p:cNvPr id="10400" name="Rectangle 160"/>
          <p:cNvSpPr>
            <a:spLocks noChangeArrowheads="1"/>
          </p:cNvSpPr>
          <p:nvPr/>
        </p:nvSpPr>
        <p:spPr bwMode="auto">
          <a:xfrm>
            <a:off x="6732588" y="1196975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401" name="Rectangle 161"/>
          <p:cNvSpPr>
            <a:spLocks noChangeArrowheads="1"/>
          </p:cNvSpPr>
          <p:nvPr/>
        </p:nvSpPr>
        <p:spPr bwMode="auto">
          <a:xfrm>
            <a:off x="4211638" y="1196975"/>
            <a:ext cx="504825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З</a:t>
            </a:r>
          </a:p>
        </p:txBody>
      </p:sp>
      <p:sp>
        <p:nvSpPr>
          <p:cNvPr id="10402" name="Rectangle 162"/>
          <p:cNvSpPr>
            <a:spLocks noChangeArrowheads="1"/>
          </p:cNvSpPr>
          <p:nvPr/>
        </p:nvSpPr>
        <p:spPr bwMode="auto">
          <a:xfrm>
            <a:off x="4716463" y="1196975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800" b="1"/>
              <a:t>В</a:t>
            </a:r>
          </a:p>
        </p:txBody>
      </p:sp>
      <p:sp>
        <p:nvSpPr>
          <p:cNvPr id="10403" name="Rectangle 163"/>
          <p:cNvSpPr>
            <a:spLocks noChangeArrowheads="1"/>
          </p:cNvSpPr>
          <p:nvPr/>
        </p:nvSpPr>
        <p:spPr bwMode="auto">
          <a:xfrm>
            <a:off x="5219700" y="1196975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400" b="1"/>
              <a:t>Ё</a:t>
            </a:r>
          </a:p>
        </p:txBody>
      </p:sp>
      <p:sp>
        <p:nvSpPr>
          <p:cNvPr id="10404" name="Rectangle 164"/>
          <p:cNvSpPr>
            <a:spLocks noChangeArrowheads="1"/>
          </p:cNvSpPr>
          <p:nvPr/>
        </p:nvSpPr>
        <p:spPr bwMode="auto">
          <a:xfrm>
            <a:off x="5724525" y="1196975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З</a:t>
            </a:r>
          </a:p>
        </p:txBody>
      </p:sp>
      <p:sp>
        <p:nvSpPr>
          <p:cNvPr id="10405" name="Rectangle 165"/>
          <p:cNvSpPr>
            <a:spLocks noChangeArrowheads="1"/>
          </p:cNvSpPr>
          <p:nvPr/>
        </p:nvSpPr>
        <p:spPr bwMode="auto">
          <a:xfrm>
            <a:off x="6227763" y="1196975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800" b="1"/>
              <a:t>Д</a:t>
            </a:r>
          </a:p>
        </p:txBody>
      </p:sp>
      <p:sp>
        <p:nvSpPr>
          <p:cNvPr id="10406" name="Rectangle 166"/>
          <p:cNvSpPr>
            <a:spLocks noChangeArrowheads="1"/>
          </p:cNvSpPr>
          <p:nvPr/>
        </p:nvSpPr>
        <p:spPr bwMode="auto">
          <a:xfrm>
            <a:off x="6215063" y="1643063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Ь</a:t>
            </a:r>
          </a:p>
        </p:txBody>
      </p:sp>
      <p:sp>
        <p:nvSpPr>
          <p:cNvPr id="10407" name="Rectangle 167"/>
          <p:cNvSpPr>
            <a:spLocks noChangeArrowheads="1"/>
          </p:cNvSpPr>
          <p:nvPr/>
        </p:nvSpPr>
        <p:spPr bwMode="auto">
          <a:xfrm>
            <a:off x="4716463" y="1628775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800" b="1"/>
              <a:t>С</a:t>
            </a:r>
          </a:p>
        </p:txBody>
      </p:sp>
      <p:sp>
        <p:nvSpPr>
          <p:cNvPr id="10408" name="Rectangle 168"/>
          <p:cNvSpPr>
            <a:spLocks noChangeArrowheads="1"/>
          </p:cNvSpPr>
          <p:nvPr/>
        </p:nvSpPr>
        <p:spPr bwMode="auto">
          <a:xfrm>
            <a:off x="5219700" y="1628775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800" b="1"/>
              <a:t>Е</a:t>
            </a:r>
          </a:p>
        </p:txBody>
      </p:sp>
      <p:sp>
        <p:nvSpPr>
          <p:cNvPr id="10409" name="Rectangle 169"/>
          <p:cNvSpPr>
            <a:spLocks noChangeArrowheads="1"/>
          </p:cNvSpPr>
          <p:nvPr/>
        </p:nvSpPr>
        <p:spPr bwMode="auto">
          <a:xfrm>
            <a:off x="5724525" y="1628775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Н</a:t>
            </a:r>
          </a:p>
        </p:txBody>
      </p:sp>
      <p:sp>
        <p:nvSpPr>
          <p:cNvPr id="10410" name="Rectangle 170"/>
          <p:cNvSpPr>
            <a:spLocks noChangeArrowheads="1"/>
          </p:cNvSpPr>
          <p:nvPr/>
        </p:nvSpPr>
        <p:spPr bwMode="auto">
          <a:xfrm>
            <a:off x="6732588" y="2060575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</a:t>
            </a:r>
          </a:p>
        </p:txBody>
      </p:sp>
      <p:sp>
        <p:nvSpPr>
          <p:cNvPr id="10411" name="Rectangle 171"/>
          <p:cNvSpPr>
            <a:spLocks noChangeArrowheads="1"/>
          </p:cNvSpPr>
          <p:nvPr/>
        </p:nvSpPr>
        <p:spPr bwMode="auto">
          <a:xfrm>
            <a:off x="2700338" y="2060575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К</a:t>
            </a:r>
          </a:p>
        </p:txBody>
      </p:sp>
      <p:sp>
        <p:nvSpPr>
          <p:cNvPr id="10412" name="Rectangle 172"/>
          <p:cNvSpPr>
            <a:spLocks noChangeArrowheads="1"/>
          </p:cNvSpPr>
          <p:nvPr/>
        </p:nvSpPr>
        <p:spPr bwMode="auto">
          <a:xfrm>
            <a:off x="3214688" y="2071688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О</a:t>
            </a:r>
          </a:p>
        </p:txBody>
      </p:sp>
      <p:sp>
        <p:nvSpPr>
          <p:cNvPr id="10413" name="Rectangle 173"/>
          <p:cNvSpPr>
            <a:spLocks noChangeArrowheads="1"/>
          </p:cNvSpPr>
          <p:nvPr/>
        </p:nvSpPr>
        <p:spPr bwMode="auto">
          <a:xfrm>
            <a:off x="3708400" y="2060575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М</a:t>
            </a:r>
          </a:p>
        </p:txBody>
      </p:sp>
      <p:sp>
        <p:nvSpPr>
          <p:cNvPr id="10414" name="Rectangle 174"/>
          <p:cNvSpPr>
            <a:spLocks noChangeArrowheads="1"/>
          </p:cNvSpPr>
          <p:nvPr/>
        </p:nvSpPr>
        <p:spPr bwMode="auto">
          <a:xfrm>
            <a:off x="4211638" y="2060575"/>
            <a:ext cx="504825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П</a:t>
            </a:r>
          </a:p>
        </p:txBody>
      </p:sp>
      <p:sp>
        <p:nvSpPr>
          <p:cNvPr id="10415" name="Rectangle 175"/>
          <p:cNvSpPr>
            <a:spLocks noChangeArrowheads="1"/>
          </p:cNvSpPr>
          <p:nvPr/>
        </p:nvSpPr>
        <p:spPr bwMode="auto">
          <a:xfrm>
            <a:off x="4716463" y="2060575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Ь</a:t>
            </a:r>
          </a:p>
        </p:txBody>
      </p:sp>
      <p:sp>
        <p:nvSpPr>
          <p:cNvPr id="10416" name="Rectangle 176"/>
          <p:cNvSpPr>
            <a:spLocks noChangeArrowheads="1"/>
          </p:cNvSpPr>
          <p:nvPr/>
        </p:nvSpPr>
        <p:spPr bwMode="auto">
          <a:xfrm>
            <a:off x="5219700" y="2060575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Ю</a:t>
            </a:r>
          </a:p>
        </p:txBody>
      </p:sp>
      <p:sp>
        <p:nvSpPr>
          <p:cNvPr id="10417" name="Rectangle 177"/>
          <p:cNvSpPr>
            <a:spLocks noChangeArrowheads="1"/>
          </p:cNvSpPr>
          <p:nvPr/>
        </p:nvSpPr>
        <p:spPr bwMode="auto">
          <a:xfrm>
            <a:off x="5724525" y="2060575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Т</a:t>
            </a:r>
          </a:p>
        </p:txBody>
      </p:sp>
      <p:sp>
        <p:nvSpPr>
          <p:cNvPr id="10418" name="Rectangle 178"/>
          <p:cNvSpPr>
            <a:spLocks noChangeArrowheads="1"/>
          </p:cNvSpPr>
          <p:nvPr/>
        </p:nvSpPr>
        <p:spPr bwMode="auto">
          <a:xfrm>
            <a:off x="6227763" y="2060575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800" b="1"/>
              <a:t>Е</a:t>
            </a:r>
          </a:p>
        </p:txBody>
      </p:sp>
      <p:sp>
        <p:nvSpPr>
          <p:cNvPr id="10419" name="Rectangle 179"/>
          <p:cNvSpPr>
            <a:spLocks noChangeArrowheads="1"/>
          </p:cNvSpPr>
          <p:nvPr/>
        </p:nvSpPr>
        <p:spPr bwMode="auto">
          <a:xfrm>
            <a:off x="4716463" y="2492375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К</a:t>
            </a:r>
          </a:p>
        </p:txBody>
      </p:sp>
      <p:sp>
        <p:nvSpPr>
          <p:cNvPr id="10420" name="Rectangle 180"/>
          <p:cNvSpPr>
            <a:spLocks noChangeArrowheads="1"/>
          </p:cNvSpPr>
          <p:nvPr/>
        </p:nvSpPr>
        <p:spPr bwMode="auto">
          <a:xfrm>
            <a:off x="4211638" y="2492375"/>
            <a:ext cx="504825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А</a:t>
            </a:r>
          </a:p>
        </p:txBody>
      </p:sp>
      <p:sp>
        <p:nvSpPr>
          <p:cNvPr id="10421" name="Rectangle 181"/>
          <p:cNvSpPr>
            <a:spLocks noChangeArrowheads="1"/>
          </p:cNvSpPr>
          <p:nvPr/>
        </p:nvSpPr>
        <p:spPr bwMode="auto">
          <a:xfrm>
            <a:off x="3708400" y="2492375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Л</a:t>
            </a:r>
          </a:p>
        </p:txBody>
      </p:sp>
      <p:sp>
        <p:nvSpPr>
          <p:cNvPr id="10422" name="Rectangle 182"/>
          <p:cNvSpPr>
            <a:spLocks noChangeArrowheads="1"/>
          </p:cNvSpPr>
          <p:nvPr/>
        </p:nvSpPr>
        <p:spPr bwMode="auto">
          <a:xfrm>
            <a:off x="3203575" y="2492375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Б</a:t>
            </a:r>
          </a:p>
        </p:txBody>
      </p:sp>
      <p:sp>
        <p:nvSpPr>
          <p:cNvPr id="10423" name="Rectangle 183"/>
          <p:cNvSpPr>
            <a:spLocks noChangeArrowheads="1"/>
          </p:cNvSpPr>
          <p:nvPr/>
        </p:nvSpPr>
        <p:spPr bwMode="auto">
          <a:xfrm>
            <a:off x="2700338" y="2492375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О</a:t>
            </a:r>
          </a:p>
        </p:txBody>
      </p:sp>
      <p:sp>
        <p:nvSpPr>
          <p:cNvPr id="10424" name="Rectangle 184"/>
          <p:cNvSpPr>
            <a:spLocks noChangeArrowheads="1"/>
          </p:cNvSpPr>
          <p:nvPr/>
        </p:nvSpPr>
        <p:spPr bwMode="auto">
          <a:xfrm>
            <a:off x="5219700" y="2492375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А</a:t>
            </a:r>
          </a:p>
        </p:txBody>
      </p:sp>
      <p:sp>
        <p:nvSpPr>
          <p:cNvPr id="10425" name="Rectangle 185"/>
          <p:cNvSpPr>
            <a:spLocks noChangeArrowheads="1"/>
          </p:cNvSpPr>
          <p:nvPr/>
        </p:nvSpPr>
        <p:spPr bwMode="auto">
          <a:xfrm>
            <a:off x="5724525" y="2924175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Я</a:t>
            </a:r>
          </a:p>
        </p:txBody>
      </p:sp>
      <p:sp>
        <p:nvSpPr>
          <p:cNvPr id="10426" name="Rectangle 186"/>
          <p:cNvSpPr>
            <a:spLocks noChangeArrowheads="1"/>
          </p:cNvSpPr>
          <p:nvPr/>
        </p:nvSpPr>
        <p:spPr bwMode="auto">
          <a:xfrm>
            <a:off x="5219700" y="2924175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Н</a:t>
            </a:r>
          </a:p>
        </p:txBody>
      </p:sp>
      <p:sp>
        <p:nvSpPr>
          <p:cNvPr id="10427" name="Rectangle 187"/>
          <p:cNvSpPr>
            <a:spLocks noChangeArrowheads="1"/>
          </p:cNvSpPr>
          <p:nvPr/>
        </p:nvSpPr>
        <p:spPr bwMode="auto">
          <a:xfrm>
            <a:off x="4716463" y="2924175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Т</a:t>
            </a:r>
          </a:p>
        </p:txBody>
      </p:sp>
      <p:sp>
        <p:nvSpPr>
          <p:cNvPr id="10428" name="Rectangle 188"/>
          <p:cNvSpPr>
            <a:spLocks noChangeArrowheads="1"/>
          </p:cNvSpPr>
          <p:nvPr/>
        </p:nvSpPr>
        <p:spPr bwMode="auto">
          <a:xfrm>
            <a:off x="4211638" y="2924175"/>
            <a:ext cx="504825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800" b="1"/>
              <a:t>С</a:t>
            </a:r>
          </a:p>
        </p:txBody>
      </p:sp>
      <p:sp>
        <p:nvSpPr>
          <p:cNvPr id="10429" name="Rectangle 189"/>
          <p:cNvSpPr>
            <a:spLocks noChangeArrowheads="1"/>
          </p:cNvSpPr>
          <p:nvPr/>
        </p:nvSpPr>
        <p:spPr bwMode="auto">
          <a:xfrm>
            <a:off x="3708400" y="2924175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800" b="1"/>
              <a:t>Е</a:t>
            </a:r>
          </a:p>
        </p:txBody>
      </p:sp>
      <p:sp>
        <p:nvSpPr>
          <p:cNvPr id="10430" name="Rectangle 190"/>
          <p:cNvSpPr>
            <a:spLocks noChangeArrowheads="1"/>
          </p:cNvSpPr>
          <p:nvPr/>
        </p:nvSpPr>
        <p:spPr bwMode="auto">
          <a:xfrm>
            <a:off x="3203575" y="2924175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800" b="1"/>
              <a:t>В</a:t>
            </a:r>
          </a:p>
        </p:txBody>
      </p:sp>
      <p:sp>
        <p:nvSpPr>
          <p:cNvPr id="10431" name="Rectangle 191"/>
          <p:cNvSpPr>
            <a:spLocks noChangeArrowheads="1"/>
          </p:cNvSpPr>
          <p:nvPr/>
        </p:nvSpPr>
        <p:spPr bwMode="auto">
          <a:xfrm>
            <a:off x="2700338" y="2924175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З</a:t>
            </a:r>
          </a:p>
        </p:txBody>
      </p:sp>
      <p:sp>
        <p:nvSpPr>
          <p:cNvPr id="10432" name="Rectangle 192"/>
          <p:cNvSpPr>
            <a:spLocks noChangeArrowheads="1"/>
          </p:cNvSpPr>
          <p:nvPr/>
        </p:nvSpPr>
        <p:spPr bwMode="auto">
          <a:xfrm>
            <a:off x="2195513" y="2924175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400" b="1"/>
              <a:t>И</a:t>
            </a:r>
          </a:p>
        </p:txBody>
      </p:sp>
      <p:sp>
        <p:nvSpPr>
          <p:cNvPr id="4139" name="Rectangle 193"/>
          <p:cNvSpPr>
            <a:spLocks noChangeArrowheads="1"/>
          </p:cNvSpPr>
          <p:nvPr/>
        </p:nvSpPr>
        <p:spPr bwMode="auto">
          <a:xfrm>
            <a:off x="6227763" y="2924175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434" name="Rectangle 194"/>
          <p:cNvSpPr>
            <a:spLocks noChangeArrowheads="1"/>
          </p:cNvSpPr>
          <p:nvPr/>
        </p:nvSpPr>
        <p:spPr bwMode="auto">
          <a:xfrm>
            <a:off x="4716463" y="333375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8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4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435" name="Rectangle 195"/>
          <p:cNvSpPr>
            <a:spLocks noChangeArrowheads="1"/>
          </p:cNvSpPr>
          <p:nvPr/>
        </p:nvSpPr>
        <p:spPr bwMode="auto">
          <a:xfrm>
            <a:off x="5219700" y="765175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800" b="1"/>
              <a:t>И</a:t>
            </a:r>
          </a:p>
        </p:txBody>
      </p:sp>
      <p:sp>
        <p:nvSpPr>
          <p:cNvPr id="10443" name="Rectangle 203"/>
          <p:cNvSpPr>
            <a:spLocks noChangeArrowheads="1"/>
          </p:cNvSpPr>
          <p:nvPr/>
        </p:nvSpPr>
        <p:spPr bwMode="auto">
          <a:xfrm>
            <a:off x="2700338" y="3357563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Г</a:t>
            </a:r>
          </a:p>
        </p:txBody>
      </p:sp>
      <p:sp>
        <p:nvSpPr>
          <p:cNvPr id="10444" name="Rectangle 204"/>
          <p:cNvSpPr>
            <a:spLocks noChangeArrowheads="1"/>
          </p:cNvSpPr>
          <p:nvPr/>
        </p:nvSpPr>
        <p:spPr bwMode="auto">
          <a:xfrm>
            <a:off x="3203575" y="3357563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</a:t>
            </a:r>
          </a:p>
        </p:txBody>
      </p:sp>
      <p:sp>
        <p:nvSpPr>
          <p:cNvPr id="10445" name="Rectangle 205"/>
          <p:cNvSpPr>
            <a:spLocks noChangeArrowheads="1"/>
          </p:cNvSpPr>
          <p:nvPr/>
        </p:nvSpPr>
        <p:spPr bwMode="auto">
          <a:xfrm>
            <a:off x="3708400" y="3357563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А</a:t>
            </a:r>
          </a:p>
        </p:txBody>
      </p:sp>
      <p:sp>
        <p:nvSpPr>
          <p:cNvPr id="10446" name="Rectangle 206"/>
          <p:cNvSpPr>
            <a:spLocks noChangeArrowheads="1"/>
          </p:cNvSpPr>
          <p:nvPr/>
        </p:nvSpPr>
        <p:spPr bwMode="auto">
          <a:xfrm>
            <a:off x="4211638" y="3357563"/>
            <a:ext cx="504825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Н</a:t>
            </a:r>
          </a:p>
        </p:txBody>
      </p:sp>
      <p:sp>
        <p:nvSpPr>
          <p:cNvPr id="10447" name="Rectangle 207"/>
          <p:cNvSpPr>
            <a:spLocks noChangeArrowheads="1"/>
          </p:cNvSpPr>
          <p:nvPr/>
        </p:nvSpPr>
        <p:spPr bwMode="auto">
          <a:xfrm>
            <a:off x="4716463" y="3357563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800" b="1"/>
              <a:t>И</a:t>
            </a:r>
          </a:p>
        </p:txBody>
      </p:sp>
      <p:sp>
        <p:nvSpPr>
          <p:cNvPr id="10448" name="Rectangle 208"/>
          <p:cNvSpPr>
            <a:spLocks noChangeArrowheads="1"/>
          </p:cNvSpPr>
          <p:nvPr/>
        </p:nvSpPr>
        <p:spPr bwMode="auto">
          <a:xfrm>
            <a:off x="5219700" y="3357563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Т</a:t>
            </a:r>
          </a:p>
        </p:txBody>
      </p:sp>
      <p:sp>
        <p:nvSpPr>
          <p:cNvPr id="10450" name="Rectangle 210"/>
          <p:cNvSpPr>
            <a:spLocks noChangeArrowheads="1"/>
          </p:cNvSpPr>
          <p:nvPr/>
        </p:nvSpPr>
        <p:spPr bwMode="auto">
          <a:xfrm>
            <a:off x="3203575" y="3789363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З</a:t>
            </a:r>
          </a:p>
        </p:txBody>
      </p:sp>
      <p:sp>
        <p:nvSpPr>
          <p:cNvPr id="10451" name="Rectangle 211"/>
          <p:cNvSpPr>
            <a:spLocks noChangeArrowheads="1"/>
          </p:cNvSpPr>
          <p:nvPr/>
        </p:nvSpPr>
        <p:spPr bwMode="auto">
          <a:xfrm>
            <a:off x="3708400" y="3789363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800" b="1"/>
              <a:t>О</a:t>
            </a:r>
          </a:p>
        </p:txBody>
      </p:sp>
      <p:sp>
        <p:nvSpPr>
          <p:cNvPr id="10452" name="Rectangle 212"/>
          <p:cNvSpPr>
            <a:spLocks noChangeArrowheads="1"/>
          </p:cNvSpPr>
          <p:nvPr/>
        </p:nvSpPr>
        <p:spPr bwMode="auto">
          <a:xfrm>
            <a:off x="4211638" y="3789363"/>
            <a:ext cx="504825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800" b="1"/>
              <a:t>О</a:t>
            </a:r>
          </a:p>
        </p:txBody>
      </p:sp>
      <p:sp>
        <p:nvSpPr>
          <p:cNvPr id="10453" name="Rectangle 213"/>
          <p:cNvSpPr>
            <a:spLocks noChangeArrowheads="1"/>
          </p:cNvSpPr>
          <p:nvPr/>
        </p:nvSpPr>
        <p:spPr bwMode="auto">
          <a:xfrm>
            <a:off x="4716463" y="3789363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П</a:t>
            </a:r>
          </a:p>
        </p:txBody>
      </p:sp>
      <p:sp>
        <p:nvSpPr>
          <p:cNvPr id="10454" name="Rectangle 214"/>
          <p:cNvSpPr>
            <a:spLocks noChangeArrowheads="1"/>
          </p:cNvSpPr>
          <p:nvPr/>
        </p:nvSpPr>
        <p:spPr bwMode="auto">
          <a:xfrm>
            <a:off x="5219700" y="3789363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А</a:t>
            </a:r>
          </a:p>
        </p:txBody>
      </p:sp>
      <p:sp>
        <p:nvSpPr>
          <p:cNvPr id="10455" name="Rectangle 215"/>
          <p:cNvSpPr>
            <a:spLocks noChangeArrowheads="1"/>
          </p:cNvSpPr>
          <p:nvPr/>
        </p:nvSpPr>
        <p:spPr bwMode="auto">
          <a:xfrm>
            <a:off x="5724525" y="3789363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8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</a:t>
            </a:r>
          </a:p>
        </p:txBody>
      </p:sp>
      <p:sp>
        <p:nvSpPr>
          <p:cNvPr id="4154" name="Rectangle 216"/>
          <p:cNvSpPr>
            <a:spLocks noChangeArrowheads="1"/>
          </p:cNvSpPr>
          <p:nvPr/>
        </p:nvSpPr>
        <p:spPr bwMode="auto">
          <a:xfrm>
            <a:off x="6227763" y="3789363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ru-RU"/>
          </a:p>
        </p:txBody>
      </p:sp>
      <p:sp>
        <p:nvSpPr>
          <p:cNvPr id="10458" name="Rectangle 218"/>
          <p:cNvSpPr>
            <a:spLocks noChangeArrowheads="1"/>
          </p:cNvSpPr>
          <p:nvPr/>
        </p:nvSpPr>
        <p:spPr bwMode="auto">
          <a:xfrm>
            <a:off x="3214678" y="4214818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400" b="1" cap="all" dirty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Р</a:t>
            </a:r>
          </a:p>
        </p:txBody>
      </p:sp>
      <p:sp>
        <p:nvSpPr>
          <p:cNvPr id="10459" name="Rectangle 219"/>
          <p:cNvSpPr>
            <a:spLocks noChangeArrowheads="1"/>
          </p:cNvSpPr>
          <p:nvPr/>
        </p:nvSpPr>
        <p:spPr bwMode="auto">
          <a:xfrm>
            <a:off x="3708400" y="4221163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А</a:t>
            </a:r>
          </a:p>
        </p:txBody>
      </p:sp>
      <p:sp>
        <p:nvSpPr>
          <p:cNvPr id="10460" name="Rectangle 220"/>
          <p:cNvSpPr>
            <a:spLocks noChangeArrowheads="1"/>
          </p:cNvSpPr>
          <p:nvPr/>
        </p:nvSpPr>
        <p:spPr bwMode="auto">
          <a:xfrm>
            <a:off x="4211638" y="4221163"/>
            <a:ext cx="504825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800" b="1"/>
              <a:t>С</a:t>
            </a:r>
          </a:p>
        </p:txBody>
      </p:sp>
      <p:sp>
        <p:nvSpPr>
          <p:cNvPr id="10461" name="Rectangle 221"/>
          <p:cNvSpPr>
            <a:spLocks noChangeArrowheads="1"/>
          </p:cNvSpPr>
          <p:nvPr/>
        </p:nvSpPr>
        <p:spPr bwMode="auto">
          <a:xfrm>
            <a:off x="4716463" y="4221163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Т</a:t>
            </a:r>
          </a:p>
        </p:txBody>
      </p:sp>
      <p:sp>
        <p:nvSpPr>
          <p:cNvPr id="10462" name="Rectangle 222"/>
          <p:cNvSpPr>
            <a:spLocks noChangeArrowheads="1"/>
          </p:cNvSpPr>
          <p:nvPr/>
        </p:nvSpPr>
        <p:spPr bwMode="auto">
          <a:xfrm>
            <a:off x="5219700" y="4221163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800" b="1"/>
              <a:t>Е</a:t>
            </a:r>
          </a:p>
        </p:txBody>
      </p:sp>
      <p:sp>
        <p:nvSpPr>
          <p:cNvPr id="10463" name="Rectangle 223"/>
          <p:cNvSpPr>
            <a:spLocks noChangeArrowheads="1"/>
          </p:cNvSpPr>
          <p:nvPr/>
        </p:nvSpPr>
        <p:spPr bwMode="auto">
          <a:xfrm>
            <a:off x="5724525" y="4221163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Н</a:t>
            </a:r>
          </a:p>
        </p:txBody>
      </p:sp>
      <p:sp>
        <p:nvSpPr>
          <p:cNvPr id="10464" name="Rectangle 224"/>
          <p:cNvSpPr>
            <a:spLocks noChangeArrowheads="1"/>
          </p:cNvSpPr>
          <p:nvPr/>
        </p:nvSpPr>
        <p:spPr bwMode="auto">
          <a:xfrm>
            <a:off x="6227763" y="4221163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800" b="1"/>
              <a:t>И</a:t>
            </a:r>
          </a:p>
        </p:txBody>
      </p:sp>
      <p:sp>
        <p:nvSpPr>
          <p:cNvPr id="10465" name="Rectangle 225"/>
          <p:cNvSpPr>
            <a:spLocks noChangeArrowheads="1"/>
          </p:cNvSpPr>
          <p:nvPr/>
        </p:nvSpPr>
        <p:spPr bwMode="auto">
          <a:xfrm>
            <a:off x="6732588" y="4221163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800" b="1"/>
              <a:t>Е</a:t>
            </a:r>
          </a:p>
        </p:txBody>
      </p:sp>
      <p:sp>
        <p:nvSpPr>
          <p:cNvPr id="10467" name="Rectangle 227"/>
          <p:cNvSpPr>
            <a:spLocks noChangeArrowheads="1"/>
          </p:cNvSpPr>
          <p:nvPr/>
        </p:nvSpPr>
        <p:spPr bwMode="auto">
          <a:xfrm>
            <a:off x="3708400" y="4652963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400" b="1"/>
              <a:t>П</a:t>
            </a:r>
          </a:p>
        </p:txBody>
      </p:sp>
      <p:sp>
        <p:nvSpPr>
          <p:cNvPr id="10468" name="Rectangle 228"/>
          <p:cNvSpPr>
            <a:spLocks noChangeArrowheads="1"/>
          </p:cNvSpPr>
          <p:nvPr/>
        </p:nvSpPr>
        <p:spPr bwMode="auto">
          <a:xfrm>
            <a:off x="4211638" y="4652963"/>
            <a:ext cx="504825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Т</a:t>
            </a:r>
          </a:p>
        </p:txBody>
      </p:sp>
      <p:sp>
        <p:nvSpPr>
          <p:cNvPr id="10469" name="Rectangle 229"/>
          <p:cNvSpPr>
            <a:spLocks noChangeArrowheads="1"/>
          </p:cNvSpPr>
          <p:nvPr/>
        </p:nvSpPr>
        <p:spPr bwMode="auto">
          <a:xfrm>
            <a:off x="4716463" y="4652963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800" b="1"/>
              <a:t>И</a:t>
            </a:r>
          </a:p>
        </p:txBody>
      </p:sp>
      <p:sp>
        <p:nvSpPr>
          <p:cNvPr id="10470" name="Rectangle 230"/>
          <p:cNvSpPr>
            <a:spLocks noChangeArrowheads="1"/>
          </p:cNvSpPr>
          <p:nvPr/>
        </p:nvSpPr>
        <p:spPr bwMode="auto">
          <a:xfrm>
            <a:off x="5219700" y="4652963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Ц</a:t>
            </a:r>
          </a:p>
        </p:txBody>
      </p:sp>
      <p:sp>
        <p:nvSpPr>
          <p:cNvPr id="10471" name="Rectangle 231"/>
          <p:cNvSpPr>
            <a:spLocks noChangeArrowheads="1"/>
          </p:cNvSpPr>
          <p:nvPr/>
        </p:nvSpPr>
        <p:spPr bwMode="auto">
          <a:xfrm>
            <a:off x="5724525" y="4652963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r>
              <a:rPr lang="ru-RU" sz="2400" b="1" cap="all" dirty="0" err="1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</a:rPr>
              <a:t>ы</a:t>
            </a:r>
            <a:endParaRPr lang="ru-RU" sz="300" b="1" cap="all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10473" name="Rectangle 233"/>
          <p:cNvSpPr>
            <a:spLocks noChangeArrowheads="1"/>
          </p:cNvSpPr>
          <p:nvPr/>
        </p:nvSpPr>
        <p:spPr bwMode="auto">
          <a:xfrm>
            <a:off x="3203575" y="5084763"/>
            <a:ext cx="50482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r>
              <a:rPr lang="ru-RU" sz="2400" b="1"/>
              <a:t>Е</a:t>
            </a:r>
          </a:p>
        </p:txBody>
      </p:sp>
      <p:sp>
        <p:nvSpPr>
          <p:cNvPr id="10474" name="Rectangle 234"/>
          <p:cNvSpPr>
            <a:spLocks noChangeArrowheads="1"/>
          </p:cNvSpPr>
          <p:nvPr/>
        </p:nvSpPr>
        <p:spPr bwMode="auto">
          <a:xfrm>
            <a:off x="3714750" y="5084763"/>
            <a:ext cx="498475" cy="4318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Л</a:t>
            </a:r>
          </a:p>
        </p:txBody>
      </p:sp>
      <p:sp>
        <p:nvSpPr>
          <p:cNvPr id="10475" name="Rectangle 235"/>
          <p:cNvSpPr>
            <a:spLocks noChangeArrowheads="1"/>
          </p:cNvSpPr>
          <p:nvPr/>
        </p:nvSpPr>
        <p:spPr bwMode="auto">
          <a:xfrm>
            <a:off x="4211638" y="5084763"/>
            <a:ext cx="504825" cy="431800"/>
          </a:xfrm>
          <a:prstGeom prst="rect">
            <a:avLst/>
          </a:prstGeom>
          <a:solidFill>
            <a:schemeClr val="tx2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pPr algn="ctr"/>
            <a:r>
              <a:rPr lang="ru-RU" sz="2800" b="1"/>
              <a:t>Ь</a:t>
            </a:r>
          </a:p>
        </p:txBody>
      </p:sp>
      <p:sp>
        <p:nvSpPr>
          <p:cNvPr id="86" name="TextBox 85"/>
          <p:cNvSpPr txBox="1">
            <a:spLocks noChangeArrowheads="1"/>
          </p:cNvSpPr>
          <p:nvPr/>
        </p:nvSpPr>
        <p:spPr bwMode="auto">
          <a:xfrm>
            <a:off x="6357938" y="2928938"/>
            <a:ext cx="3270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/>
              <a:t>К</a:t>
            </a:r>
          </a:p>
        </p:txBody>
      </p:sp>
      <p:sp>
        <p:nvSpPr>
          <p:cNvPr id="87" name="TextBox 86"/>
          <p:cNvSpPr txBox="1">
            <a:spLocks noChangeArrowheads="1"/>
          </p:cNvSpPr>
          <p:nvPr/>
        </p:nvSpPr>
        <p:spPr bwMode="auto">
          <a:xfrm>
            <a:off x="6286500" y="3786188"/>
            <a:ext cx="3270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ru-RU" sz="2800" b="1"/>
              <a:t>К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03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03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" dur="500"/>
                                        <p:tgtEl>
                                          <p:spTgt spid="10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04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039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03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103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0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04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1040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1040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1040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1040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3" dur="500"/>
                                        <p:tgtEl>
                                          <p:spTgt spid="1040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8" dur="500"/>
                                        <p:tgtEl>
                                          <p:spTgt spid="10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1" dur="500"/>
                                        <p:tgtEl>
                                          <p:spTgt spid="104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4" dur="500"/>
                                        <p:tgtEl>
                                          <p:spTgt spid="1040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7" dur="500"/>
                                        <p:tgtEl>
                                          <p:spTgt spid="1040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040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5" dur="500"/>
                                        <p:tgtEl>
                                          <p:spTgt spid="10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8" dur="500"/>
                                        <p:tgtEl>
                                          <p:spTgt spid="104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1" dur="500"/>
                                        <p:tgtEl>
                                          <p:spTgt spid="104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4" dur="500"/>
                                        <p:tgtEl>
                                          <p:spTgt spid="10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87" dur="500"/>
                                        <p:tgtEl>
                                          <p:spTgt spid="104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0" dur="500"/>
                                        <p:tgtEl>
                                          <p:spTgt spid="104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3" dur="500"/>
                                        <p:tgtEl>
                                          <p:spTgt spid="104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6" dur="500"/>
                                        <p:tgtEl>
                                          <p:spTgt spid="104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99" dur="500"/>
                                        <p:tgtEl>
                                          <p:spTgt spid="104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4" dur="500"/>
                                        <p:tgtEl>
                                          <p:spTgt spid="104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7" dur="500"/>
                                        <p:tgtEl>
                                          <p:spTgt spid="104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0" dur="500"/>
                                        <p:tgtEl>
                                          <p:spTgt spid="104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10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6" dur="500"/>
                                        <p:tgtEl>
                                          <p:spTgt spid="104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9" dur="500"/>
                                        <p:tgtEl>
                                          <p:spTgt spid="104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4" dur="500"/>
                                        <p:tgtEl>
                                          <p:spTgt spid="104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7" dur="500"/>
                                        <p:tgtEl>
                                          <p:spTgt spid="104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0" dur="500"/>
                                        <p:tgtEl>
                                          <p:spTgt spid="104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3" dur="500"/>
                                        <p:tgtEl>
                                          <p:spTgt spid="104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6" dur="500"/>
                                        <p:tgtEl>
                                          <p:spTgt spid="104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39" dur="500"/>
                                        <p:tgtEl>
                                          <p:spTgt spid="104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2" dur="500"/>
                                        <p:tgtEl>
                                          <p:spTgt spid="104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5" dur="500"/>
                                        <p:tgtEl>
                                          <p:spTgt spid="104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48" dur="500"/>
                                        <p:tgtEl>
                                          <p:spTgt spid="8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9" fill="hold">
                      <p:stCondLst>
                        <p:cond delay="indefinite"/>
                      </p:stCondLst>
                      <p:childTnLst>
                        <p:par>
                          <p:cTn id="150" fill="hold">
                            <p:stCondLst>
                              <p:cond delay="0"/>
                            </p:stCondLst>
                            <p:childTnLst>
                              <p:par>
                                <p:cTn id="15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3" dur="500"/>
                                        <p:tgtEl>
                                          <p:spTgt spid="10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6" dur="500"/>
                                        <p:tgtEl>
                                          <p:spTgt spid="104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9" dur="500"/>
                                        <p:tgtEl>
                                          <p:spTgt spid="104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2" dur="500"/>
                                        <p:tgtEl>
                                          <p:spTgt spid="10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5" dur="500"/>
                                        <p:tgtEl>
                                          <p:spTgt spid="104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8" dur="500"/>
                                        <p:tgtEl>
                                          <p:spTgt spid="104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9" fill="hold">
                      <p:stCondLst>
                        <p:cond delay="indefinite"/>
                      </p:stCondLst>
                      <p:childTnLst>
                        <p:par>
                          <p:cTn id="170" fill="hold">
                            <p:stCondLst>
                              <p:cond delay="0"/>
                            </p:stCondLst>
                            <p:childTnLst>
                              <p:par>
                                <p:cTn id="17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3" dur="500"/>
                                        <p:tgtEl>
                                          <p:spTgt spid="104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6" dur="500"/>
                                        <p:tgtEl>
                                          <p:spTgt spid="104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9" dur="500"/>
                                        <p:tgtEl>
                                          <p:spTgt spid="10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2" dur="500"/>
                                        <p:tgtEl>
                                          <p:spTgt spid="104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5" dur="500"/>
                                        <p:tgtEl>
                                          <p:spTgt spid="1045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8" dur="500"/>
                                        <p:tgtEl>
                                          <p:spTgt spid="104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1" dur="500"/>
                                        <p:tgtEl>
                                          <p:spTgt spid="8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2" fill="hold">
                      <p:stCondLst>
                        <p:cond delay="indefinite"/>
                      </p:stCondLst>
                      <p:childTnLst>
                        <p:par>
                          <p:cTn id="193" fill="hold">
                            <p:stCondLst>
                              <p:cond delay="0"/>
                            </p:stCondLst>
                            <p:childTnLst>
                              <p:par>
                                <p:cTn id="194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6" dur="500"/>
                                        <p:tgtEl>
                                          <p:spTgt spid="104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7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9" dur="500"/>
                                        <p:tgtEl>
                                          <p:spTgt spid="104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2" dur="500"/>
                                        <p:tgtEl>
                                          <p:spTgt spid="10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5" dur="500"/>
                                        <p:tgtEl>
                                          <p:spTgt spid="104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8" dur="500"/>
                                        <p:tgtEl>
                                          <p:spTgt spid="104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1" dur="500"/>
                                        <p:tgtEl>
                                          <p:spTgt spid="104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4" dur="500"/>
                                        <p:tgtEl>
                                          <p:spTgt spid="104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7" dur="500"/>
                                        <p:tgtEl>
                                          <p:spTgt spid="104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8" fill="hold">
                      <p:stCondLst>
                        <p:cond delay="indefinite"/>
                      </p:stCondLst>
                      <p:childTnLst>
                        <p:par>
                          <p:cTn id="219" fill="hold">
                            <p:stCondLst>
                              <p:cond delay="0"/>
                            </p:stCondLst>
                            <p:childTnLst>
                              <p:par>
                                <p:cTn id="2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2" dur="500"/>
                                        <p:tgtEl>
                                          <p:spTgt spid="104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5" dur="500"/>
                                        <p:tgtEl>
                                          <p:spTgt spid="10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8" dur="500"/>
                                        <p:tgtEl>
                                          <p:spTgt spid="1046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1" dur="500"/>
                                        <p:tgtEl>
                                          <p:spTgt spid="1047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4" dur="500"/>
                                        <p:tgtEl>
                                          <p:spTgt spid="104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5" fill="hold">
                      <p:stCondLst>
                        <p:cond delay="indefinite"/>
                      </p:stCondLst>
                      <p:childTnLst>
                        <p:par>
                          <p:cTn id="236" fill="hold">
                            <p:stCondLst>
                              <p:cond delay="0"/>
                            </p:stCondLst>
                            <p:childTnLst>
                              <p:par>
                                <p:cTn id="23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9" dur="500"/>
                                        <p:tgtEl>
                                          <p:spTgt spid="104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2" dur="500"/>
                                        <p:tgtEl>
                                          <p:spTgt spid="104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5" dur="500"/>
                                        <p:tgtEl>
                                          <p:spTgt spid="10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6" fill="hold">
                      <p:stCondLst>
                        <p:cond delay="indefinite"/>
                      </p:stCondLst>
                      <p:childTnLst>
                        <p:par>
                          <p:cTn id="247" fill="hold">
                            <p:stCondLst>
                              <p:cond delay="0"/>
                            </p:stCondLst>
                            <p:childTnLst>
                              <p:par>
                                <p:cTn id="248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452 1.49861E-6 L -0.23281 0.81822 " pathEditMode="relative" rAng="0" ptsTypes="AA">
                                      <p:cBhvr>
                                        <p:cTn id="249" dur="2000" fill="hold"/>
                                        <p:tgtEl>
                                          <p:spTgt spid="103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14" y="409"/>
                                    </p:animMotion>
                                  </p:childTnLst>
                                </p:cTn>
                              </p:par>
                              <p:par>
                                <p:cTn id="25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86 0.02105 L -0.16441 0.75532 " pathEditMode="relative" rAng="0" ptsTypes="AA">
                                      <p:cBhvr>
                                        <p:cTn id="251" dur="2000" fill="hold"/>
                                        <p:tgtEl>
                                          <p:spTgt spid="103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3" y="367"/>
                                    </p:animMotion>
                                  </p:childTnLst>
                                </p:cTn>
                              </p:par>
                              <p:par>
                                <p:cTn id="25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47 0.0104 L -0.09896 0.69241 " pathEditMode="relative" rAng="0" ptsTypes="AA">
                                      <p:cBhvr>
                                        <p:cTn id="253" dur="2000" fill="hold"/>
                                        <p:tgtEl>
                                          <p:spTgt spid="1040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1" y="341"/>
                                    </p:animMotion>
                                  </p:childTnLst>
                                </p:cTn>
                              </p:par>
                              <p:par>
                                <p:cTn id="25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5E-6 -2.65495E-6 L -0.05052 0.62951 " pathEditMode="relative" rAng="0" ptsTypes="AA">
                                      <p:cBhvr>
                                        <p:cTn id="255" dur="2000" fill="hold"/>
                                        <p:tgtEl>
                                          <p:spTgt spid="103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" y="315"/>
                                    </p:animMotion>
                                  </p:childTnLst>
                                </p:cTn>
                              </p:par>
                              <p:par>
                                <p:cTn id="25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72222E-6 1.70213E-6 L -0.00781 0.56637 " pathEditMode="relative" ptsTypes="AA">
                                      <p:cBhvr>
                                        <p:cTn id="257" dur="2000" fill="hold"/>
                                        <p:tgtEl>
                                          <p:spTgt spid="104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5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2.09066E-6 L 0.04288 0.5037 " pathEditMode="relative" rAng="0" ptsTypes="AA">
                                      <p:cBhvr>
                                        <p:cTn id="259" dur="2000" fill="hold"/>
                                        <p:tgtEl>
                                          <p:spTgt spid="104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" y="252"/>
                                    </p:animMotion>
                                  </p:childTnLst>
                                </p:cTn>
                              </p:par>
                              <p:par>
                                <p:cTn id="26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3.19149E-6 L 0.09548 0.43015 " pathEditMode="relative" rAng="0" ptsTypes="AA">
                                      <p:cBhvr>
                                        <p:cTn id="261" dur="2000" fill="hold"/>
                                        <p:tgtEl>
                                          <p:spTgt spid="104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8" y="215"/>
                                    </p:animMotion>
                                  </p:childTnLst>
                                </p:cTn>
                              </p:par>
                              <p:par>
                                <p:cTn id="262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2.79371E-6 L 0.14514 0.36702 " pathEditMode="relative" rAng="0" ptsTypes="AA">
                                      <p:cBhvr>
                                        <p:cTn id="263" dur="2000" fill="hold"/>
                                        <p:tgtEl>
                                          <p:spTgt spid="104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" y="183"/>
                                    </p:animMotion>
                                  </p:childTnLst>
                                </p:cTn>
                              </p:par>
                              <p:par>
                                <p:cTn id="264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94444E-6 2.48844E-6 L 0.21007 0.30411 " pathEditMode="relative" rAng="0" ptsTypes="AA">
                                      <p:cBhvr>
                                        <p:cTn id="265" dur="2000" fill="hold"/>
                                        <p:tgtEl>
                                          <p:spTgt spid="104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" y="152"/>
                                    </p:animMotion>
                                  </p:childTnLst>
                                </p:cTn>
                              </p:par>
                              <p:par>
                                <p:cTn id="266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16667E-6 -2.22942E-6 L 0.28454 0.24121 " pathEditMode="relative" rAng="0" ptsTypes="AA">
                                      <p:cBhvr>
                                        <p:cTn id="267" dur="2000" fill="hold"/>
                                        <p:tgtEl>
                                          <p:spTgt spid="10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2" y="120"/>
                                    </p:animMotion>
                                  </p:childTnLst>
                                </p:cTn>
                              </p:par>
                              <p:par>
                                <p:cTn id="268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3.05273E-6 L 0.32639 0.1783 " pathEditMode="relative" rAng="0" ptsTypes="AA">
                                      <p:cBhvr>
                                        <p:cTn id="269" dur="2000" fill="hold"/>
                                        <p:tgtEl>
                                          <p:spTgt spid="1046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3" y="89"/>
                                    </p:animMotion>
                                  </p:childTnLst>
                                </p:cTn>
                              </p:par>
                              <p:par>
                                <p:cTn id="270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22222E-6 -1.66512E-6 L 0.38142 0.12604 " pathEditMode="relative" rAng="0" ptsTypes="AA">
                                      <p:cBhvr>
                                        <p:cTn id="271" dur="2000" fill="hold"/>
                                        <p:tgtEl>
                                          <p:spTgt spid="10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91" y="6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3857625" y="214313"/>
            <a:ext cx="4972050" cy="1630362"/>
          </a:xfrm>
        </p:spPr>
        <p:txBody>
          <a:bodyPr/>
          <a:lstStyle/>
          <a:p>
            <a:pPr eaLnBrk="1" hangingPunct="1">
              <a:defRPr/>
            </a:pPr>
            <a:r>
              <a:rPr lang="ru-RU" sz="4800" dirty="0" smtClean="0">
                <a:solidFill>
                  <a:srgbClr val="002060"/>
                </a:solidFill>
              </a:rPr>
              <a:t>Девиз урока: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714500" y="2571750"/>
            <a:ext cx="6032500" cy="2235200"/>
          </a:xfrm>
        </p:spPr>
        <p:txBody>
          <a:bodyPr/>
          <a:lstStyle/>
          <a:p>
            <a:pPr eaLnBrk="1" hangingPunct="1">
              <a:defRPr/>
            </a:pPr>
            <a:r>
              <a:rPr lang="ru-RU" sz="4400" b="1" dirty="0" smtClean="0">
                <a:solidFill>
                  <a:srgbClr val="FF0000"/>
                </a:solidFill>
              </a:rPr>
              <a:t>Знаешь – говори,</a:t>
            </a:r>
            <a:br>
              <a:rPr lang="ru-RU" sz="4400" b="1" dirty="0" smtClean="0">
                <a:solidFill>
                  <a:srgbClr val="FF0000"/>
                </a:solidFill>
              </a:rPr>
            </a:br>
            <a:r>
              <a:rPr lang="ru-RU" sz="4400" b="1" dirty="0" smtClean="0">
                <a:solidFill>
                  <a:srgbClr val="FF0000"/>
                </a:solidFill>
              </a:rPr>
              <a:t>не знаешь – слушай!</a:t>
            </a:r>
            <a:endParaRPr lang="ru-RU" sz="4400" b="1" dirty="0" smtClean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ad55bl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357188"/>
            <a:ext cx="1592263" cy="10906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Picture 7" descr="krovat_divan1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500438" y="214313"/>
            <a:ext cx="2016125" cy="1155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Picture 9" descr="post-285-1136035635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429375" y="285750"/>
            <a:ext cx="1104900" cy="1009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1" descr="6a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8625" y="1500188"/>
            <a:ext cx="1527175" cy="1630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4" descr="02-%D0%BA%D1%80%D0%B0%D1%81%D0%BD%D0%B0%D1%8F-%D1%88%D0%BB%D1%8F%D0%BF%D0%B0_thumb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3000375" y="1643063"/>
            <a:ext cx="1681163" cy="1298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6" descr="%D0%9F%D0%BB%D0%B0%D1%82%D1%8C%D0%B5%20%D0%BC%D0%B0%D0%BD%D1%83%D0%BA%D1%8F%D0%BD%208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5286375" y="1000125"/>
            <a:ext cx="1065213" cy="2114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8" descr="refrigerator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643688" y="2643188"/>
            <a:ext cx="1316037" cy="1751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20" descr="shkaf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786188" y="3000375"/>
            <a:ext cx="2044700" cy="1714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Picture 22" descr="tetis_b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285875" y="3071813"/>
            <a:ext cx="2214563" cy="17065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" name="Picture 28" descr="vilka-dlia-ryby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1747838" y="4714875"/>
            <a:ext cx="1998662" cy="19986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30" descr="9c2372fbe7d107802538bbc9e5c2945b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195763" y="4643438"/>
            <a:ext cx="1585912" cy="1895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" name="Picture 32" descr="33s2051_a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6572250" y="4643438"/>
            <a:ext cx="2136775" cy="1603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" name="Прямоугольник 13"/>
          <p:cNvSpPr/>
          <p:nvPr/>
        </p:nvSpPr>
        <p:spPr>
          <a:xfrm>
            <a:off x="1643042" y="1714488"/>
            <a:ext cx="275588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Посуда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1714480" y="5000636"/>
            <a:ext cx="642195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Бытовые приборы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0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24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4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48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68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72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" presetClass="exit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2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5" presetID="2" presetClass="exit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9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1+ppt_h/2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38889E-6 1.86864E-6 L 0.18107 -0.65032 " pathEditMode="relative" ptsTypes="AA">
                                      <p:cBhvr>
                                        <p:cTn id="102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0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3.61111E-6 2.77521E-6 L 0.4566 0.18894 " pathEditMode="relative" ptsTypes="AA">
                                      <p:cBhvr>
                                        <p:cTn id="104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1" presetID="3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3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11" descr="f_4909fb929a678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6375" y="765175"/>
            <a:ext cx="6408738" cy="4827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7" name="Picture 5" descr="1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143000" y="214313"/>
            <a:ext cx="1439863" cy="25193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1" name="Picture 9" descr="106310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0" y="571500"/>
            <a:ext cx="2362200" cy="1785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3" name="Picture 11" descr="1283946588-clip-34kb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86125" y="2857500"/>
            <a:ext cx="2143125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3565" name="Picture 13" descr="2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86125" y="5421313"/>
            <a:ext cx="2171700" cy="1211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Прямоугольник 7"/>
          <p:cNvSpPr/>
          <p:nvPr/>
        </p:nvSpPr>
        <p:spPr>
          <a:xfrm>
            <a:off x="285720" y="2214554"/>
            <a:ext cx="103105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04</a:t>
            </a:r>
          </a:p>
        </p:txBody>
      </p:sp>
      <p:sp>
        <p:nvSpPr>
          <p:cNvPr id="9" name="Стрелка вниз 8"/>
          <p:cNvSpPr/>
          <p:nvPr/>
        </p:nvSpPr>
        <p:spPr>
          <a:xfrm rot="19130306">
            <a:off x="2503488" y="2528888"/>
            <a:ext cx="485775" cy="10620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Стрелка вниз 9"/>
          <p:cNvSpPr/>
          <p:nvPr/>
        </p:nvSpPr>
        <p:spPr>
          <a:xfrm rot="1873608">
            <a:off x="5599113" y="2411413"/>
            <a:ext cx="485775" cy="1114425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5643570" y="3571876"/>
            <a:ext cx="103105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01</a:t>
            </a:r>
          </a:p>
        </p:txBody>
      </p:sp>
      <p:sp>
        <p:nvSpPr>
          <p:cNvPr id="12" name="Стрелка вниз 11"/>
          <p:cNvSpPr/>
          <p:nvPr/>
        </p:nvSpPr>
        <p:spPr>
          <a:xfrm>
            <a:off x="4214813" y="4643438"/>
            <a:ext cx="484187" cy="642937"/>
          </a:xfrm>
          <a:prstGeom prst="down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3" name="Прямоугольник 12"/>
          <p:cNvSpPr/>
          <p:nvPr/>
        </p:nvSpPr>
        <p:spPr>
          <a:xfrm>
            <a:off x="5715008" y="5572140"/>
            <a:ext cx="103105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03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35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2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17" dur="2000"/>
                                        <p:tgtEl>
                                          <p:spTgt spid="235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8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5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8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9" dur="20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4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39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8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2" dur="20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4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4" descr="сканирование0001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050" y="260350"/>
            <a:ext cx="4837113" cy="6005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Овал 2"/>
          <p:cNvSpPr/>
          <p:nvPr/>
        </p:nvSpPr>
        <p:spPr>
          <a:xfrm>
            <a:off x="5857875" y="5286375"/>
            <a:ext cx="571500" cy="642938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 sz="1600"/>
          </a:p>
        </p:txBody>
      </p:sp>
      <p:sp>
        <p:nvSpPr>
          <p:cNvPr id="4" name="Овал 3"/>
          <p:cNvSpPr/>
          <p:nvPr/>
        </p:nvSpPr>
        <p:spPr>
          <a:xfrm>
            <a:off x="2286000" y="5143500"/>
            <a:ext cx="500063" cy="5715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Овал 4"/>
          <p:cNvSpPr/>
          <p:nvPr/>
        </p:nvSpPr>
        <p:spPr>
          <a:xfrm>
            <a:off x="2714625" y="3286125"/>
            <a:ext cx="571500" cy="5715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6" name="Овал 5"/>
          <p:cNvSpPr/>
          <p:nvPr/>
        </p:nvSpPr>
        <p:spPr>
          <a:xfrm>
            <a:off x="4286250" y="928688"/>
            <a:ext cx="500063" cy="50006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7" name="Овал 6"/>
          <p:cNvSpPr/>
          <p:nvPr/>
        </p:nvSpPr>
        <p:spPr>
          <a:xfrm>
            <a:off x="6072188" y="3214688"/>
            <a:ext cx="500062" cy="500062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8" name="Овал 7"/>
          <p:cNvSpPr/>
          <p:nvPr/>
        </p:nvSpPr>
        <p:spPr>
          <a:xfrm>
            <a:off x="2286000" y="1428750"/>
            <a:ext cx="428625" cy="428625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9" name="Овал 8"/>
          <p:cNvSpPr/>
          <p:nvPr/>
        </p:nvSpPr>
        <p:spPr>
          <a:xfrm>
            <a:off x="3786188" y="2857500"/>
            <a:ext cx="500062" cy="500063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0" name="Овал 9"/>
          <p:cNvSpPr/>
          <p:nvPr/>
        </p:nvSpPr>
        <p:spPr>
          <a:xfrm>
            <a:off x="3143250" y="1214438"/>
            <a:ext cx="571500" cy="571500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1" name="Овал 10"/>
          <p:cNvSpPr/>
          <p:nvPr/>
        </p:nvSpPr>
        <p:spPr>
          <a:xfrm>
            <a:off x="5214938" y="1500188"/>
            <a:ext cx="500062" cy="571500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12" name="Овал 11"/>
          <p:cNvSpPr/>
          <p:nvPr/>
        </p:nvSpPr>
        <p:spPr>
          <a:xfrm>
            <a:off x="6215063" y="1143000"/>
            <a:ext cx="500062" cy="428625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ru-RU" smtClean="0">
                <a:solidFill>
                  <a:schemeClr val="tx2"/>
                </a:solidFill>
              </a:rPr>
              <a:t>Эталон</a:t>
            </a:r>
          </a:p>
        </p:txBody>
      </p:sp>
      <p:sp>
        <p:nvSpPr>
          <p:cNvPr id="10243" name="Текст 2"/>
          <p:cNvSpPr>
            <a:spLocks noGrp="1"/>
          </p:cNvSpPr>
          <p:nvPr>
            <p:ph type="body" idx="1"/>
          </p:nvPr>
        </p:nvSpPr>
        <p:spPr>
          <a:xfrm>
            <a:off x="500063" y="1357313"/>
            <a:ext cx="4040187" cy="925512"/>
          </a:xfrm>
        </p:spPr>
        <p:txBody>
          <a:bodyPr/>
          <a:lstStyle/>
          <a:p>
            <a:pPr eaLnBrk="1" hangingPunct="1"/>
            <a:r>
              <a:rPr lang="ru-RU" smtClean="0">
                <a:solidFill>
                  <a:srgbClr val="0070C0"/>
                </a:solidFill>
              </a:rPr>
              <a:t>Если почувствовал запах газ, нужно…</a:t>
            </a:r>
          </a:p>
        </p:txBody>
      </p:sp>
      <p:sp>
        <p:nvSpPr>
          <p:cNvPr id="10244" name="Содержимое 3"/>
          <p:cNvSpPr>
            <a:spLocks noGrp="1"/>
          </p:cNvSpPr>
          <p:nvPr>
            <p:ph sz="half" idx="2"/>
          </p:nvPr>
        </p:nvSpPr>
        <p:spPr>
          <a:xfrm>
            <a:off x="357188" y="2643188"/>
            <a:ext cx="4040187" cy="3951287"/>
          </a:xfrm>
        </p:spPr>
        <p:txBody>
          <a:bodyPr/>
          <a:lstStyle/>
          <a:p>
            <a:pPr eaLnBrk="1" hangingPunct="1"/>
            <a:r>
              <a:rPr lang="ru-RU" smtClean="0"/>
              <a:t>Нельзя зажигать огонь.</a:t>
            </a:r>
          </a:p>
          <a:p>
            <a:pPr eaLnBrk="1" hangingPunct="1"/>
            <a:r>
              <a:rPr lang="ru-RU" smtClean="0"/>
              <a:t>Нельзя включать электроприборы.</a:t>
            </a:r>
          </a:p>
          <a:p>
            <a:pPr eaLnBrk="1" hangingPunct="1"/>
            <a:r>
              <a:rPr lang="ru-RU" smtClean="0"/>
              <a:t>Открыть форточку.</a:t>
            </a:r>
          </a:p>
          <a:p>
            <a:pPr eaLnBrk="1" hangingPunct="1"/>
            <a:r>
              <a:rPr lang="ru-RU" smtClean="0"/>
              <a:t>Позвонить от соседей в газовую службу 04.</a:t>
            </a:r>
          </a:p>
        </p:txBody>
      </p:sp>
      <p:sp>
        <p:nvSpPr>
          <p:cNvPr id="10245" name="Текст 4"/>
          <p:cNvSpPr>
            <a:spLocks noGrp="1"/>
          </p:cNvSpPr>
          <p:nvPr>
            <p:ph type="body" sz="quarter" idx="3"/>
          </p:nvPr>
        </p:nvSpPr>
        <p:spPr>
          <a:xfrm>
            <a:off x="4643438" y="1500188"/>
            <a:ext cx="4041775" cy="1500187"/>
          </a:xfrm>
        </p:spPr>
        <p:txBody>
          <a:bodyPr/>
          <a:lstStyle/>
          <a:p>
            <a:pPr eaLnBrk="1" hangingPunct="1"/>
            <a:endParaRPr lang="ru-RU" smtClean="0">
              <a:solidFill>
                <a:srgbClr val="0070C0"/>
              </a:solidFill>
            </a:endParaRPr>
          </a:p>
          <a:p>
            <a:pPr eaLnBrk="1" hangingPunct="1"/>
            <a:endParaRPr lang="ru-RU" smtClean="0">
              <a:solidFill>
                <a:srgbClr val="0070C0"/>
              </a:solidFill>
            </a:endParaRPr>
          </a:p>
          <a:p>
            <a:pPr eaLnBrk="1" hangingPunct="1"/>
            <a:endParaRPr lang="ru-RU" smtClean="0">
              <a:solidFill>
                <a:srgbClr val="0070C0"/>
              </a:solidFill>
            </a:endParaRPr>
          </a:p>
          <a:p>
            <a:pPr eaLnBrk="1" hangingPunct="1"/>
            <a:endParaRPr lang="ru-RU" smtClean="0">
              <a:solidFill>
                <a:srgbClr val="0070C0"/>
              </a:solidFill>
            </a:endParaRPr>
          </a:p>
          <a:p>
            <a:pPr eaLnBrk="1" hangingPunct="1"/>
            <a:endParaRPr lang="ru-RU" smtClean="0">
              <a:solidFill>
                <a:srgbClr val="0070C0"/>
              </a:solidFill>
            </a:endParaRPr>
          </a:p>
          <a:p>
            <a:pPr eaLnBrk="1" hangingPunct="1"/>
            <a:r>
              <a:rPr lang="ru-RU" smtClean="0">
                <a:solidFill>
                  <a:srgbClr val="0070C0"/>
                </a:solidFill>
              </a:rPr>
              <a:t>Если заметили неполадки с электропроводом, нужно…</a:t>
            </a:r>
          </a:p>
        </p:txBody>
      </p:sp>
      <p:sp>
        <p:nvSpPr>
          <p:cNvPr id="1024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3071813"/>
            <a:ext cx="4041775" cy="3054350"/>
          </a:xfrm>
        </p:spPr>
        <p:txBody>
          <a:bodyPr/>
          <a:lstStyle/>
          <a:p>
            <a:pPr eaLnBrk="1" hangingPunct="1"/>
            <a:r>
              <a:rPr lang="ru-RU" smtClean="0"/>
              <a:t>Сказать взрослым.</a:t>
            </a:r>
          </a:p>
          <a:p>
            <a:pPr eaLnBrk="1" hangingPunct="1"/>
            <a:r>
              <a:rPr lang="ru-RU" smtClean="0"/>
              <a:t>Не трогать провод мокрыми руками.</a:t>
            </a:r>
          </a:p>
          <a:p>
            <a:pPr eaLnBrk="1" hangingPunct="1"/>
            <a:r>
              <a:rPr lang="ru-RU" smtClean="0"/>
              <a:t>Нельзя самому чинить электропровод.</a:t>
            </a:r>
          </a:p>
          <a:p>
            <a:pPr eaLnBrk="1" hangingPunct="1"/>
            <a:r>
              <a:rPr lang="ru-RU" smtClean="0"/>
              <a:t>Если началось задымление вызвать пожарных 01.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5" descr="gaz_car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57250" y="357188"/>
            <a:ext cx="2076450" cy="15573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7" name="Picture 7" descr="mashina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429250" y="214313"/>
            <a:ext cx="2476500" cy="1619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268" name="Picture 13" descr="2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14688" y="3929063"/>
            <a:ext cx="2560637" cy="1428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Прямоугольник 10"/>
          <p:cNvSpPr/>
          <p:nvPr/>
        </p:nvSpPr>
        <p:spPr>
          <a:xfrm>
            <a:off x="1357290" y="2214554"/>
            <a:ext cx="103105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FF9900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04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6429388" y="2000240"/>
            <a:ext cx="103105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chemeClr val="tx2">
                    <a:lumMod val="60000"/>
                    <a:lumOff val="40000"/>
                  </a:schemeClr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01</a:t>
            </a:r>
          </a:p>
        </p:txBody>
      </p:sp>
      <p:sp>
        <p:nvSpPr>
          <p:cNvPr id="13" name="Прямоугольник 12"/>
          <p:cNvSpPr/>
          <p:nvPr/>
        </p:nvSpPr>
        <p:spPr>
          <a:xfrm>
            <a:off x="4000496" y="5429264"/>
            <a:ext cx="1031051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solidFill>
                  <a:srgbClr val="0099FF"/>
                </a:soli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03</a:t>
            </a:r>
          </a:p>
        </p:txBody>
      </p:sp>
      <p:pic>
        <p:nvPicPr>
          <p:cNvPr id="11272" name="Picture 7" descr="telephone">
            <a:hlinkClick r:id="" action="ppaction://noaction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86125" y="1357313"/>
            <a:ext cx="2357438" cy="23574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вал 1"/>
          <p:cNvSpPr/>
          <p:nvPr/>
        </p:nvSpPr>
        <p:spPr>
          <a:xfrm>
            <a:off x="785813" y="642938"/>
            <a:ext cx="1643062" cy="1714500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3" name="Овал 2"/>
          <p:cNvSpPr/>
          <p:nvPr/>
        </p:nvSpPr>
        <p:spPr>
          <a:xfrm>
            <a:off x="6215063" y="571500"/>
            <a:ext cx="1785937" cy="1714500"/>
          </a:xfrm>
          <a:prstGeom prst="ellipse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4" name="Овал 3"/>
          <p:cNvSpPr/>
          <p:nvPr/>
        </p:nvSpPr>
        <p:spPr>
          <a:xfrm>
            <a:off x="3929063" y="3500438"/>
            <a:ext cx="1785937" cy="1714500"/>
          </a:xfrm>
          <a:prstGeom prst="ellipse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  <p:sp>
        <p:nvSpPr>
          <p:cNvPr id="5" name="Прямоугольник 4"/>
          <p:cNvSpPr/>
          <p:nvPr/>
        </p:nvSpPr>
        <p:spPr>
          <a:xfrm>
            <a:off x="3286116" y="5429264"/>
            <a:ext cx="3284874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FF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Отлично!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5715008" y="2428868"/>
            <a:ext cx="298190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CC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Хорошо!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285720" y="2285992"/>
            <a:ext cx="3273653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ru-RU" sz="5400" b="1" dirty="0">
                <a:ln w="31550" cmpd="sng">
                  <a:gradFill>
                    <a:gsLst>
                      <a:gs pos="25000">
                        <a:schemeClr val="accent1">
                          <a:shade val="25000"/>
                          <a:satMod val="190000"/>
                        </a:schemeClr>
                      </a:gs>
                      <a:gs pos="80000">
                        <a:schemeClr val="accent1">
                          <a:tint val="75000"/>
                          <a:satMod val="190000"/>
                        </a:schemeClr>
                      </a:gs>
                    </a:gsLst>
                    <a:lin ang="5400000"/>
                  </a:gradFill>
                  <a:prstDash val="solid"/>
                </a:ln>
                <a:solidFill>
                  <a:srgbClr val="00CCFF"/>
                </a:solidFill>
                <a:effectLst>
                  <a:outerShdw blurRad="41275" dist="12700" dir="12000000" algn="tl" rotWithShape="0">
                    <a:srgbClr val="000000">
                      <a:alpha val="40000"/>
                    </a:srgbClr>
                  </a:outerShdw>
                </a:effectLst>
              </a:rPr>
              <a:t>Неважно!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астель">
  <a:themeElements>
    <a:clrScheme name="Пастель 1">
      <a:dk1>
        <a:srgbClr val="000000"/>
      </a:dk1>
      <a:lt1>
        <a:srgbClr val="FFFFFF"/>
      </a:lt1>
      <a:dk2>
        <a:srgbClr val="FF0000"/>
      </a:dk2>
      <a:lt2>
        <a:srgbClr val="FFB800"/>
      </a:lt2>
      <a:accent1>
        <a:srgbClr val="FFEF66"/>
      </a:accent1>
      <a:accent2>
        <a:srgbClr val="000000"/>
      </a:accent2>
      <a:accent3>
        <a:srgbClr val="FFFFFF"/>
      </a:accent3>
      <a:accent4>
        <a:srgbClr val="000000"/>
      </a:accent4>
      <a:accent5>
        <a:srgbClr val="FFF6B8"/>
      </a:accent5>
      <a:accent6>
        <a:srgbClr val="000000"/>
      </a:accent6>
      <a:hlink>
        <a:srgbClr val="00B200"/>
      </a:hlink>
      <a:folHlink>
        <a:srgbClr val="703DFF"/>
      </a:folHlink>
    </a:clrScheme>
    <a:fontScheme name="Пастель">
      <a:majorFont>
        <a:latin typeface="Comic Sans MS"/>
        <a:ea typeface=""/>
        <a:cs typeface=""/>
      </a:majorFont>
      <a:minorFont>
        <a:latin typeface="Comic Sans MS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Пастель 1">
        <a:dk1>
          <a:srgbClr val="000000"/>
        </a:dk1>
        <a:lt1>
          <a:srgbClr val="FFFFFF"/>
        </a:lt1>
        <a:dk2>
          <a:srgbClr val="FF0000"/>
        </a:dk2>
        <a:lt2>
          <a:srgbClr val="FFB800"/>
        </a:lt2>
        <a:accent1>
          <a:srgbClr val="FFEF66"/>
        </a:accent1>
        <a:accent2>
          <a:srgbClr val="000000"/>
        </a:accent2>
        <a:accent3>
          <a:srgbClr val="FFFFFF"/>
        </a:accent3>
        <a:accent4>
          <a:srgbClr val="000000"/>
        </a:accent4>
        <a:accent5>
          <a:srgbClr val="FFF6B8"/>
        </a:accent5>
        <a:accent6>
          <a:srgbClr val="000000"/>
        </a:accent6>
        <a:hlink>
          <a:srgbClr val="00B200"/>
        </a:hlink>
        <a:folHlink>
          <a:srgbClr val="703D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2">
        <a:dk1>
          <a:srgbClr val="000000"/>
        </a:dk1>
        <a:lt1>
          <a:srgbClr val="FFFFFF"/>
        </a:lt1>
        <a:dk2>
          <a:srgbClr val="000000"/>
        </a:dk2>
        <a:lt2>
          <a:srgbClr val="99CCFF"/>
        </a:lt2>
        <a:accent1>
          <a:srgbClr val="CCCCFF"/>
        </a:accent1>
        <a:accent2>
          <a:srgbClr val="000066"/>
        </a:accent2>
        <a:accent3>
          <a:srgbClr val="FFFFFF"/>
        </a:accent3>
        <a:accent4>
          <a:srgbClr val="000000"/>
        </a:accent4>
        <a:accent5>
          <a:srgbClr val="E2E2FF"/>
        </a:accent5>
        <a:accent6>
          <a:srgbClr val="00005C"/>
        </a:accent6>
        <a:hlink>
          <a:srgbClr val="00B200"/>
        </a:hlink>
        <a:folHlink>
          <a:srgbClr val="CCFF33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3">
        <a:dk1>
          <a:srgbClr val="000000"/>
        </a:dk1>
        <a:lt1>
          <a:srgbClr val="FFFFFF"/>
        </a:lt1>
        <a:dk2>
          <a:srgbClr val="000000"/>
        </a:dk2>
        <a:lt2>
          <a:srgbClr val="3399FF"/>
        </a:lt2>
        <a:accent1>
          <a:srgbClr val="CCECFF"/>
        </a:accent1>
        <a:accent2>
          <a:srgbClr val="008080"/>
        </a:accent2>
        <a:accent3>
          <a:srgbClr val="FFFFFF"/>
        </a:accent3>
        <a:accent4>
          <a:srgbClr val="000000"/>
        </a:accent4>
        <a:accent5>
          <a:srgbClr val="E2F4FF"/>
        </a:accent5>
        <a:accent6>
          <a:srgbClr val="007373"/>
        </a:accent6>
        <a:hlink>
          <a:srgbClr val="009999"/>
        </a:hlink>
        <a:folHlink>
          <a:srgbClr val="3366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астель 4">
        <a:dk1>
          <a:srgbClr val="808000"/>
        </a:dk1>
        <a:lt1>
          <a:srgbClr val="FFFFFF"/>
        </a:lt1>
        <a:dk2>
          <a:srgbClr val="336600"/>
        </a:dk2>
        <a:lt2>
          <a:srgbClr val="FFFFFF"/>
        </a:lt2>
        <a:accent1>
          <a:srgbClr val="99CC00"/>
        </a:accent1>
        <a:accent2>
          <a:srgbClr val="003300"/>
        </a:accent2>
        <a:accent3>
          <a:srgbClr val="ADB8AA"/>
        </a:accent3>
        <a:accent4>
          <a:srgbClr val="DADADA"/>
        </a:accent4>
        <a:accent5>
          <a:srgbClr val="CAE2AA"/>
        </a:accent5>
        <a:accent6>
          <a:srgbClr val="002D00"/>
        </a:accent6>
        <a:hlink>
          <a:srgbClr val="CCCC00"/>
        </a:hlink>
        <a:folHlink>
          <a:srgbClr val="CCFF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5">
        <a:dk1>
          <a:srgbClr val="808080"/>
        </a:dk1>
        <a:lt1>
          <a:srgbClr val="FFFFFF"/>
        </a:lt1>
        <a:dk2>
          <a:srgbClr val="003366"/>
        </a:dk2>
        <a:lt2>
          <a:srgbClr val="CCECFF"/>
        </a:lt2>
        <a:accent1>
          <a:srgbClr val="33CCCC"/>
        </a:accent1>
        <a:accent2>
          <a:srgbClr val="006699"/>
        </a:accent2>
        <a:accent3>
          <a:srgbClr val="AAADB8"/>
        </a:accent3>
        <a:accent4>
          <a:srgbClr val="DADADA"/>
        </a:accent4>
        <a:accent5>
          <a:srgbClr val="ADE2E2"/>
        </a:accent5>
        <a:accent6>
          <a:srgbClr val="005C8A"/>
        </a:accent6>
        <a:hlink>
          <a:srgbClr val="00FFFF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6">
        <a:dk1>
          <a:srgbClr val="6666FF"/>
        </a:dk1>
        <a:lt1>
          <a:srgbClr val="FFFFFF"/>
        </a:lt1>
        <a:dk2>
          <a:srgbClr val="000066"/>
        </a:dk2>
        <a:lt2>
          <a:srgbClr val="FFFFFF"/>
        </a:lt2>
        <a:accent1>
          <a:srgbClr val="33CCFF"/>
        </a:accent1>
        <a:accent2>
          <a:srgbClr val="0000FF"/>
        </a:accent2>
        <a:accent3>
          <a:srgbClr val="AAAAB8"/>
        </a:accent3>
        <a:accent4>
          <a:srgbClr val="DADADA"/>
        </a:accent4>
        <a:accent5>
          <a:srgbClr val="ADE2FF"/>
        </a:accent5>
        <a:accent6>
          <a:srgbClr val="0000E7"/>
        </a:accent6>
        <a:hlink>
          <a:srgbClr val="FFFF99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7">
        <a:dk1>
          <a:srgbClr val="000000"/>
        </a:dk1>
        <a:lt1>
          <a:srgbClr val="FFFFFF"/>
        </a:lt1>
        <a:dk2>
          <a:srgbClr val="800080"/>
        </a:dk2>
        <a:lt2>
          <a:srgbClr val="FFFFFF"/>
        </a:lt2>
        <a:accent1>
          <a:srgbClr val="CC66FF"/>
        </a:accent1>
        <a:accent2>
          <a:srgbClr val="990099"/>
        </a:accent2>
        <a:accent3>
          <a:srgbClr val="C0AAC0"/>
        </a:accent3>
        <a:accent4>
          <a:srgbClr val="DADADA"/>
        </a:accent4>
        <a:accent5>
          <a:srgbClr val="E2B8FF"/>
        </a:accent5>
        <a:accent6>
          <a:srgbClr val="8A008A"/>
        </a:accent6>
        <a:hlink>
          <a:srgbClr val="FF9900"/>
        </a:hlink>
        <a:folHlink>
          <a:srgbClr val="FF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астель 8">
        <a:dk1>
          <a:srgbClr val="FF3300"/>
        </a:dk1>
        <a:lt1>
          <a:srgbClr val="FFFFFF"/>
        </a:lt1>
        <a:dk2>
          <a:srgbClr val="800000"/>
        </a:dk2>
        <a:lt2>
          <a:srgbClr val="FFFFCC"/>
        </a:lt2>
        <a:accent1>
          <a:srgbClr val="FF7C80"/>
        </a:accent1>
        <a:accent2>
          <a:srgbClr val="990000"/>
        </a:accent2>
        <a:accent3>
          <a:srgbClr val="C0AAAA"/>
        </a:accent3>
        <a:accent4>
          <a:srgbClr val="DADADA"/>
        </a:accent4>
        <a:accent5>
          <a:srgbClr val="FFBFC0"/>
        </a:accent5>
        <a:accent6>
          <a:srgbClr val="8A0000"/>
        </a:accent6>
        <a:hlink>
          <a:srgbClr val="FF66CC"/>
        </a:hlink>
        <a:folHlink>
          <a:srgbClr val="FFCC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200</TotalTime>
  <Words>175</Words>
  <Application>Microsoft Office PowerPoint</Application>
  <PresentationFormat>Экран (4:3)</PresentationFormat>
  <Paragraphs>108</Paragraphs>
  <Slides>10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1" baseType="lpstr">
      <vt:lpstr>Пастель</vt:lpstr>
      <vt:lpstr>Что вокруг нас может быть опасным</vt:lpstr>
      <vt:lpstr>Слайд 2</vt:lpstr>
      <vt:lpstr>Девиз урока:</vt:lpstr>
      <vt:lpstr>Слайд 4</vt:lpstr>
      <vt:lpstr>Слайд 5</vt:lpstr>
      <vt:lpstr>Слайд 6</vt:lpstr>
      <vt:lpstr>Слайд 7</vt:lpstr>
      <vt:lpstr>Эталон</vt:lpstr>
      <vt:lpstr>Слайд 9</vt:lpstr>
      <vt:lpstr>Слайд 10</vt:lpstr>
    </vt:vector>
  </TitlesOfParts>
  <Company>домашний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Что вокруг нас может быть опавсным</dc:title>
  <dc:creator>Наталья</dc:creator>
  <cp:lastModifiedBy>Людмила</cp:lastModifiedBy>
  <cp:revision>21</cp:revision>
  <dcterms:created xsi:type="dcterms:W3CDTF">2005-12-31T21:46:01Z</dcterms:created>
  <dcterms:modified xsi:type="dcterms:W3CDTF">2017-03-09T18:15:20Z</dcterms:modified>
</cp:coreProperties>
</file>