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92" r:id="rId23"/>
    <p:sldId id="281" r:id="rId24"/>
    <p:sldId id="282" r:id="rId25"/>
    <p:sldId id="283" r:id="rId26"/>
    <p:sldId id="284" r:id="rId27"/>
    <p:sldId id="279" r:id="rId28"/>
    <p:sldId id="285" r:id="rId29"/>
    <p:sldId id="280" r:id="rId30"/>
    <p:sldId id="286" r:id="rId31"/>
    <p:sldId id="287" r:id="rId32"/>
    <p:sldId id="288" r:id="rId33"/>
    <p:sldId id="293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92" autoAdjust="0"/>
    <p:restoredTop sz="94660"/>
  </p:normalViewPr>
  <p:slideViewPr>
    <p:cSldViewPr>
      <p:cViewPr varScale="1">
        <p:scale>
          <a:sx n="86" d="100"/>
          <a:sy n="86" d="100"/>
        </p:scale>
        <p:origin x="-15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Профилактика подростковых суицидов</a:t>
            </a:r>
            <a:endParaRPr lang="ru-RU" dirty="0"/>
          </a:p>
        </p:txBody>
      </p:sp>
      <p:pic>
        <p:nvPicPr>
          <p:cNvPr id="2050" name="Picture 2" descr="C:\Users\Дом\Desktop\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571612"/>
            <a:ext cx="6072229" cy="3926305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28596" y="550070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Хорошилова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Н.К</a:t>
            </a:r>
            <a:r>
              <a:rPr kumimoji="0" lang="ru-RU" sz="2200" b="1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                </a:t>
            </a:r>
            <a:r>
              <a:rPr kumimoji="0" lang="ru-RU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МБОУ СОШ №2 г.Усмани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«Страшный суд»</a:t>
            </a:r>
            <a:endParaRPr lang="ru-RU" b="1" dirty="0"/>
          </a:p>
        </p:txBody>
      </p:sp>
      <p:pic>
        <p:nvPicPr>
          <p:cNvPr id="4098" name="Picture 2" descr="C:\Users\Дом\Desktop\p1480530_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ом\Desktop\img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2842" cy="6917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ом\Desktop\0002-002-Rossija-nakhoditsja-na-shestom-meste-v-mire-po-obschemu-urovnju-suitsido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Дом\Desktop\img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ом\Desktop\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7189" cy="6970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Дом\Desktop\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472" cy="68583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ом\Desktop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6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ом\Desktop\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Дом\Desktop\2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3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Дом\Desktop\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Дом\Desktop\2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Социальный ролик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479800" y="3084513"/>
          <a:ext cx="2182813" cy="687387"/>
        </p:xfrm>
        <a:graphic>
          <a:graphicData uri="http://schemas.openxmlformats.org/presentationml/2006/ole">
            <p:oleObj spid="_x0000_s1026" name="Объект упаковщика для оболочки" showAsIcon="1" r:id="rId3" imgW="2182680" imgH="686880" progId="Package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ом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ом\Desktop\img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39683"/>
            <a:ext cx="9463577" cy="7097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ом\Desktop\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Дом\Desktop\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Дом\Desktop\15742195_30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ом\Desktop\2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ом\Desktop\9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5345335" cy="3554419"/>
          </a:xfrm>
          <a:prstGeom prst="rect">
            <a:avLst/>
          </a:prstGeom>
          <a:noFill/>
        </p:spPr>
      </p:pic>
      <p:pic>
        <p:nvPicPr>
          <p:cNvPr id="8195" name="Picture 3" descr="C:\Users\Дом\Desktop\0a3d764e7d3043989eb4819c41767ad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143248"/>
            <a:ext cx="6271318" cy="35290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Дом\Desktop\smert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Причину моей смерти ищите в Интернете…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«Пусть говорят»</a:t>
            </a:r>
            <a:endParaRPr lang="ru-RU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ом\Desktop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Дом\Desktop\0009-009-Narkomanija-sredi-molodezhi-Sredi-prichin-po-kotorym-narkotiki-ta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Дом\Desktop\big_thum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8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Дом\Desktop\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1" y="0"/>
            <a:ext cx="6715140" cy="4525963"/>
          </a:xfrm>
          <a:prstGeom prst="rect">
            <a:avLst/>
          </a:prstGeom>
          <a:noFill/>
        </p:spPr>
      </p:pic>
      <p:pic>
        <p:nvPicPr>
          <p:cNvPr id="14339" name="Picture 3" descr="C:\Users\Дом\Desktop\0003-002-Suits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6"/>
            <a:ext cx="3457099" cy="2571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ом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"/>
            <a:ext cx="6000760" cy="4500570"/>
          </a:xfrm>
          <a:prstGeom prst="rect">
            <a:avLst/>
          </a:prstGeom>
          <a:noFill/>
        </p:spPr>
      </p:pic>
      <p:pic>
        <p:nvPicPr>
          <p:cNvPr id="10243" name="Picture 3" descr="C:\Users\Дом\Desktop\60022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2"/>
            <a:ext cx="4714872" cy="3143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Социальный ролик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Дом\Desktop\1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25473" cy="6769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Дом\Desktop\1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Дом\Desktop\ce8356fc35919ee784d6a52602bd85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072626" cy="46107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Дом\Desktop\1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5715016"/>
          </a:xfrm>
          <a:prstGeom prst="rect">
            <a:avLst/>
          </a:prstGeom>
          <a:noFill/>
        </p:spPr>
      </p:pic>
      <p:pic>
        <p:nvPicPr>
          <p:cNvPr id="29700" name="Picture 4" descr="C:\Users\Дом\Desktop\14634831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42852"/>
            <a:ext cx="3000365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Социальный ролик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Помоги ему…</a:t>
            </a:r>
            <a:endParaRPr lang="ru-RU" b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Дом\Desktop\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Дом\Desktop\2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37622" y="-178217"/>
            <a:ext cx="9381622" cy="70362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Дом\Desktop\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54557" y="-40918"/>
            <a:ext cx="9198557" cy="68989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35</Words>
  <PresentationFormat>Экран (4:3)</PresentationFormat>
  <Paragraphs>9</Paragraphs>
  <Slides>36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Тема Office</vt:lpstr>
      <vt:lpstr>Объект упаковщика для оболочки</vt:lpstr>
      <vt:lpstr>Профилактика подростковых суицидов</vt:lpstr>
      <vt:lpstr>«Страшный суд»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Социальный ролик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Причину моей смерти ищите в Интернете…</vt:lpstr>
      <vt:lpstr>Слайд 23</vt:lpstr>
      <vt:lpstr>Слайд 24</vt:lpstr>
      <vt:lpstr>Слайд 25</vt:lpstr>
      <vt:lpstr>Слайд 26</vt:lpstr>
      <vt:lpstr>Слайд 27</vt:lpstr>
      <vt:lpstr>Социальный ролик</vt:lpstr>
      <vt:lpstr>Слайд 29</vt:lpstr>
      <vt:lpstr>Слайд 30</vt:lpstr>
      <vt:lpstr>Слайд 31</vt:lpstr>
      <vt:lpstr>Слайд 32</vt:lpstr>
      <vt:lpstr>Социальный ролик</vt:lpstr>
      <vt:lpstr>Слайд 34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подростковых суицидов</dc:title>
  <dc:creator>Дом</dc:creator>
  <cp:lastModifiedBy>Дом</cp:lastModifiedBy>
  <cp:revision>7</cp:revision>
  <dcterms:created xsi:type="dcterms:W3CDTF">2017-03-11T17:57:42Z</dcterms:created>
  <dcterms:modified xsi:type="dcterms:W3CDTF">2017-03-12T16:15:48Z</dcterms:modified>
</cp:coreProperties>
</file>