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7" r:id="rId4"/>
    <p:sldId id="260" r:id="rId5"/>
    <p:sldId id="258" r:id="rId6"/>
    <p:sldId id="259" r:id="rId7"/>
    <p:sldId id="261" r:id="rId8"/>
    <p:sldId id="262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6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26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B4794F2-836F-4489-8BC6-B3BDF9B9D3BB}" type="datetimeFigureOut">
              <a:rPr lang="ru-RU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63AA6E-8F1E-4863-B398-77AB7E8300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47315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F88FB-3861-44A9-9BB5-BB402D4CED84}" type="datetime1">
              <a:rPr lang="ru-RU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CC10A-6AE8-48C7-8269-1B267B101C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4E5DC-5974-4122-9781-886622431D05}" type="datetime1">
              <a:rPr lang="ru-RU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1F83D-A3EC-468B-BB07-FB3183C7F4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9076E-55A6-4E27-979B-F395B7D321D5}" type="datetime1">
              <a:rPr lang="ru-RU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2BB55-507F-4157-B6F8-FA41CF4569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164CC-3D9E-4C74-B036-F01116F4E9EA}" type="datetime1">
              <a:rPr lang="ru-RU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F89B4-01D8-4181-B3A3-610BB5EEE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975E2-682E-4B63-BF4B-CAF4413AC63A}" type="datetime1">
              <a:rPr lang="ru-RU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CA894-E133-4186-9786-BE38E8002A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093C4-B56B-40A6-A27F-FC34A0E066AA}" type="datetime1">
              <a:rPr lang="ru-RU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AD3C2-3B69-46AD-9F60-7587E3294D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367DC-190D-4B32-9EE4-C01565F1959B}" type="datetime1">
              <a:rPr lang="ru-RU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97839-2BEF-4C89-A73D-E84820229F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B01EE-70D6-48E1-AFB2-DB5F3D238442}" type="datetime1">
              <a:rPr lang="ru-RU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76B63-53FB-4FB0-9A53-6B8C8A4FAA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2DAC1-FCBB-4056-B578-53A59BC84C3D}" type="datetime1">
              <a:rPr lang="ru-RU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966ED-94BB-4FAB-8D47-BE5717703F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06750-55F6-46AC-B55C-4941585236AA}" type="datetime1">
              <a:rPr lang="ru-RU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AFB16-4351-415F-8DD8-F8A608459A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D1580-DFDE-4F56-8CF1-57BBAC2D7E4B}" type="datetime1">
              <a:rPr lang="ru-RU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1BF82-2D3D-44BA-ACB9-0E96EFEE43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26EC9D2-24F8-463A-848D-BA07253D9580}" type="datetime1">
              <a:rPr lang="ru-RU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04C361A-F4A2-4BA5-8734-B933DB5377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2051720" y="2643189"/>
            <a:ext cx="5184576" cy="1289867"/>
          </a:xfrm>
        </p:spPr>
        <p:txBody>
          <a:bodyPr/>
          <a:lstStyle/>
          <a:p>
            <a:r>
              <a:rPr lang="ru-RU" sz="4000" b="1" dirty="0" smtClean="0">
                <a:latin typeface="Arial Narrow" pitchFamily="34" charset="0"/>
              </a:rPr>
              <a:t>Могут ли люди быть вампирами?</a:t>
            </a:r>
          </a:p>
        </p:txBody>
      </p:sp>
      <p:pic>
        <p:nvPicPr>
          <p:cNvPr id="2051" name="Picture 2" descr="H:\Documents and Settings\Aida\Рабочий стол\LT_Albhabets_co_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981200" y="2890838"/>
            <a:ext cx="16287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285720" y="142852"/>
            <a:ext cx="8643998" cy="6500858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" name="Picture 2" descr="H:\Documents and Settings\Aida\Рабочий стол\ПРО создание презнетаций шаблонов... и всё!\МОИ шаблоны ЭКСПЕРИМЕНТы\c6083dc3afa8a7a217aa7cd89793e60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31157" y="1268760"/>
            <a:ext cx="2428892" cy="1285884"/>
          </a:xfrm>
          <a:prstGeom prst="ellipse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85720" y="6642556"/>
            <a:ext cx="979755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http://aida.ucoz.ru</a:t>
            </a:r>
            <a:endParaRPr lang="ru-RU" sz="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9" y="1052736"/>
            <a:ext cx="5760640" cy="468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301608" cy="864096"/>
          </a:xfrm>
        </p:spPr>
        <p:txBody>
          <a:bodyPr/>
          <a:lstStyle/>
          <a:p>
            <a:r>
              <a:rPr lang="ru-RU" sz="2800" dirty="0"/>
              <a:t>Однажды   мы смотрели фильм </a:t>
            </a:r>
            <a:r>
              <a:rPr lang="ru-RU" sz="2800" dirty="0" smtClean="0"/>
              <a:t>«Охотник на вампиров», </a:t>
            </a:r>
            <a:r>
              <a:rPr lang="ru-RU" sz="2800" dirty="0"/>
              <a:t>и нам хотелось узнать, могут ли люди быть вампирами? Мы уже знаем, что «</a:t>
            </a:r>
            <a:r>
              <a:rPr lang="ru-RU" sz="2800" dirty="0" smtClean="0"/>
              <a:t>вампиры» </a:t>
            </a:r>
            <a:r>
              <a:rPr lang="ru-RU" sz="2800" dirty="0" smtClean="0"/>
              <a:t>существуют </a:t>
            </a:r>
            <a:r>
              <a:rPr lang="ru-RU" sz="2800" dirty="0"/>
              <a:t>в мире животных</a:t>
            </a:r>
            <a:endParaRPr lang="ru-RU" sz="2800" dirty="0" smtClean="0"/>
          </a:p>
        </p:txBody>
      </p:sp>
      <p:sp>
        <p:nvSpPr>
          <p:cNvPr id="5" name="Дата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2024204-B8B9-4BBA-AA6E-7FAFA9DF238B}" type="datetime1">
              <a:rPr lang="ru-RU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4FA1D4-FCEE-4E4A-B4BA-20CBF5ED328D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6642556"/>
            <a:ext cx="979755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http://aida.ucoz.ru</a:t>
            </a:r>
            <a:endParaRPr lang="ru-RU" sz="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7848872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зоологии термин «</a:t>
            </a:r>
            <a:r>
              <a:rPr lang="ru-RU" dirty="0" err="1"/>
              <a:t>вампиризм</a:t>
            </a:r>
            <a:r>
              <a:rPr lang="ru-RU" dirty="0"/>
              <a:t>» используется по отношению к пиявкам, летучим мышам-вампирам и другим организмам, которые питаются телесной жидкостью других существ. </a:t>
            </a:r>
            <a:r>
              <a:rPr lang="ru-RU"/>
              <a:t>Самые известные их них это клещи, комары, москиты, клопы, муха цеце.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A4E5DC-5974-4122-9781-886622431D05}" type="datetime1">
              <a:rPr lang="ru-RU" smtClean="0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1F83D-A3EC-468B-BB07-FB3183C7F47B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863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A4E5DC-5974-4122-9781-886622431D05}" type="datetime1">
              <a:rPr lang="ru-RU" smtClean="0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1F83D-A3EC-468B-BB07-FB3183C7F47B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8136904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299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ru-RU" dirty="0"/>
              <a:t>Цель данного проекта – определить, существование вампиров – миф или реальность?</a:t>
            </a:r>
          </a:p>
          <a:p>
            <a:r>
              <a:rPr lang="ru-RU" dirty="0"/>
              <a:t>Задачи: </a:t>
            </a:r>
          </a:p>
          <a:p>
            <a:r>
              <a:rPr lang="ru-RU" dirty="0"/>
              <a:t>1.Выяснить, что из того, что мы видим и слышим - сказки, а что является реальными фактами, которые никем не выдуманы. </a:t>
            </a:r>
          </a:p>
          <a:p>
            <a:r>
              <a:rPr lang="ru-RU" dirty="0"/>
              <a:t>2.Можно ли  все сверхъестественное  объяснить с научной точки зрения?</a:t>
            </a:r>
          </a:p>
          <a:p>
            <a:r>
              <a:rPr lang="ru-RU" dirty="0"/>
              <a:t>3.Что является причиной </a:t>
            </a:r>
            <a:r>
              <a:rPr lang="ru-RU" dirty="0" err="1"/>
              <a:t>вампиризма</a:t>
            </a:r>
            <a:r>
              <a:rPr lang="ru-RU" dirty="0"/>
              <a:t>?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A4E5DC-5974-4122-9781-886622431D05}" type="datetime1">
              <a:rPr lang="ru-RU" smtClean="0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1F83D-A3EC-468B-BB07-FB3183C7F47B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776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endParaRPr lang="ru-RU" sz="2800" dirty="0"/>
          </a:p>
          <a:p>
            <a:r>
              <a:rPr lang="ru-RU" sz="2800" dirty="0"/>
              <a:t>Вампиры — мифологическая или фольклорная нечисть. Являются нежитью, питающейся человеческой или животной </a:t>
            </a:r>
            <a:r>
              <a:rPr lang="ru-RU" sz="2800" dirty="0" smtClean="0"/>
              <a:t>кровью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A4E5DC-5974-4122-9781-886622431D05}" type="datetime1">
              <a:rPr lang="ru-RU" smtClean="0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1F83D-A3EC-468B-BB07-FB3183C7F47B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848872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3757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r>
              <a:rPr lang="ru-RU" dirty="0"/>
              <a:t>Давайте посмотрим, какими основными признаками обладают </a:t>
            </a:r>
            <a:r>
              <a:rPr lang="ru-RU" dirty="0" smtClean="0"/>
              <a:t>вампиры </a:t>
            </a:r>
            <a:r>
              <a:rPr lang="ru-RU" dirty="0"/>
              <a:t>- это клыки, способность не отражаться в зеркале, боязнь солнечных лучей, боязнь чеснока, пристрастие к крови. Как мы выяснили, все эти признаки - действительно существуют, это не миф. Правда, все они являются следствием одной-единственной болезни, довольно редкой в наше время – </a:t>
            </a:r>
            <a:r>
              <a:rPr lang="ru-RU" dirty="0" err="1"/>
              <a:t>порфирии</a:t>
            </a:r>
            <a:r>
              <a:rPr lang="ru-RU" dirty="0"/>
              <a:t> 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A4E5DC-5974-4122-9781-886622431D05}" type="datetime1">
              <a:rPr lang="ru-RU" smtClean="0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1F83D-A3EC-468B-BB07-FB3183C7F47B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298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Первые </a:t>
            </a:r>
            <a:r>
              <a:rPr lang="ru-RU" dirty="0"/>
              <a:t>упоминания о больных </a:t>
            </a:r>
            <a:r>
              <a:rPr lang="ru-RU" dirty="0" err="1"/>
              <a:t>порфирией</a:t>
            </a:r>
            <a:r>
              <a:rPr lang="ru-RU" dirty="0"/>
              <a:t> зафиксированы еще в начале 15  века. Именно в то время родились, и дошли до наших дней, страшные истории о вампирах и вурдалаках.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A4E5DC-5974-4122-9781-886622431D05}" type="datetime1">
              <a:rPr lang="ru-RU" smtClean="0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1F83D-A3EC-468B-BB07-FB3183C7F47B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348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ru-RU" dirty="0"/>
              <a:t>Признаки и следствия  заболевания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Болезнь мало изучена и часто непредсказуема, досконально точно механизм распространения заболевания неизвестен.</a:t>
            </a:r>
          </a:p>
          <a:p>
            <a:r>
              <a:rPr lang="ru-RU" dirty="0"/>
              <a:t>Суть </a:t>
            </a:r>
            <a:r>
              <a:rPr lang="ru-RU" dirty="0" err="1"/>
              <a:t>порфирии</a:t>
            </a:r>
            <a:r>
              <a:rPr lang="ru-RU" dirty="0"/>
              <a:t> заключается в неспособности организма вырабатывать красные кровяные тельца. Как следствие этому возникает недостаток кислорода и железа, а также нарушается обмен пигментных веществ. 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A4E5DC-5974-4122-9781-886622431D05}" type="datetime1">
              <a:rPr lang="ru-RU" smtClean="0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1F83D-A3EC-468B-BB07-FB3183C7F47B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528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404664"/>
            <a:ext cx="8229600" cy="5678091"/>
          </a:xfrm>
        </p:spPr>
        <p:txBody>
          <a:bodyPr/>
          <a:lstStyle/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Боязнь </a:t>
            </a:r>
            <a:r>
              <a:rPr lang="ru-RU" sz="2400" dirty="0"/>
              <a:t>солнечного света и </a:t>
            </a:r>
            <a:r>
              <a:rPr lang="ru-RU" sz="2400" dirty="0" smtClean="0"/>
              <a:t>чеснока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Больные </a:t>
            </a:r>
            <a:r>
              <a:rPr lang="ru-RU" sz="2400" dirty="0" err="1"/>
              <a:t>порфирией</a:t>
            </a:r>
            <a:r>
              <a:rPr lang="ru-RU" sz="2400" dirty="0"/>
              <a:t> боятся солнечного света, так как от него в их организме происходит распад гемоглобина. При этом кожа меняет пигментацию, истончается и от воздействия солнечного света лопается, покрываясь шрамами и язвами. Пальцы становятся скрюченными, деформируются и ногти, которые позже могут выглядеть как когти хищника.  Кроме того, глаза такого человека тоже чувствительны к свету, и люди, больные </a:t>
            </a:r>
            <a:r>
              <a:rPr lang="ru-RU" sz="2400" dirty="0" err="1"/>
              <a:t>порфирией</a:t>
            </a:r>
            <a:r>
              <a:rPr lang="ru-RU" sz="2400" dirty="0"/>
              <a:t>, предпочитают полумрак яркому свету, иначе глаза очень режет. Поэтому днем люди, страдающие </a:t>
            </a:r>
            <a:r>
              <a:rPr lang="ru-RU" sz="2400" dirty="0" err="1"/>
              <a:t>порфирией</a:t>
            </a:r>
            <a:r>
              <a:rPr lang="ru-RU" sz="2400" dirty="0"/>
              <a:t>, стараются на улице не появляться, а активность проявляют только в сумерки, ближе к ночи.</a:t>
            </a:r>
          </a:p>
          <a:p>
            <a:endParaRPr lang="ru-RU" sz="24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A4E5DC-5974-4122-9781-886622431D05}" type="datetime1">
              <a:rPr lang="ru-RU" smtClean="0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1F83D-A3EC-468B-BB07-FB3183C7F47B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065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ru-RU" dirty="0"/>
              <a:t>Люди, больные </a:t>
            </a:r>
            <a:r>
              <a:rPr lang="ru-RU" dirty="0" err="1"/>
              <a:t>порфирией</a:t>
            </a:r>
            <a:r>
              <a:rPr lang="ru-RU" dirty="0"/>
              <a:t>, просто не выносят чеснок. Тот выделяет вещества, которые значительно усиливают симптомы заболевания и заставляют "вампиров" мучиться так, что они стараются избегать чеснока в любом случае. Проявления </a:t>
            </a:r>
            <a:r>
              <a:rPr lang="ru-RU" dirty="0" err="1"/>
              <a:t>порфирии</a:t>
            </a:r>
            <a:r>
              <a:rPr lang="ru-RU" dirty="0"/>
              <a:t> в данном случае подобны усиленной в несколько раз аллергии.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A4E5DC-5974-4122-9781-886622431D05}" type="datetime1">
              <a:rPr lang="ru-RU" smtClean="0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1F83D-A3EC-468B-BB07-FB3183C7F47B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463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60632" y="7245424"/>
            <a:ext cx="3405064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ru-RU" sz="2400" dirty="0" smtClean="0"/>
              <a:t>Клыки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Болезнь </a:t>
            </a:r>
            <a:r>
              <a:rPr lang="ru-RU" sz="2400" dirty="0"/>
              <a:t>повреждает еще и хрящи, а также те органы, из которых они состоят (прежде всего, это нос и уши) </a:t>
            </a:r>
          </a:p>
          <a:p>
            <a:r>
              <a:rPr lang="ru-RU" sz="2400" dirty="0"/>
              <a:t>Практически во всех книгах и фильмах вампиры изображаются с большими клыками, которыми они протыкают тело жертвы, выпивая ее кровь. В самом деле, при </a:t>
            </a:r>
            <a:r>
              <a:rPr lang="ru-RU" sz="2400" dirty="0" err="1"/>
              <a:t>порфирии</a:t>
            </a:r>
            <a:r>
              <a:rPr lang="ru-RU" sz="2400" dirty="0"/>
              <a:t> клыки увеличены, и некоторые зубы тоже могут быть заострены. Кроме того, из-за этого заболевания кожа вокруг губ и десен высыхает и становится очень жесткой. В результате резцы обнажаются, проглядывая через полуоткрытый рот и создавая жуткий оскал.  Кожа бледнеет, зубы (и белки глаз) могут приобретать красноватый оттенок, из-за отложений </a:t>
            </a:r>
            <a:r>
              <a:rPr lang="ru-RU" sz="2400" dirty="0" err="1"/>
              <a:t>порфирина</a:t>
            </a:r>
            <a:r>
              <a:rPr lang="ru-RU" sz="2400" dirty="0"/>
              <a:t>. </a:t>
            </a:r>
          </a:p>
          <a:p>
            <a:endParaRPr lang="ru-RU" sz="24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A4E5DC-5974-4122-9781-886622431D05}" type="datetime1">
              <a:rPr lang="ru-RU" smtClean="0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1F83D-A3EC-468B-BB07-FB3183C7F47B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907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548680"/>
            <a:ext cx="8229600" cy="5577483"/>
          </a:xfrm>
        </p:spPr>
        <p:txBody>
          <a:bodyPr/>
          <a:lstStyle/>
          <a:p>
            <a:r>
              <a:rPr lang="ru-RU" sz="2800" dirty="0"/>
              <a:t>Пристрастие к крови </a:t>
            </a:r>
          </a:p>
          <a:p>
            <a:r>
              <a:rPr lang="ru-RU" sz="2800" dirty="0"/>
              <a:t>Поскольку в крови </a:t>
            </a:r>
            <a:r>
              <a:rPr lang="ru-RU" sz="2800" dirty="0" err="1"/>
              <a:t>порфириков</a:t>
            </a:r>
            <a:r>
              <a:rPr lang="ru-RU" sz="2800" dirty="0"/>
              <a:t> пониженное количество гемоглобина, те чувствуют желание выпить крови - кроме того, из-за </a:t>
            </a:r>
            <a:r>
              <a:rPr lang="ru-RU" sz="2800" dirty="0" err="1"/>
              <a:t>порфирии</a:t>
            </a:r>
            <a:r>
              <a:rPr lang="ru-RU" sz="2800" dirty="0"/>
              <a:t> кожа на лице </a:t>
            </a:r>
            <a:r>
              <a:rPr lang="ru-RU" sz="2800" dirty="0" err="1"/>
              <a:t>профирика</a:t>
            </a:r>
            <a:r>
              <a:rPr lang="ru-RU" sz="2800" dirty="0"/>
              <a:t> часто трескалась и кровоточила. Средневековые врачи не находили ничего лучше, как советовали восстанавливать потерю крови стаканом-другим свежей крови вовнутрь. Можно себе представить, что чувствовали люди, которые видели, как человек, страдающий </a:t>
            </a:r>
            <a:r>
              <a:rPr lang="ru-RU" sz="2800" dirty="0" err="1"/>
              <a:t>порфирией</a:t>
            </a:r>
            <a:r>
              <a:rPr lang="ru-RU" sz="2800" dirty="0"/>
              <a:t>, пьет кровь.</a:t>
            </a:r>
          </a:p>
          <a:p>
            <a:endParaRPr lang="ru-RU" sz="28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A4E5DC-5974-4122-9781-886622431D05}" type="datetime1">
              <a:rPr lang="ru-RU" smtClean="0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1F83D-A3EC-468B-BB07-FB3183C7F47B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323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То ли от испытываемых мучений, то ли от вынужденного затворничества, то ли от каких-то внутренних процессов, происходящих в организме, эти люди страдают еще и нервно-психическими расстройствами и неадекватным, в том числе, агрессивным поведением.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A4E5DC-5974-4122-9781-886622431D05}" type="datetime1">
              <a:rPr lang="ru-RU" smtClean="0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1F83D-A3EC-468B-BB07-FB3183C7F47B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834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endParaRPr lang="ru-RU" sz="2800" dirty="0" smtClean="0"/>
          </a:p>
          <a:p>
            <a:r>
              <a:rPr lang="ru-RU" sz="2800" dirty="0" smtClean="0"/>
              <a:t>Сегодня </a:t>
            </a:r>
            <a:r>
              <a:rPr lang="ru-RU" sz="2800" dirty="0"/>
              <a:t>больных </a:t>
            </a:r>
            <a:r>
              <a:rPr lang="ru-RU" sz="2800" dirty="0" err="1"/>
              <a:t>порфирией</a:t>
            </a:r>
            <a:r>
              <a:rPr lang="ru-RU" sz="2800" dirty="0"/>
              <a:t> часто лечат путем инъекций гемоглобина. В Средние века уколы были невозможны, поэтому потребление больших объемов крови являлось единственным способом, которым человек мог получить дополнительный гемоглобин. Больные </a:t>
            </a:r>
            <a:r>
              <a:rPr lang="ru-RU" sz="2800" dirty="0" err="1"/>
              <a:t>порфирией</a:t>
            </a:r>
            <a:r>
              <a:rPr lang="ru-RU" sz="2800" dirty="0"/>
              <a:t> отчаянно желали достать кровь, поскольку из-за нехватки гемоглобина наступала смерть. Неудивительно, что среди таких больных распространены патологические изменения личности и </a:t>
            </a:r>
            <a:r>
              <a:rPr lang="ru-RU" sz="2800" dirty="0" smtClean="0"/>
              <a:t>слабоумие.</a:t>
            </a:r>
            <a:endParaRPr lang="ru-RU" sz="28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A4E5DC-5974-4122-9781-886622431D05}" type="datetime1">
              <a:rPr lang="ru-RU" smtClean="0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1F83D-A3EC-468B-BB07-FB3183C7F47B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887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Зеркала </a:t>
            </a:r>
            <a:endParaRPr lang="ru-RU" sz="2000" dirty="0"/>
          </a:p>
          <a:p>
            <a:r>
              <a:rPr lang="ru-RU" sz="2000" dirty="0" smtClean="0"/>
              <a:t>Вампир </a:t>
            </a:r>
            <a:r>
              <a:rPr lang="ru-RU" sz="2000" dirty="0"/>
              <a:t>не отражается в зеркале. На самом деле, подозревают ученые, люди, которые ранее болели </a:t>
            </a:r>
            <a:r>
              <a:rPr lang="ru-RU" sz="2000" dirty="0" err="1"/>
              <a:t>порфирией</a:t>
            </a:r>
            <a:r>
              <a:rPr lang="ru-RU" sz="2000" dirty="0"/>
              <a:t>, просто не могли смотреть на себя в зеркало из-за отвращения. </a:t>
            </a:r>
            <a:r>
              <a:rPr lang="ru-RU" sz="2000" dirty="0" smtClean="0"/>
              <a:t>И </a:t>
            </a:r>
            <a:r>
              <a:rPr lang="ru-RU" sz="2000" dirty="0"/>
              <a:t>вот как раз такие люди завешивали зеркала тканью или просто никогда не подходили к зеркалу - не потому, что боялись, что кто-то заметит то, что они не отражаются в зеркале, а потому, что им было противно на себя смотреть. Еще одним обезображивающим внешность больного признаком является излишнее </a:t>
            </a:r>
            <a:r>
              <a:rPr lang="ru-RU" sz="2000" dirty="0" err="1"/>
              <a:t>оволосение</a:t>
            </a:r>
            <a:r>
              <a:rPr lang="ru-RU" sz="2000" dirty="0"/>
              <a:t>, или гипертрихоз. Брови становятся невероятно густыми, волосы вырастают даже под глазами. </a:t>
            </a:r>
          </a:p>
          <a:p>
            <a:r>
              <a:rPr lang="ru-RU" sz="2000" dirty="0"/>
              <a:t>Можно себе представить ужас тех, кто однажды вечером или ночью при свете луны встретил на узкой дорожке одного из таких «симпатяг». Тут не только в вампиров и оборотней поверишь, а во что угодно! </a:t>
            </a:r>
          </a:p>
          <a:p>
            <a:endParaRPr lang="ru-RU" sz="2000" dirty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A4E5DC-5974-4122-9781-886622431D05}" type="datetime1">
              <a:rPr lang="ru-RU" smtClean="0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1F83D-A3EC-468B-BB07-FB3183C7F47B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043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Конечно</a:t>
            </a:r>
            <a:r>
              <a:rPr lang="ru-RU" dirty="0"/>
              <a:t>, пугающие симптомы характерны только для поздних этапов болезни, да и то не для всех ее видов. Тем не менее этот недуг, пусть и не в такой выраженной форме, существует и по сей день. </a:t>
            </a:r>
          </a:p>
          <a:p>
            <a:r>
              <a:rPr lang="ru-RU" dirty="0"/>
              <a:t>Считается, что этой редкой генетической патологией страдает 1 человек из 200 </a:t>
            </a:r>
            <a:r>
              <a:rPr lang="ru-RU" dirty="0" smtClean="0"/>
              <a:t>тысяч. 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A4E5DC-5974-4122-9781-886622431D05}" type="datetime1">
              <a:rPr lang="ru-RU" smtClean="0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1F83D-A3EC-468B-BB07-FB3183C7F47B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597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ru-RU" sz="2800" dirty="0"/>
              <a:t>Заключение:</a:t>
            </a:r>
          </a:p>
          <a:p>
            <a:pPr marL="0" indent="0">
              <a:buNone/>
            </a:pPr>
            <a:r>
              <a:rPr lang="ru-RU" sz="2800" dirty="0" smtClean="0"/>
              <a:t>Вот</a:t>
            </a:r>
            <a:r>
              <a:rPr lang="ru-RU" sz="2800" dirty="0"/>
              <a:t>, собственно, и все - как видим, ничего сверхъестественного, все вызвано только природными причинами.</a:t>
            </a:r>
          </a:p>
          <a:p>
            <a:pPr marL="0" indent="0">
              <a:buNone/>
            </a:pPr>
            <a:r>
              <a:rPr lang="ru-RU" sz="2800" dirty="0" smtClean="0"/>
              <a:t>В </a:t>
            </a:r>
            <a:r>
              <a:rPr lang="ru-RU" sz="2800" dirty="0"/>
              <a:t>ходе исследовательской деятельности  выявлено: </a:t>
            </a:r>
          </a:p>
          <a:p>
            <a:pPr marL="0" indent="0">
              <a:buNone/>
            </a:pPr>
            <a:r>
              <a:rPr lang="ru-RU" sz="2800" dirty="0" smtClean="0"/>
              <a:t>Из </a:t>
            </a:r>
            <a:r>
              <a:rPr lang="ru-RU" sz="2800" dirty="0"/>
              <a:t>всех вышеперечисленных фактов, можно сделать вывод, что красивые легенды о существовании ночных существ под названием «вампиры» - это всего лишь выдумка.  Все сверхъестественное можно объяснить с научной точки зрения. Необычный внешний вид и странное поведение некоторых людей объясняется их болезнью – </a:t>
            </a:r>
            <a:r>
              <a:rPr lang="ru-RU" sz="2800" dirty="0" err="1"/>
              <a:t>порфирией</a:t>
            </a:r>
            <a:r>
              <a:rPr lang="ru-RU" sz="2800" dirty="0"/>
              <a:t>.</a:t>
            </a:r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A4E5DC-5974-4122-9781-886622431D05}" type="datetime1">
              <a:rPr lang="ru-RU" smtClean="0"/>
              <a:pPr>
                <a:defRPr/>
              </a:pPr>
              <a:t>11.01.2017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1F83D-A3EC-468B-BB07-FB3183C7F47B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42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итература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литература 2</Template>
  <TotalTime>134</TotalTime>
  <Words>1034</Words>
  <Application>Microsoft Office PowerPoint</Application>
  <PresentationFormat>Экран (4:3)</PresentationFormat>
  <Paragraphs>83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литература 2</vt:lpstr>
      <vt:lpstr>Могут ли люди быть вампирами?</vt:lpstr>
      <vt:lpstr>Однажды   мы смотрели фильм «Охотник на вампиров», и нам хотелось узнать, могут ли люди быть вампирами? Мы уже знаем, что «вампиры» существуют в мире животных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4-3</dc:title>
  <dc:creator>Aida_Alex</dc:creator>
  <dc:description>http://aida.ucoz.ru</dc:description>
  <cp:lastModifiedBy>Admin</cp:lastModifiedBy>
  <cp:revision>20</cp:revision>
  <dcterms:created xsi:type="dcterms:W3CDTF">2010-01-03T13:51:10Z</dcterms:created>
  <dcterms:modified xsi:type="dcterms:W3CDTF">2017-01-11T06:32:30Z</dcterms:modified>
</cp:coreProperties>
</file>