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  <p:sldId id="269" r:id="rId7"/>
    <p:sldId id="270" r:id="rId8"/>
    <p:sldId id="271" r:id="rId9"/>
    <p:sldId id="272" r:id="rId10"/>
    <p:sldId id="263" r:id="rId11"/>
    <p:sldId id="260" r:id="rId12"/>
    <p:sldId id="264" r:id="rId13"/>
    <p:sldId id="265" r:id="rId14"/>
    <p:sldId id="266" r:id="rId15"/>
    <p:sldId id="267" r:id="rId16"/>
    <p:sldId id="268" r:id="rId17"/>
    <p:sldId id="273" r:id="rId18"/>
    <p:sldId id="274" r:id="rId19"/>
    <p:sldId id="276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73A8CB-46D3-4610-97EA-82339B2E92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546C7D8-7C67-4C6D-8B6C-89C80C4D05D9}">
      <dgm:prSet/>
      <dgm:spPr/>
      <dgm:t>
        <a:bodyPr/>
        <a:lstStyle/>
        <a:p>
          <a:pPr rtl="0"/>
          <a:r>
            <a:rPr lang="en-US" b="1" dirty="0" smtClean="0"/>
            <a:t>AROUND THE WORLD IN 45 MINUTES</a:t>
          </a:r>
          <a:endParaRPr lang="ru-RU" b="1" dirty="0"/>
        </a:p>
      </dgm:t>
    </dgm:pt>
    <dgm:pt modelId="{EBC33AC0-42D1-4938-A06B-9F239E1818F8}" type="parTrans" cxnId="{06385EC6-4054-453D-A86F-AA5EB6BB5FA5}">
      <dgm:prSet/>
      <dgm:spPr/>
      <dgm:t>
        <a:bodyPr/>
        <a:lstStyle/>
        <a:p>
          <a:endParaRPr lang="ru-RU"/>
        </a:p>
      </dgm:t>
    </dgm:pt>
    <dgm:pt modelId="{C6B8C513-89BD-4846-9BAF-59D9225AC7B8}" type="sibTrans" cxnId="{06385EC6-4054-453D-A86F-AA5EB6BB5FA5}">
      <dgm:prSet/>
      <dgm:spPr/>
      <dgm:t>
        <a:bodyPr/>
        <a:lstStyle/>
        <a:p>
          <a:endParaRPr lang="ru-RU"/>
        </a:p>
      </dgm:t>
    </dgm:pt>
    <dgm:pt modelId="{CD305F1E-9B2D-4E6B-AD2D-589F2034A177}" type="pres">
      <dgm:prSet presAssocID="{E073A8CB-46D3-4610-97EA-82339B2E920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B83F2F-FC1C-48A3-8704-46C2295E3697}" type="pres">
      <dgm:prSet presAssocID="{0546C7D8-7C67-4C6D-8B6C-89C80C4D05D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B2F731-F80A-46D5-964E-6BBAB4AC4358}" type="presOf" srcId="{0546C7D8-7C67-4C6D-8B6C-89C80C4D05D9}" destId="{D1B83F2F-FC1C-48A3-8704-46C2295E3697}" srcOrd="0" destOrd="0" presId="urn:microsoft.com/office/officeart/2005/8/layout/vList2"/>
    <dgm:cxn modelId="{06385EC6-4054-453D-A86F-AA5EB6BB5FA5}" srcId="{E073A8CB-46D3-4610-97EA-82339B2E920D}" destId="{0546C7D8-7C67-4C6D-8B6C-89C80C4D05D9}" srcOrd="0" destOrd="0" parTransId="{EBC33AC0-42D1-4938-A06B-9F239E1818F8}" sibTransId="{C6B8C513-89BD-4846-9BAF-59D9225AC7B8}"/>
    <dgm:cxn modelId="{673B0AEB-2A3F-4F9F-A8BC-2B3841290680}" type="presOf" srcId="{E073A8CB-46D3-4610-97EA-82339B2E920D}" destId="{CD305F1E-9B2D-4E6B-AD2D-589F2034A177}" srcOrd="0" destOrd="0" presId="urn:microsoft.com/office/officeart/2005/8/layout/vList2"/>
    <dgm:cxn modelId="{E25A6923-A2D0-4C09-8B12-9E25073634CA}" type="presParOf" srcId="{CD305F1E-9B2D-4E6B-AD2D-589F2034A177}" destId="{D1B83F2F-FC1C-48A3-8704-46C2295E36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B83F2F-FC1C-48A3-8704-46C2295E3697}">
      <dsp:nvSpPr>
        <dsp:cNvPr id="0" name=""/>
        <dsp:cNvSpPr/>
      </dsp:nvSpPr>
      <dsp:spPr>
        <a:xfrm>
          <a:off x="0" y="150300"/>
          <a:ext cx="8229600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AROUND THE WORLD IN 45 MINUTES</a:t>
          </a:r>
          <a:endParaRPr lang="ru-RU" sz="3600" b="1" kern="1200" dirty="0"/>
        </a:p>
      </dsp:txBody>
      <dsp:txXfrm>
        <a:off x="41123" y="191423"/>
        <a:ext cx="8147354" cy="760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571472" y="1428736"/>
            <a:ext cx="7929618" cy="49292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Wha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It is an island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official language is English.</a:t>
            </a:r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4" name="Picture 9" descr="11-17-nature-reserv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2392363"/>
            <a:ext cx="4104456" cy="413298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92363"/>
            <a:ext cx="4248472" cy="4132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47664" y="404664"/>
            <a:ext cx="6048672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What country is it?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353px-Cardiff_Montage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4320480" cy="557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8" descr="480px-London_collage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7114" y="548680"/>
            <a:ext cx="4035365" cy="5577483"/>
          </a:xfrm>
        </p:spPr>
      </p:pic>
    </p:spTree>
    <p:extLst>
      <p:ext uri="{BB962C8B-B14F-4D97-AF65-F5344CB8AC3E}">
        <p14:creationId xmlns:p14="http://schemas.microsoft.com/office/powerpoint/2010/main" val="118029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What country is it?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052736"/>
            <a:ext cx="8229600" cy="5328592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second largest country in 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world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There are two official languages: French and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English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7" descr="406px-OttawaColl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2060848"/>
            <a:ext cx="3672408" cy="4674840"/>
          </a:xfrm>
          <a:prstGeom prst="rect">
            <a:avLst/>
          </a:prstGeom>
        </p:spPr>
      </p:pic>
      <p:pic>
        <p:nvPicPr>
          <p:cNvPr id="5" name="Picture 8" descr="800px-Giant_spider_strikes_again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064" y="2078755"/>
            <a:ext cx="3352800" cy="2214341"/>
          </a:xfrm>
          <a:prstGeom prst="rect">
            <a:avLst/>
          </a:prstGeom>
        </p:spPr>
      </p:pic>
      <p:pic>
        <p:nvPicPr>
          <p:cNvPr id="7" name="Picture 10" descr="Landscapes-Wonder-Mountain-Toronto-Area-Ontario-Ca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064" y="4293096"/>
            <a:ext cx="3352800" cy="244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0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7200800" cy="5101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802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6512511" cy="720080"/>
          </a:xfrm>
        </p:spPr>
        <p:txBody>
          <a:bodyPr/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What country is it?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It’s one of the most powerful and advanced countries in 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world.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439px-DCmontage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2" y="1772816"/>
            <a:ext cx="3888432" cy="4808958"/>
          </a:xfrm>
        </p:spPr>
      </p:pic>
      <p:pic>
        <p:nvPicPr>
          <p:cNvPr id="5" name="Picture 9" descr="800px-WhiteHouseSouthFaca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772816"/>
            <a:ext cx="3549073" cy="2160240"/>
          </a:xfrm>
          <a:prstGeom prst="rect">
            <a:avLst/>
          </a:prstGeom>
        </p:spPr>
      </p:pic>
      <p:pic>
        <p:nvPicPr>
          <p:cNvPr id="6" name="Picture 10" descr="786px-SmithsonianCastel_071200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4005064"/>
            <a:ext cx="3549073" cy="257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0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731838"/>
            <a:ext cx="3934260" cy="5649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92696"/>
            <a:ext cx="3456384" cy="288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707" y="3789040"/>
            <a:ext cx="4041775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554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6512511" cy="720080"/>
          </a:xfrm>
        </p:spPr>
        <p:txBody>
          <a:bodyPr/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What country is it?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98072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is the biggest island and the smallest continent in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world.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445086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Sometimes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this country is called “Oz” or “Lucky Country”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71678"/>
            <a:ext cx="4033018" cy="4237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43116"/>
            <a:ext cx="3857082" cy="4166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407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513px-Canberra_Mont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764704"/>
            <a:ext cx="3958208" cy="523445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764704"/>
            <a:ext cx="3528392" cy="268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1" descr="Australia_Nature_1920x1440_HD_Wallpapers_Pack_2-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0764" y="3717032"/>
            <a:ext cx="3553684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6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0166" y="857232"/>
            <a:ext cx="6715172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Flags</a:t>
            </a:r>
          </a:p>
          <a:p>
            <a:pPr algn="ctr">
              <a:defRPr/>
            </a:pPr>
            <a:r>
              <a:rPr lang="en-US" sz="9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and</a:t>
            </a:r>
          </a:p>
          <a:p>
            <a:pPr algn="ctr">
              <a:defRPr/>
            </a:pPr>
            <a:r>
              <a:rPr lang="en-US" sz="9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countries</a:t>
            </a:r>
            <a:endParaRPr lang="ru-RU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9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испа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3388" y="142875"/>
            <a:ext cx="8496300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0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итал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214313"/>
            <a:ext cx="795020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4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грец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14313"/>
            <a:ext cx="8569325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4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португ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285750"/>
            <a:ext cx="7929562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46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дания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5875" y="214313"/>
            <a:ext cx="7031038" cy="53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0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швецария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688" y="214313"/>
            <a:ext cx="574677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82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6512511" cy="1285860"/>
          </a:xfrm>
        </p:spPr>
        <p:txBody>
          <a:bodyPr/>
          <a:lstStyle/>
          <a:p>
            <a:pPr lvl="0"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State emblems of the countries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12" descr="619px-Coat_of_Arms_of_New_Zeala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5720" y="642918"/>
            <a:ext cx="3400420" cy="31813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472" y="178592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57290" y="3357562"/>
            <a:ext cx="1428760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857232"/>
            <a:ext cx="307183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000496" y="2143116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/>
              <a:t>..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3571876"/>
            <a:ext cx="3786190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14348" y="571480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00760" y="1000108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928926" y="3714752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482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321471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71472" y="571480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428604"/>
            <a:ext cx="328614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72066" y="571480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3643314"/>
            <a:ext cx="342902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786050" y="6143644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714480" y="214290"/>
            <a:ext cx="54457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Famous people and countries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500174"/>
            <a:ext cx="335758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786050" y="5572140"/>
            <a:ext cx="2571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Lewis Carroll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143116"/>
            <a:ext cx="357190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57166"/>
            <a:ext cx="442915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071538" y="5357826"/>
            <a:ext cx="2714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Henry Ford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5008" y="571480"/>
            <a:ext cx="29289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Dmitri Mendeleev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00108"/>
            <a:ext cx="7786742" cy="514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500166" y="214290"/>
            <a:ext cx="62151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8 Wonders of the World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3240" y="6215082"/>
            <a:ext cx="2847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Great Wall of China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714357"/>
            <a:ext cx="762000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3643306" y="5929330"/>
            <a:ext cx="2214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Coliseum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29322" y="5929330"/>
            <a:ext cx="1415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(Italy)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785795"/>
            <a:ext cx="6572296" cy="4429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928794" y="5643578"/>
            <a:ext cx="56436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Machu – Picchu (Peru)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7620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1214414" y="5929330"/>
            <a:ext cx="64294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2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Petra (Jordan)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4900" y="571500"/>
            <a:ext cx="6934200" cy="5357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071538" y="6215082"/>
            <a:ext cx="67866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2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Taj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Mahal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(India)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14290"/>
            <a:ext cx="762000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428728" y="6000768"/>
            <a:ext cx="63579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statue of Christ (Brazil)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85728"/>
            <a:ext cx="762000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785786" y="5715016"/>
            <a:ext cx="75009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</a:t>
            </a:r>
            <a:r>
              <a:rPr lang="en-US" sz="3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lang="en-US" sz="3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yramid </a:t>
            </a:r>
            <a:r>
              <a:rPr lang="en-US" sz="3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of Maya</a:t>
            </a:r>
            <a:r>
              <a:rPr lang="ru-RU" sz="3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Mexico) 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6200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857356" y="5572140"/>
            <a:ext cx="550072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Pyramids of Giza (Egypt)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869</TotalTime>
  <Words>167</Words>
  <Application>Microsoft Office PowerPoint</Application>
  <PresentationFormat>Экран (4:3)</PresentationFormat>
  <Paragraphs>38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Воздушный поток</vt:lpstr>
      <vt:lpstr>Презентация PowerPoint</vt:lpstr>
      <vt:lpstr>Wha</vt:lpstr>
      <vt:lpstr>Презентация PowerPoint</vt:lpstr>
      <vt:lpstr>What country is it?</vt:lpstr>
      <vt:lpstr>Презентация PowerPoint</vt:lpstr>
      <vt:lpstr>What country is it? It’s one of the most powerful and advanced countries in the world.</vt:lpstr>
      <vt:lpstr>Презентация PowerPoint</vt:lpstr>
      <vt:lpstr>What country is it?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State emblems of the countries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AROUND THE WORLD IN 45 MINUTES</dc:title>
  <dc:creator>PCHome</dc:creator>
  <cp:lastModifiedBy>Кабинет-31</cp:lastModifiedBy>
  <cp:revision>39</cp:revision>
  <dcterms:created xsi:type="dcterms:W3CDTF">2013-01-28T17:23:56Z</dcterms:created>
  <dcterms:modified xsi:type="dcterms:W3CDTF">2001-12-31T22:46:08Z</dcterms:modified>
</cp:coreProperties>
</file>