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2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5" r:id="rId3"/>
    <p:sldMasterId id="2147483697" r:id="rId4"/>
    <p:sldMasterId id="2147483709" r:id="rId5"/>
    <p:sldMasterId id="2147483721" r:id="rId6"/>
    <p:sldMasterId id="2147483733" r:id="rId7"/>
    <p:sldMasterId id="2147483745" r:id="rId8"/>
    <p:sldMasterId id="2147483757" r:id="rId9"/>
    <p:sldMasterId id="2147483769" r:id="rId10"/>
    <p:sldMasterId id="2147483781" r:id="rId11"/>
    <p:sldMasterId id="2147483793" r:id="rId12"/>
    <p:sldMasterId id="2147483806" r:id="rId13"/>
  </p:sldMasterIdLst>
  <p:sldIdLst>
    <p:sldId id="278" r:id="rId14"/>
    <p:sldId id="279" r:id="rId15"/>
    <p:sldId id="257" r:id="rId16"/>
    <p:sldId id="267" r:id="rId17"/>
    <p:sldId id="263" r:id="rId18"/>
    <p:sldId id="276" r:id="rId19"/>
    <p:sldId id="294" r:id="rId20"/>
    <p:sldId id="280" r:id="rId21"/>
    <p:sldId id="288" r:id="rId22"/>
    <p:sldId id="293" r:id="rId23"/>
    <p:sldId id="282" r:id="rId24"/>
    <p:sldId id="283" r:id="rId25"/>
    <p:sldId id="284" r:id="rId26"/>
    <p:sldId id="285" r:id="rId27"/>
    <p:sldId id="286" r:id="rId28"/>
    <p:sldId id="287" r:id="rId29"/>
    <p:sldId id="289" r:id="rId30"/>
    <p:sldId id="290" r:id="rId31"/>
    <p:sldId id="292" r:id="rId32"/>
    <p:sldId id="275" r:id="rId33"/>
    <p:sldId id="291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78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61FEAD7-A655-4E9F-B380-D50433FC6BCC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C5BCE2C-45D9-46DB-87A5-CF13A2A01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181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61FEAD7-A655-4E9F-B380-D50433FC6BCC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C5BCE2C-45D9-46DB-87A5-CF13A2A01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775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61FEAD7-A655-4E9F-B380-D50433FC6BCC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C5BCE2C-45D9-46DB-87A5-CF13A2A01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69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61FEAD7-A655-4E9F-B380-D50433FC6BCC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C5BCE2C-45D9-46DB-87A5-CF13A2A01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768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61FEAD7-A655-4E9F-B380-D50433FC6BCC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C5BCE2C-45D9-46DB-87A5-CF13A2A01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745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61FEAD7-A655-4E9F-B380-D50433FC6BCC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C5BCE2C-45D9-46DB-87A5-CF13A2A01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221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61FEAD7-A655-4E9F-B380-D50433FC6BCC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C5BCE2C-45D9-46DB-87A5-CF13A2A01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61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61FEAD7-A655-4E9F-B380-D50433FC6BCC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C5BCE2C-45D9-46DB-87A5-CF13A2A01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436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61FEAD7-A655-4E9F-B380-D50433FC6BCC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C5BCE2C-45D9-46DB-87A5-CF13A2A01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45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61FEAD7-A655-4E9F-B380-D50433FC6BCC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C5BCE2C-45D9-46DB-87A5-CF13A2A01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382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5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5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C61FEAD7-A655-4E9F-B380-D50433FC6BCC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C5BCE2C-45D9-46DB-87A5-CF13A2A01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85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30425" cy="473075"/>
          </a:xfrm>
        </p:spPr>
        <p:txBody>
          <a:bodyPr/>
          <a:lstStyle>
            <a:lvl1pPr>
              <a:defRPr/>
            </a:lvl1pPr>
          </a:lstStyle>
          <a:p>
            <a:fld id="{C61FEAD7-A655-4E9F-B380-D50433FC6BCC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2425" cy="47307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30425" cy="473075"/>
          </a:xfrm>
        </p:spPr>
        <p:txBody>
          <a:bodyPr/>
          <a:lstStyle>
            <a:lvl1pPr>
              <a:defRPr/>
            </a:lvl1pPr>
          </a:lstStyle>
          <a:p>
            <a:fld id="{AC5BCE2C-45D9-46DB-87A5-CF13A2A017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059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580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123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066659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1513" y="1906588"/>
            <a:ext cx="3825875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9788" y="1906588"/>
            <a:ext cx="3827462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523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5554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8981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06754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585554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098804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2720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26213" y="504825"/>
            <a:ext cx="1951037" cy="5719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1513" y="504825"/>
            <a:ext cx="5702300" cy="5719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5371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4889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8068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177593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61988" y="1905000"/>
            <a:ext cx="3825875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0263" y="1905000"/>
            <a:ext cx="3827462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617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7411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9109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47897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943244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65760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8706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6688" y="515938"/>
            <a:ext cx="1951037" cy="57070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61988" y="515938"/>
            <a:ext cx="5702300" cy="57070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1350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6486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4469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659929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1513" y="1906588"/>
            <a:ext cx="3825875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9788" y="1906588"/>
            <a:ext cx="3827462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9674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6565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1704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44697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674450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508171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5886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26213" y="465138"/>
            <a:ext cx="1951037" cy="57594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1513" y="465138"/>
            <a:ext cx="5702300" cy="5759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8956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5464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3293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186104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1513" y="1447800"/>
            <a:ext cx="3825875" cy="4633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9788" y="1447800"/>
            <a:ext cx="3827462" cy="4633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7705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6498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6741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52906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80523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797949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803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26213" y="112713"/>
            <a:ext cx="1951037" cy="5969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1513" y="112713"/>
            <a:ext cx="5702300" cy="5969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3715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3477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1154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310144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1513" y="1447800"/>
            <a:ext cx="3825875" cy="4633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9788" y="1447800"/>
            <a:ext cx="3827462" cy="4633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15031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243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12442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979908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792889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92169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5730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26213" y="112713"/>
            <a:ext cx="1951037" cy="5969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1513" y="112713"/>
            <a:ext cx="5702300" cy="5969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2680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26533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4250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5174806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1513" y="1447800"/>
            <a:ext cx="3825875" cy="4633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9788" y="1447800"/>
            <a:ext cx="3827462" cy="4633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1634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9429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18206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832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454455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4677430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62351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26213" y="112713"/>
            <a:ext cx="1951037" cy="5969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1513" y="112713"/>
            <a:ext cx="5702300" cy="5969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65024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20107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83206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428640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61988" y="1905000"/>
            <a:ext cx="3825875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0263" y="1905000"/>
            <a:ext cx="3827462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78842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6776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19100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210769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806540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9678360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95400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6688" y="515938"/>
            <a:ext cx="1951037" cy="57070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61988" y="515938"/>
            <a:ext cx="5702300" cy="57070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05260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44509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4186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3210601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1513" y="1906588"/>
            <a:ext cx="3825875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9788" y="1906588"/>
            <a:ext cx="3827462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17314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9627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77742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100162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4802805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5229208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44974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26213" y="504825"/>
            <a:ext cx="1951037" cy="5719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1513" y="504825"/>
            <a:ext cx="5702300" cy="5719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76099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38607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15619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110837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7012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45201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31060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09130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33796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46560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618532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9368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273050"/>
            <a:ext cx="2055812" cy="58562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3050"/>
            <a:ext cx="6018213" cy="58562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5709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97490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40456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642363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1513" y="1906588"/>
            <a:ext cx="3825875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9788" y="1906588"/>
            <a:ext cx="3827462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75791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25511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73074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536766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1938721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9372092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67806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26213" y="504825"/>
            <a:ext cx="1951037" cy="5719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1513" y="504825"/>
            <a:ext cx="5702300" cy="5719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53672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77130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53599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434966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1513" y="1906588"/>
            <a:ext cx="3825875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9788" y="1906588"/>
            <a:ext cx="3827462" cy="431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66400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88491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98955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979931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4316866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4588849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87169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26213" y="504825"/>
            <a:ext cx="1951037" cy="5719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1513" y="504825"/>
            <a:ext cx="5702300" cy="5719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625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Заголовок, диаграмм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04825"/>
            <a:ext cx="7805737" cy="12715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sz="half" idx="1"/>
          </p:nvPr>
        </p:nvSpPr>
        <p:spPr>
          <a:xfrm>
            <a:off x="671513" y="1906588"/>
            <a:ext cx="3825875" cy="4318000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9788" y="1906588"/>
            <a:ext cx="3827462" cy="4318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41006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42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112643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44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80 w 2123"/>
                <a:gd name="T1" fmla="*/ 1043 h 1696"/>
                <a:gd name="T2" fmla="*/ 544 w 2123"/>
                <a:gd name="T3" fmla="*/ 683 h 1696"/>
                <a:gd name="T4" fmla="*/ 670 w 2123"/>
                <a:gd name="T5" fmla="*/ 395 h 1696"/>
                <a:gd name="T6" fmla="*/ 927 w 2123"/>
                <a:gd name="T7" fmla="*/ 587 h 1696"/>
                <a:gd name="T8" fmla="*/ 1214 w 2123"/>
                <a:gd name="T9" fmla="*/ 869 h 1696"/>
                <a:gd name="T10" fmla="*/ 1483 w 2123"/>
                <a:gd name="T11" fmla="*/ 1109 h 1696"/>
                <a:gd name="T12" fmla="*/ 1800 w 2123"/>
                <a:gd name="T13" fmla="*/ 1360 h 1696"/>
                <a:gd name="T14" fmla="*/ 1883 w 2123"/>
                <a:gd name="T15" fmla="*/ 1414 h 1696"/>
                <a:gd name="T16" fmla="*/ 1836 w 2123"/>
                <a:gd name="T17" fmla="*/ 1354 h 1696"/>
                <a:gd name="T18" fmla="*/ 1411 w 2123"/>
                <a:gd name="T19" fmla="*/ 1001 h 1696"/>
                <a:gd name="T20" fmla="*/ 1088 w 2123"/>
                <a:gd name="T21" fmla="*/ 683 h 1696"/>
                <a:gd name="T22" fmla="*/ 723 w 2123"/>
                <a:gd name="T23" fmla="*/ 329 h 1696"/>
                <a:gd name="T24" fmla="*/ 999 w 2123"/>
                <a:gd name="T25" fmla="*/ 311 h 1696"/>
                <a:gd name="T26" fmla="*/ 1286 w 2123"/>
                <a:gd name="T27" fmla="*/ 317 h 1696"/>
                <a:gd name="T28" fmla="*/ 1614 w 2123"/>
                <a:gd name="T29" fmla="*/ 269 h 1696"/>
                <a:gd name="T30" fmla="*/ 2123 w 2123"/>
                <a:gd name="T31" fmla="*/ 197 h 1696"/>
                <a:gd name="T32" fmla="*/ 2075 w 2123"/>
                <a:gd name="T33" fmla="*/ 173 h 1696"/>
                <a:gd name="T34" fmla="*/ 1543 w 2123"/>
                <a:gd name="T35" fmla="*/ 257 h 1696"/>
                <a:gd name="T36" fmla="*/ 1208 w 2123"/>
                <a:gd name="T37" fmla="*/ 275 h 1696"/>
                <a:gd name="T38" fmla="*/ 759 w 2123"/>
                <a:gd name="T39" fmla="*/ 257 h 1696"/>
                <a:gd name="T40" fmla="*/ 819 w 2123"/>
                <a:gd name="T41" fmla="*/ 227 h 1696"/>
                <a:gd name="T42" fmla="*/ 1142 w 2123"/>
                <a:gd name="T43" fmla="*/ 0 h 1696"/>
                <a:gd name="T44" fmla="*/ 1088 w 2123"/>
                <a:gd name="T45" fmla="*/ 30 h 1696"/>
                <a:gd name="T46" fmla="*/ 1010 w 2123"/>
                <a:gd name="T47" fmla="*/ 84 h 1696"/>
                <a:gd name="T48" fmla="*/ 855 w 2123"/>
                <a:gd name="T49" fmla="*/ 191 h 1696"/>
                <a:gd name="T50" fmla="*/ 670 w 2123"/>
                <a:gd name="T51" fmla="*/ 281 h 1696"/>
                <a:gd name="T52" fmla="*/ 634 w 2123"/>
                <a:gd name="T53" fmla="*/ 359 h 1696"/>
                <a:gd name="T54" fmla="*/ 305 w 2123"/>
                <a:gd name="T55" fmla="*/ 587 h 1696"/>
                <a:gd name="T56" fmla="*/ 0 w 2123"/>
                <a:gd name="T57" fmla="*/ 725 h 1696"/>
                <a:gd name="T58" fmla="*/ 0 w 2123"/>
                <a:gd name="T59" fmla="*/ 731 h 1696"/>
                <a:gd name="T60" fmla="*/ 0 w 2123"/>
                <a:gd name="T61" fmla="*/ 767 h 1696"/>
                <a:gd name="T62" fmla="*/ 299 w 2123"/>
                <a:gd name="T63" fmla="*/ 635 h 1696"/>
                <a:gd name="T64" fmla="*/ 592 w 2123"/>
                <a:gd name="T65" fmla="*/ 431 h 1696"/>
                <a:gd name="T66" fmla="*/ 508 w 2123"/>
                <a:gd name="T67" fmla="*/ 671 h 1696"/>
                <a:gd name="T68" fmla="*/ 526 w 2123"/>
                <a:gd name="T69" fmla="*/ 995 h 1696"/>
                <a:gd name="T70" fmla="*/ 460 w 2123"/>
                <a:gd name="T71" fmla="*/ 1168 h 1696"/>
                <a:gd name="T72" fmla="*/ 329 w 2123"/>
                <a:gd name="T73" fmla="*/ 1480 h 1696"/>
                <a:gd name="T74" fmla="*/ 323 w 2123"/>
                <a:gd name="T75" fmla="*/ 1696 h 1696"/>
                <a:gd name="T76" fmla="*/ 329 w 2123"/>
                <a:gd name="T77" fmla="*/ 1696 h 1696"/>
                <a:gd name="T78" fmla="*/ 347 w 2123"/>
                <a:gd name="T79" fmla="*/ 1552 h 1696"/>
                <a:gd name="T80" fmla="*/ 580 w 2123"/>
                <a:gd name="T81" fmla="*/ 1043 h 1696"/>
                <a:gd name="T82" fmla="*/ 580 w 2123"/>
                <a:gd name="T83" fmla="*/ 1043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45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46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3 w 969"/>
                <a:gd name="T1" fmla="*/ 1186 h 1192"/>
                <a:gd name="T2" fmla="*/ 490 w 969"/>
                <a:gd name="T3" fmla="*/ 1192 h 1192"/>
                <a:gd name="T4" fmla="*/ 580 w 969"/>
                <a:gd name="T5" fmla="*/ 1150 h 1192"/>
                <a:gd name="T6" fmla="*/ 813 w 969"/>
                <a:gd name="T7" fmla="*/ 1085 h 1192"/>
                <a:gd name="T8" fmla="*/ 933 w 969"/>
                <a:gd name="T9" fmla="*/ 1055 h 1192"/>
                <a:gd name="T10" fmla="*/ 759 w 969"/>
                <a:gd name="T11" fmla="*/ 989 h 1192"/>
                <a:gd name="T12" fmla="*/ 556 w 969"/>
                <a:gd name="T13" fmla="*/ 953 h 1192"/>
                <a:gd name="T14" fmla="*/ 197 w 969"/>
                <a:gd name="T15" fmla="*/ 971 h 1192"/>
                <a:gd name="T16" fmla="*/ 299 w 969"/>
                <a:gd name="T17" fmla="*/ 893 h 1192"/>
                <a:gd name="T18" fmla="*/ 496 w 969"/>
                <a:gd name="T19" fmla="*/ 803 h 1192"/>
                <a:gd name="T20" fmla="*/ 694 w 969"/>
                <a:gd name="T21" fmla="*/ 671 h 1192"/>
                <a:gd name="T22" fmla="*/ 700 w 969"/>
                <a:gd name="T23" fmla="*/ 671 h 1192"/>
                <a:gd name="T24" fmla="*/ 712 w 969"/>
                <a:gd name="T25" fmla="*/ 665 h 1192"/>
                <a:gd name="T26" fmla="*/ 753 w 969"/>
                <a:gd name="T27" fmla="*/ 647 h 1192"/>
                <a:gd name="T28" fmla="*/ 777 w 969"/>
                <a:gd name="T29" fmla="*/ 641 h 1192"/>
                <a:gd name="T30" fmla="*/ 789 w 969"/>
                <a:gd name="T31" fmla="*/ 629 h 1192"/>
                <a:gd name="T32" fmla="*/ 795 w 969"/>
                <a:gd name="T33" fmla="*/ 617 h 1192"/>
                <a:gd name="T34" fmla="*/ 789 w 969"/>
                <a:gd name="T35" fmla="*/ 611 h 1192"/>
                <a:gd name="T36" fmla="*/ 783 w 969"/>
                <a:gd name="T37" fmla="*/ 599 h 1192"/>
                <a:gd name="T38" fmla="*/ 783 w 969"/>
                <a:gd name="T39" fmla="*/ 575 h 1192"/>
                <a:gd name="T40" fmla="*/ 795 w 969"/>
                <a:gd name="T41" fmla="*/ 545 h 1192"/>
                <a:gd name="T42" fmla="*/ 807 w 969"/>
                <a:gd name="T43" fmla="*/ 515 h 1192"/>
                <a:gd name="T44" fmla="*/ 825 w 969"/>
                <a:gd name="T45" fmla="*/ 485 h 1192"/>
                <a:gd name="T46" fmla="*/ 837 w 969"/>
                <a:gd name="T47" fmla="*/ 455 h 1192"/>
                <a:gd name="T48" fmla="*/ 843 w 969"/>
                <a:gd name="T49" fmla="*/ 437 h 1192"/>
                <a:gd name="T50" fmla="*/ 849 w 969"/>
                <a:gd name="T51" fmla="*/ 431 h 1192"/>
                <a:gd name="T52" fmla="*/ 849 w 969"/>
                <a:gd name="T53" fmla="*/ 347 h 1192"/>
                <a:gd name="T54" fmla="*/ 849 w 969"/>
                <a:gd name="T55" fmla="*/ 341 h 1192"/>
                <a:gd name="T56" fmla="*/ 855 w 969"/>
                <a:gd name="T57" fmla="*/ 335 h 1192"/>
                <a:gd name="T58" fmla="*/ 873 w 969"/>
                <a:gd name="T59" fmla="*/ 305 h 1192"/>
                <a:gd name="T60" fmla="*/ 885 w 969"/>
                <a:gd name="T61" fmla="*/ 269 h 1192"/>
                <a:gd name="T62" fmla="*/ 897 w 969"/>
                <a:gd name="T63" fmla="*/ 239 h 1192"/>
                <a:gd name="T64" fmla="*/ 903 w 969"/>
                <a:gd name="T65" fmla="*/ 227 h 1192"/>
                <a:gd name="T66" fmla="*/ 909 w 969"/>
                <a:gd name="T67" fmla="*/ 215 h 1192"/>
                <a:gd name="T68" fmla="*/ 927 w 969"/>
                <a:gd name="T69" fmla="*/ 173 h 1192"/>
                <a:gd name="T70" fmla="*/ 945 w 969"/>
                <a:gd name="T71" fmla="*/ 137 h 1192"/>
                <a:gd name="T72" fmla="*/ 951 w 969"/>
                <a:gd name="T73" fmla="*/ 125 h 1192"/>
                <a:gd name="T74" fmla="*/ 951 w 969"/>
                <a:gd name="T75" fmla="*/ 119 h 1192"/>
                <a:gd name="T76" fmla="*/ 969 w 969"/>
                <a:gd name="T77" fmla="*/ 0 h 1192"/>
                <a:gd name="T78" fmla="*/ 945 w 969"/>
                <a:gd name="T79" fmla="*/ 47 h 1192"/>
                <a:gd name="T80" fmla="*/ 783 w 969"/>
                <a:gd name="T81" fmla="*/ 113 h 1192"/>
                <a:gd name="T82" fmla="*/ 706 w 969"/>
                <a:gd name="T83" fmla="*/ 161 h 1192"/>
                <a:gd name="T84" fmla="*/ 460 w 969"/>
                <a:gd name="T85" fmla="*/ 233 h 1192"/>
                <a:gd name="T86" fmla="*/ 281 w 969"/>
                <a:gd name="T87" fmla="*/ 287 h 1192"/>
                <a:gd name="T88" fmla="*/ 173 w 969"/>
                <a:gd name="T89" fmla="*/ 293 h 1192"/>
                <a:gd name="T90" fmla="*/ 12 w 969"/>
                <a:gd name="T91" fmla="*/ 485 h 1192"/>
                <a:gd name="T92" fmla="*/ 0 w 969"/>
                <a:gd name="T93" fmla="*/ 509 h 1192"/>
                <a:gd name="T94" fmla="*/ 0 w 969"/>
                <a:gd name="T95" fmla="*/ 1186 h 1192"/>
                <a:gd name="T96" fmla="*/ 96 w 969"/>
                <a:gd name="T97" fmla="*/ 1180 h 1192"/>
                <a:gd name="T98" fmla="*/ 323 w 969"/>
                <a:gd name="T99" fmla="*/ 1186 h 1192"/>
                <a:gd name="T100" fmla="*/ 323 w 969"/>
                <a:gd name="T101" fmla="*/ 1186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47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48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34 w 2176"/>
                <a:gd name="T1" fmla="*/ 767 h 1505"/>
                <a:gd name="T2" fmla="*/ 1190 w 2176"/>
                <a:gd name="T3" fmla="*/ 1235 h 1505"/>
                <a:gd name="T4" fmla="*/ 956 w 2176"/>
                <a:gd name="T5" fmla="*/ 1193 h 1505"/>
                <a:gd name="T6" fmla="*/ 723 w 2176"/>
                <a:gd name="T7" fmla="*/ 1127 h 1505"/>
                <a:gd name="T8" fmla="*/ 442 w 2176"/>
                <a:gd name="T9" fmla="*/ 1109 h 1505"/>
                <a:gd name="T10" fmla="*/ 0 w 2176"/>
                <a:gd name="T11" fmla="*/ 1079 h 1505"/>
                <a:gd name="T12" fmla="*/ 30 w 2176"/>
                <a:gd name="T13" fmla="*/ 1115 h 1505"/>
                <a:gd name="T14" fmla="*/ 496 w 2176"/>
                <a:gd name="T15" fmla="*/ 1133 h 1505"/>
                <a:gd name="T16" fmla="*/ 777 w 2176"/>
                <a:gd name="T17" fmla="*/ 1187 h 1505"/>
                <a:gd name="T18" fmla="*/ 1130 w 2176"/>
                <a:gd name="T19" fmla="*/ 1301 h 1505"/>
                <a:gd name="T20" fmla="*/ 1070 w 2176"/>
                <a:gd name="T21" fmla="*/ 1319 h 1505"/>
                <a:gd name="T22" fmla="*/ 711 w 2176"/>
                <a:gd name="T23" fmla="*/ 1505 h 1505"/>
                <a:gd name="T24" fmla="*/ 765 w 2176"/>
                <a:gd name="T25" fmla="*/ 1481 h 1505"/>
                <a:gd name="T26" fmla="*/ 861 w 2176"/>
                <a:gd name="T27" fmla="*/ 1439 h 1505"/>
                <a:gd name="T28" fmla="*/ 1022 w 2176"/>
                <a:gd name="T29" fmla="*/ 1355 h 1505"/>
                <a:gd name="T30" fmla="*/ 1214 w 2176"/>
                <a:gd name="T31" fmla="*/ 1295 h 1505"/>
                <a:gd name="T32" fmla="*/ 1267 w 2176"/>
                <a:gd name="T33" fmla="*/ 1223 h 1505"/>
                <a:gd name="T34" fmla="*/ 1632 w 2176"/>
                <a:gd name="T35" fmla="*/ 1043 h 1505"/>
                <a:gd name="T36" fmla="*/ 1931 w 2176"/>
                <a:gd name="T37" fmla="*/ 953 h 1505"/>
                <a:gd name="T38" fmla="*/ 2176 w 2176"/>
                <a:gd name="T39" fmla="*/ 821 h 1505"/>
                <a:gd name="T40" fmla="*/ 1961 w 2176"/>
                <a:gd name="T41" fmla="*/ 911 h 1505"/>
                <a:gd name="T42" fmla="*/ 1656 w 2176"/>
                <a:gd name="T43" fmla="*/ 989 h 1505"/>
                <a:gd name="T44" fmla="*/ 1339 w 2176"/>
                <a:gd name="T45" fmla="*/ 1151 h 1505"/>
                <a:gd name="T46" fmla="*/ 1501 w 2176"/>
                <a:gd name="T47" fmla="*/ 905 h 1505"/>
                <a:gd name="T48" fmla="*/ 1620 w 2176"/>
                <a:gd name="T49" fmla="*/ 545 h 1505"/>
                <a:gd name="T50" fmla="*/ 1740 w 2176"/>
                <a:gd name="T51" fmla="*/ 372 h 1505"/>
                <a:gd name="T52" fmla="*/ 1979 w 2176"/>
                <a:gd name="T53" fmla="*/ 60 h 1505"/>
                <a:gd name="T54" fmla="*/ 2003 w 2176"/>
                <a:gd name="T55" fmla="*/ 0 h 1505"/>
                <a:gd name="T56" fmla="*/ 1973 w 2176"/>
                <a:gd name="T57" fmla="*/ 0 h 1505"/>
                <a:gd name="T58" fmla="*/ 1596 w 2176"/>
                <a:gd name="T59" fmla="*/ 480 h 1505"/>
                <a:gd name="T60" fmla="*/ 1477 w 2176"/>
                <a:gd name="T61" fmla="*/ 887 h 1505"/>
                <a:gd name="T62" fmla="*/ 1255 w 2176"/>
                <a:gd name="T63" fmla="*/ 1175 h 1505"/>
                <a:gd name="T64" fmla="*/ 1130 w 2176"/>
                <a:gd name="T65" fmla="*/ 905 h 1505"/>
                <a:gd name="T66" fmla="*/ 1010 w 2176"/>
                <a:gd name="T67" fmla="*/ 540 h 1505"/>
                <a:gd name="T68" fmla="*/ 885 w 2176"/>
                <a:gd name="T69" fmla="*/ 222 h 1505"/>
                <a:gd name="T70" fmla="*/ 789 w 2176"/>
                <a:gd name="T71" fmla="*/ 0 h 1505"/>
                <a:gd name="T72" fmla="*/ 753 w 2176"/>
                <a:gd name="T73" fmla="*/ 0 h 1505"/>
                <a:gd name="T74" fmla="*/ 903 w 2176"/>
                <a:gd name="T75" fmla="*/ 354 h 1505"/>
                <a:gd name="T76" fmla="*/ 1034 w 2176"/>
                <a:gd name="T77" fmla="*/ 767 h 1505"/>
                <a:gd name="T78" fmla="*/ 1034 w 2176"/>
                <a:gd name="T79" fmla="*/ 767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49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1 w 813"/>
                <a:gd name="T1" fmla="*/ 564 h 804"/>
                <a:gd name="T2" fmla="*/ 329 w 813"/>
                <a:gd name="T3" fmla="*/ 438 h 804"/>
                <a:gd name="T4" fmla="*/ 646 w 813"/>
                <a:gd name="T5" fmla="*/ 216 h 804"/>
                <a:gd name="T6" fmla="*/ 813 w 813"/>
                <a:gd name="T7" fmla="*/ 0 h 804"/>
                <a:gd name="T8" fmla="*/ 676 w 813"/>
                <a:gd name="T9" fmla="*/ 150 h 804"/>
                <a:gd name="T10" fmla="*/ 144 w 813"/>
                <a:gd name="T11" fmla="*/ 504 h 804"/>
                <a:gd name="T12" fmla="*/ 0 w 813"/>
                <a:gd name="T13" fmla="*/ 732 h 804"/>
                <a:gd name="T14" fmla="*/ 0 w 813"/>
                <a:gd name="T15" fmla="*/ 804 h 804"/>
                <a:gd name="T16" fmla="*/ 161 w 813"/>
                <a:gd name="T17" fmla="*/ 564 h 804"/>
                <a:gd name="T18" fmla="*/ 161 w 813"/>
                <a:gd name="T19" fmla="*/ 564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50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0 w 759"/>
                <a:gd name="T1" fmla="*/ 66 h 107"/>
                <a:gd name="T2" fmla="*/ 759 w 759"/>
                <a:gd name="T3" fmla="*/ 0 h 107"/>
                <a:gd name="T4" fmla="*/ 496 w 759"/>
                <a:gd name="T5" fmla="*/ 36 h 107"/>
                <a:gd name="T6" fmla="*/ 138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0 w 759"/>
                <a:gd name="T15" fmla="*/ 66 h 107"/>
                <a:gd name="T16" fmla="*/ 460 w 759"/>
                <a:gd name="T17" fmla="*/ 6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51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87 w 3169"/>
                <a:gd name="T1" fmla="*/ 239 h 743"/>
                <a:gd name="T2" fmla="*/ 1734 w 3169"/>
                <a:gd name="T3" fmla="*/ 233 h 743"/>
                <a:gd name="T4" fmla="*/ 2087 w 3169"/>
                <a:gd name="T5" fmla="*/ 251 h 743"/>
                <a:gd name="T6" fmla="*/ 2505 w 3169"/>
                <a:gd name="T7" fmla="*/ 233 h 743"/>
                <a:gd name="T8" fmla="*/ 3169 w 3169"/>
                <a:gd name="T9" fmla="*/ 204 h 743"/>
                <a:gd name="T10" fmla="*/ 3115 w 3169"/>
                <a:gd name="T11" fmla="*/ 186 h 743"/>
                <a:gd name="T12" fmla="*/ 2422 w 3169"/>
                <a:gd name="T13" fmla="*/ 221 h 743"/>
                <a:gd name="T14" fmla="*/ 2003 w 3169"/>
                <a:gd name="T15" fmla="*/ 221 h 743"/>
                <a:gd name="T16" fmla="*/ 1459 w 3169"/>
                <a:gd name="T17" fmla="*/ 186 h 743"/>
                <a:gd name="T18" fmla="*/ 1543 w 3169"/>
                <a:gd name="T19" fmla="*/ 168 h 743"/>
                <a:gd name="T20" fmla="*/ 2039 w 3169"/>
                <a:gd name="T21" fmla="*/ 0 h 743"/>
                <a:gd name="T22" fmla="*/ 1961 w 3169"/>
                <a:gd name="T23" fmla="*/ 24 h 743"/>
                <a:gd name="T24" fmla="*/ 1836 w 3169"/>
                <a:gd name="T25" fmla="*/ 66 h 743"/>
                <a:gd name="T26" fmla="*/ 1602 w 3169"/>
                <a:gd name="T27" fmla="*/ 138 h 743"/>
                <a:gd name="T28" fmla="*/ 1339 w 3169"/>
                <a:gd name="T29" fmla="*/ 198 h 743"/>
                <a:gd name="T30" fmla="*/ 1268 w 3169"/>
                <a:gd name="T31" fmla="*/ 251 h 743"/>
                <a:gd name="T32" fmla="*/ 765 w 3169"/>
                <a:gd name="T33" fmla="*/ 413 h 743"/>
                <a:gd name="T34" fmla="*/ 335 w 3169"/>
                <a:gd name="T35" fmla="*/ 503 h 743"/>
                <a:gd name="T36" fmla="*/ 0 w 3169"/>
                <a:gd name="T37" fmla="*/ 617 h 743"/>
                <a:gd name="T38" fmla="*/ 299 w 3169"/>
                <a:gd name="T39" fmla="*/ 539 h 743"/>
                <a:gd name="T40" fmla="*/ 735 w 3169"/>
                <a:gd name="T41" fmla="*/ 449 h 743"/>
                <a:gd name="T42" fmla="*/ 1178 w 3169"/>
                <a:gd name="T43" fmla="*/ 311 h 743"/>
                <a:gd name="T44" fmla="*/ 981 w 3169"/>
                <a:gd name="T45" fmla="*/ 491 h 743"/>
                <a:gd name="T46" fmla="*/ 867 w 3169"/>
                <a:gd name="T47" fmla="*/ 743 h 743"/>
                <a:gd name="T48" fmla="*/ 861 w 3169"/>
                <a:gd name="T49" fmla="*/ 743 h 743"/>
                <a:gd name="T50" fmla="*/ 933 w 3169"/>
                <a:gd name="T51" fmla="*/ 743 h 743"/>
                <a:gd name="T52" fmla="*/ 1022 w 3169"/>
                <a:gd name="T53" fmla="*/ 497 h 743"/>
                <a:gd name="T54" fmla="*/ 1297 w 3169"/>
                <a:gd name="T55" fmla="*/ 281 h 743"/>
                <a:gd name="T56" fmla="*/ 1531 w 3169"/>
                <a:gd name="T57" fmla="*/ 449 h 743"/>
                <a:gd name="T58" fmla="*/ 1770 w 3169"/>
                <a:gd name="T59" fmla="*/ 677 h 743"/>
                <a:gd name="T60" fmla="*/ 1854 w 3169"/>
                <a:gd name="T61" fmla="*/ 743 h 743"/>
                <a:gd name="T62" fmla="*/ 1919 w 3169"/>
                <a:gd name="T63" fmla="*/ 743 h 743"/>
                <a:gd name="T64" fmla="*/ 1692 w 3169"/>
                <a:gd name="T65" fmla="*/ 527 h 743"/>
                <a:gd name="T66" fmla="*/ 1387 w 3169"/>
                <a:gd name="T67" fmla="*/ 239 h 743"/>
                <a:gd name="T68" fmla="*/ 1387 w 3169"/>
                <a:gd name="T69" fmla="*/ 23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52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53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54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55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56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57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58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59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60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42 w 2153"/>
                <a:gd name="T1" fmla="*/ 851 h 1930"/>
                <a:gd name="T2" fmla="*/ 1937 w 2153"/>
                <a:gd name="T3" fmla="*/ 1019 h 1930"/>
                <a:gd name="T4" fmla="*/ 2051 w 2153"/>
                <a:gd name="T5" fmla="*/ 1168 h 1930"/>
                <a:gd name="T6" fmla="*/ 2117 w 2153"/>
                <a:gd name="T7" fmla="*/ 1246 h 1930"/>
                <a:gd name="T8" fmla="*/ 2153 w 2153"/>
                <a:gd name="T9" fmla="*/ 1294 h 1930"/>
                <a:gd name="T10" fmla="*/ 1889 w 2153"/>
                <a:gd name="T11" fmla="*/ 977 h 1930"/>
                <a:gd name="T12" fmla="*/ 1860 w 2153"/>
                <a:gd name="T13" fmla="*/ 929 h 1930"/>
                <a:gd name="T14" fmla="*/ 1782 w 2153"/>
                <a:gd name="T15" fmla="*/ 1240 h 1930"/>
                <a:gd name="T16" fmla="*/ 1770 w 2153"/>
                <a:gd name="T17" fmla="*/ 1486 h 1930"/>
                <a:gd name="T18" fmla="*/ 1818 w 2153"/>
                <a:gd name="T19" fmla="*/ 1906 h 1930"/>
                <a:gd name="T20" fmla="*/ 1788 w 2153"/>
                <a:gd name="T21" fmla="*/ 1930 h 1930"/>
                <a:gd name="T22" fmla="*/ 1746 w 2153"/>
                <a:gd name="T23" fmla="*/ 1534 h 1930"/>
                <a:gd name="T24" fmla="*/ 1728 w 2153"/>
                <a:gd name="T25" fmla="*/ 1288 h 1930"/>
                <a:gd name="T26" fmla="*/ 1764 w 2153"/>
                <a:gd name="T27" fmla="*/ 1085 h 1930"/>
                <a:gd name="T28" fmla="*/ 1770 w 2153"/>
                <a:gd name="T29" fmla="*/ 875 h 1930"/>
                <a:gd name="T30" fmla="*/ 1268 w 2153"/>
                <a:gd name="T31" fmla="*/ 1007 h 1930"/>
                <a:gd name="T32" fmla="*/ 825 w 2153"/>
                <a:gd name="T33" fmla="*/ 1132 h 1930"/>
                <a:gd name="T34" fmla="*/ 323 w 2153"/>
                <a:gd name="T35" fmla="*/ 1312 h 1930"/>
                <a:gd name="T36" fmla="*/ 18 w 2153"/>
                <a:gd name="T37" fmla="*/ 1420 h 1930"/>
                <a:gd name="T38" fmla="*/ 311 w 2153"/>
                <a:gd name="T39" fmla="*/ 1282 h 1930"/>
                <a:gd name="T40" fmla="*/ 682 w 2153"/>
                <a:gd name="T41" fmla="*/ 1144 h 1930"/>
                <a:gd name="T42" fmla="*/ 1022 w 2153"/>
                <a:gd name="T43" fmla="*/ 1037 h 1930"/>
                <a:gd name="T44" fmla="*/ 1411 w 2153"/>
                <a:gd name="T45" fmla="*/ 929 h 1930"/>
                <a:gd name="T46" fmla="*/ 1692 w 2153"/>
                <a:gd name="T47" fmla="*/ 815 h 1930"/>
                <a:gd name="T48" fmla="*/ 1333 w 2153"/>
                <a:gd name="T49" fmla="*/ 623 h 1930"/>
                <a:gd name="T50" fmla="*/ 861 w 2153"/>
                <a:gd name="T51" fmla="*/ 515 h 1930"/>
                <a:gd name="T52" fmla="*/ 227 w 2153"/>
                <a:gd name="T53" fmla="*/ 161 h 1930"/>
                <a:gd name="T54" fmla="*/ 0 w 2153"/>
                <a:gd name="T55" fmla="*/ 83 h 1930"/>
                <a:gd name="T56" fmla="*/ 329 w 2153"/>
                <a:gd name="T57" fmla="*/ 179 h 1930"/>
                <a:gd name="T58" fmla="*/ 712 w 2153"/>
                <a:gd name="T59" fmla="*/ 383 h 1930"/>
                <a:gd name="T60" fmla="*/ 933 w 2153"/>
                <a:gd name="T61" fmla="*/ 491 h 1930"/>
                <a:gd name="T62" fmla="*/ 1351 w 2153"/>
                <a:gd name="T63" fmla="*/ 593 h 1930"/>
                <a:gd name="T64" fmla="*/ 1650 w 2153"/>
                <a:gd name="T65" fmla="*/ 743 h 1930"/>
                <a:gd name="T66" fmla="*/ 1423 w 2153"/>
                <a:gd name="T67" fmla="*/ 461 h 1930"/>
                <a:gd name="T68" fmla="*/ 1286 w 2153"/>
                <a:gd name="T69" fmla="*/ 191 h 1930"/>
                <a:gd name="T70" fmla="*/ 1154 w 2153"/>
                <a:gd name="T71" fmla="*/ 0 h 1930"/>
                <a:gd name="T72" fmla="*/ 1339 w 2153"/>
                <a:gd name="T73" fmla="*/ 215 h 1930"/>
                <a:gd name="T74" fmla="*/ 1489 w 2153"/>
                <a:gd name="T75" fmla="*/ 485 h 1930"/>
                <a:gd name="T76" fmla="*/ 1746 w 2153"/>
                <a:gd name="T77" fmla="*/ 803 h 1930"/>
                <a:gd name="T78" fmla="*/ 1842 w 2153"/>
                <a:gd name="T79" fmla="*/ 851 h 1930"/>
                <a:gd name="T80" fmla="*/ 1842 w 2153"/>
                <a:gd name="T81" fmla="*/ 851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2661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12662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12663" name="Rectangle 2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2664" name="Rectangle 2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2665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F162A2C-13BB-4AC4-A306-41FECB93A5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F1A4F9-42AA-4554-8C43-23C387BFDD4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69269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98351-17AF-4A62-B3AF-BF52AEBE505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76684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960FE8-BA29-41FD-AC16-878D1C9E654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65305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D93D91-AAE6-4AAA-BE33-FB459369666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74317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BF32A2-87F8-4269-AA7D-9C35E806577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66029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7E7CC0-BC2B-4A4E-9DB8-6DB3E866E96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11392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13B2E1-A0C9-4DC0-A1D4-5FDDE9612F8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71993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42E7F-8B45-445B-8491-A5CBF83488B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30505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90F6D2-A4BD-4004-BBBE-84A06340FC5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04133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CEBE80-3960-4C48-82C1-481485F3E5F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743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3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3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3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image" Target="../media/image3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image" Target="../media/image3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1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image" Target="../media/image2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theme" Target="../theme/theme12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2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image" Target="../media/image7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04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>
                <a:srgbClr val="616D65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C61FEAD7-A655-4E9F-B380-D50433FC6BCC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24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buClr>
                <a:srgbClr val="616D65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>
                <a:srgbClr val="616D65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AC5BCE2C-45D9-46DB-87A5-CF13A2A0179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pitchFamily="34" charset="0"/>
          <a:cs typeface="Lucida Sans Unicode" pitchFamily="34" charset="0"/>
        </a:defRPr>
      </a:lvl2pPr>
      <a:lvl3pPr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pitchFamily="34" charset="0"/>
          <a:cs typeface="Lucida Sans Unicode" pitchFamily="34" charset="0"/>
        </a:defRPr>
      </a:lvl3pPr>
      <a:lvl4pPr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pitchFamily="34" charset="0"/>
          <a:cs typeface="Lucida Sans Unicode" pitchFamily="34" charset="0"/>
        </a:defRPr>
      </a:lvl4pPr>
      <a:lvl5pPr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pitchFamily="34" charset="0"/>
          <a:cs typeface="Lucida Sans Unicode" pitchFamily="34" charset="0"/>
        </a:defRPr>
      </a:lvl5pPr>
      <a:lvl6pPr marL="457200"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pitchFamily="34" charset="0"/>
          <a:cs typeface="Lucida Sans Unicode" pitchFamily="34" charset="0"/>
        </a:defRPr>
      </a:lvl6pPr>
      <a:lvl7pPr marL="914400"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pitchFamily="34" charset="0"/>
          <a:cs typeface="Lucida Sans Unicode" pitchFamily="34" charset="0"/>
        </a:defRPr>
      </a:lvl7pPr>
      <a:lvl8pPr marL="1371600"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pitchFamily="34" charset="0"/>
          <a:cs typeface="Lucida Sans Unicode" pitchFamily="34" charset="0"/>
        </a:defRPr>
      </a:lvl8pPr>
      <a:lvl9pPr marL="1828800" algn="ctr" defTabSz="449263" rtl="0" eaLnBrk="1" fontAlgn="base" hangingPunct="1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Lucida Sans Unicode" pitchFamily="34" charset="0"/>
          <a:cs typeface="Lucida Sans Unicode" pitchFamily="34" charset="0"/>
        </a:defRPr>
      </a:lvl9pPr>
    </p:titleStyle>
    <p:bodyStyle>
      <a:lvl1pPr marL="339725" indent="-339725" algn="l" defTabSz="449263" rtl="0" eaLnBrk="1" fontAlgn="base" hangingPunct="1">
        <a:lnSpc>
          <a:spcPct val="87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9775" indent="-282575" algn="l" defTabSz="449263" rtl="0" eaLnBrk="1" fontAlgn="base" hangingPunct="1">
        <a:lnSpc>
          <a:spcPct val="87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1" fontAlgn="base" hangingPunct="1">
        <a:lnSpc>
          <a:spcPct val="87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1" fontAlgn="base" hangingPunct="1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1" fontAlgn="base" hangingPunct="1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1" fontAlgn="base" hangingPunct="1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1" fontAlgn="base" hangingPunct="1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1" fontAlgn="base" hangingPunct="1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1" fontAlgn="base" hangingPunct="1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rgbClr val="FFFF00"/>
            </a:gs>
            <a:gs pos="100000">
              <a:srgbClr val="8000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504825"/>
            <a:ext cx="7805737" cy="127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906588"/>
            <a:ext cx="7805737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2pPr>
      <a:lvl3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3pPr>
      <a:lvl4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4pPr>
      <a:lvl5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5pPr>
      <a:lvl6pPr marL="4572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6pPr>
      <a:lvl7pPr marL="9144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7pPr>
      <a:lvl8pPr marL="13716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8pPr>
      <a:lvl9pPr marL="18288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9pPr>
    </p:titleStyle>
    <p:bodyStyle>
      <a:lvl1pPr marL="430213" indent="-323850" algn="l" defTabSz="449263" rtl="0" eaLnBrk="1" fontAlgn="base" hangingPunct="1">
        <a:lnSpc>
          <a:spcPct val="90000"/>
        </a:lnSpc>
        <a:spcBef>
          <a:spcPct val="0"/>
        </a:spcBef>
        <a:spcAft>
          <a:spcPts val="1425"/>
        </a:spcAft>
        <a:buClr>
          <a:srgbClr val="000000"/>
        </a:buClr>
        <a:buSzPct val="45000"/>
        <a:buFont typeface="StarSymbol" charset="0"/>
        <a:buChar char="●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862013" indent="-285750" algn="l" defTabSz="449263" rtl="0" eaLnBrk="1" fontAlgn="base" hangingPunct="1">
        <a:lnSpc>
          <a:spcPct val="90000"/>
        </a:lnSpc>
        <a:spcBef>
          <a:spcPct val="0"/>
        </a:spcBef>
        <a:spcAft>
          <a:spcPts val="1138"/>
        </a:spcAft>
        <a:buClr>
          <a:srgbClr val="000000"/>
        </a:buClr>
        <a:buSzPct val="75000"/>
        <a:buFont typeface="Symbol" pitchFamily="18" charset="2"/>
        <a:buChar char="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293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StarSymbol" charset="0"/>
        <a:buChar char="●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725613" indent="-214313" algn="l" defTabSz="449263" rtl="0" eaLnBrk="1" fontAlgn="base" hangingPunct="1">
        <a:lnSpc>
          <a:spcPct val="90000"/>
        </a:lnSpc>
        <a:spcBef>
          <a:spcPct val="0"/>
        </a:spcBef>
        <a:spcAft>
          <a:spcPts val="575"/>
        </a:spcAft>
        <a:buClr>
          <a:srgbClr val="000000"/>
        </a:buClr>
        <a:buSzPct val="75000"/>
        <a:buFont typeface="Symbol" pitchFamily="18" charset="2"/>
        <a:buChar char="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1574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StarSymbol" charset="0"/>
        <a:buChar char="●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6146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StarSymbol" charset="0"/>
        <a:buChar char="●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3071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StarSymbol" charset="0"/>
        <a:buChar char="●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5290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StarSymbol" charset="0"/>
        <a:buChar char="●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9862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StarSymbol" charset="0"/>
        <a:buChar char="●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oundRect">
            <a:avLst>
              <a:gd name="adj" fmla="val 23"/>
            </a:avLst>
          </a:prstGeom>
          <a:gradFill rotWithShape="0">
            <a:gsLst>
              <a:gs pos="0">
                <a:srgbClr val="EB613D"/>
              </a:gs>
              <a:gs pos="100000">
                <a:srgbClr val="800000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61988" y="515938"/>
            <a:ext cx="7805737" cy="127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1988" y="1905000"/>
            <a:ext cx="7805737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0" y="0"/>
            <a:ext cx="1373188" cy="6858000"/>
          </a:xfrm>
          <a:prstGeom prst="roundRect">
            <a:avLst>
              <a:gd name="adj" fmla="val 116"/>
            </a:avLst>
          </a:prstGeom>
          <a:solidFill>
            <a:srgbClr val="00008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1384300" y="0"/>
            <a:ext cx="34925" cy="6858000"/>
          </a:xfrm>
          <a:prstGeom prst="roundRect">
            <a:avLst>
              <a:gd name="adj" fmla="val 4542"/>
            </a:avLst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7445375" y="6781800"/>
            <a:ext cx="544513" cy="76200"/>
          </a:xfrm>
          <a:prstGeom prst="roundRect">
            <a:avLst>
              <a:gd name="adj" fmla="val 2083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7445375" y="6651625"/>
            <a:ext cx="544513" cy="71438"/>
          </a:xfrm>
          <a:prstGeom prst="roundRect">
            <a:avLst>
              <a:gd name="adj" fmla="val 2269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0" name="AutoShape 8"/>
          <p:cNvSpPr>
            <a:spLocks noChangeArrowheads="1"/>
          </p:cNvSpPr>
          <p:nvPr/>
        </p:nvSpPr>
        <p:spPr bwMode="auto">
          <a:xfrm>
            <a:off x="7445375" y="6508750"/>
            <a:ext cx="544513" cy="76200"/>
          </a:xfrm>
          <a:prstGeom prst="roundRect">
            <a:avLst>
              <a:gd name="adj" fmla="val 2083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7445375" y="6380163"/>
            <a:ext cx="544513" cy="71437"/>
          </a:xfrm>
          <a:prstGeom prst="roundRect">
            <a:avLst>
              <a:gd name="adj" fmla="val 2269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2" name="AutoShape 10"/>
          <p:cNvSpPr>
            <a:spLocks noChangeArrowheads="1"/>
          </p:cNvSpPr>
          <p:nvPr/>
        </p:nvSpPr>
        <p:spPr bwMode="auto">
          <a:xfrm>
            <a:off x="7445375" y="6237288"/>
            <a:ext cx="544513" cy="76200"/>
          </a:xfrm>
          <a:prstGeom prst="roundRect">
            <a:avLst>
              <a:gd name="adj" fmla="val 2083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>
            <a:off x="7445375" y="6107113"/>
            <a:ext cx="544513" cy="71437"/>
          </a:xfrm>
          <a:prstGeom prst="roundRect">
            <a:avLst>
              <a:gd name="adj" fmla="val 2269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4" name="AutoShape 12"/>
          <p:cNvSpPr>
            <a:spLocks noChangeArrowheads="1"/>
          </p:cNvSpPr>
          <p:nvPr/>
        </p:nvSpPr>
        <p:spPr bwMode="auto">
          <a:xfrm>
            <a:off x="8107363" y="6781800"/>
            <a:ext cx="544512" cy="76200"/>
          </a:xfrm>
          <a:prstGeom prst="roundRect">
            <a:avLst>
              <a:gd name="adj" fmla="val 2083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5" name="AutoShape 13"/>
          <p:cNvSpPr>
            <a:spLocks noChangeArrowheads="1"/>
          </p:cNvSpPr>
          <p:nvPr/>
        </p:nvSpPr>
        <p:spPr bwMode="auto">
          <a:xfrm>
            <a:off x="8107363" y="6651625"/>
            <a:ext cx="544512" cy="71438"/>
          </a:xfrm>
          <a:prstGeom prst="roundRect">
            <a:avLst>
              <a:gd name="adj" fmla="val 2269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>
            <a:off x="8107363" y="6508750"/>
            <a:ext cx="544512" cy="76200"/>
          </a:xfrm>
          <a:prstGeom prst="roundRect">
            <a:avLst>
              <a:gd name="adj" fmla="val 2083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7" name="AutoShape 15"/>
          <p:cNvSpPr>
            <a:spLocks noChangeArrowheads="1"/>
          </p:cNvSpPr>
          <p:nvPr/>
        </p:nvSpPr>
        <p:spPr bwMode="auto">
          <a:xfrm>
            <a:off x="8107363" y="6380163"/>
            <a:ext cx="544512" cy="71437"/>
          </a:xfrm>
          <a:prstGeom prst="roundRect">
            <a:avLst>
              <a:gd name="adj" fmla="val 2269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8" name="AutoShape 16"/>
          <p:cNvSpPr>
            <a:spLocks noChangeArrowheads="1"/>
          </p:cNvSpPr>
          <p:nvPr/>
        </p:nvSpPr>
        <p:spPr bwMode="auto">
          <a:xfrm>
            <a:off x="8107363" y="6237288"/>
            <a:ext cx="544512" cy="76200"/>
          </a:xfrm>
          <a:prstGeom prst="roundRect">
            <a:avLst>
              <a:gd name="adj" fmla="val 2083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89" name="AutoShape 17"/>
          <p:cNvSpPr>
            <a:spLocks noChangeArrowheads="1"/>
          </p:cNvSpPr>
          <p:nvPr/>
        </p:nvSpPr>
        <p:spPr bwMode="auto">
          <a:xfrm>
            <a:off x="8107363" y="6107113"/>
            <a:ext cx="544512" cy="71437"/>
          </a:xfrm>
          <a:prstGeom prst="roundRect">
            <a:avLst>
              <a:gd name="adj" fmla="val 2269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2pPr>
      <a:lvl3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3pPr>
      <a:lvl4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4pPr>
      <a:lvl5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5pPr>
      <a:lvl6pPr marL="4572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6pPr>
      <a:lvl7pPr marL="9144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7pPr>
      <a:lvl8pPr marL="13716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8pPr>
      <a:lvl9pPr marL="18288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9pPr>
    </p:titleStyle>
    <p:bodyStyle>
      <a:lvl1pPr marL="430213" indent="-323850" algn="l" defTabSz="449263" rtl="0" eaLnBrk="1" fontAlgn="base" hangingPunct="1">
        <a:lnSpc>
          <a:spcPct val="90000"/>
        </a:lnSpc>
        <a:spcBef>
          <a:spcPct val="0"/>
        </a:spcBef>
        <a:spcAft>
          <a:spcPts val="1413"/>
        </a:spcAft>
        <a:buClr>
          <a:srgbClr val="FFFF00"/>
        </a:buClr>
        <a:buSzPct val="45000"/>
        <a:buFont typeface="StarSymbol" charset="0"/>
        <a:buChar char="●"/>
        <a:defRPr sz="3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862013" indent="-285750" algn="l" defTabSz="449263" rtl="0" eaLnBrk="1" fontAlgn="base" hangingPunct="1">
        <a:lnSpc>
          <a:spcPct val="90000"/>
        </a:lnSpc>
        <a:spcBef>
          <a:spcPct val="0"/>
        </a:spcBef>
        <a:spcAft>
          <a:spcPts val="1138"/>
        </a:spcAft>
        <a:buClr>
          <a:srgbClr val="000000"/>
        </a:buClr>
        <a:buSzPct val="75000"/>
        <a:buFont typeface="Symbol" pitchFamily="18" charset="2"/>
        <a:buChar char=""/>
        <a:defRPr sz="28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2pPr>
      <a:lvl3pPr marL="1293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StarSymbol" charset="0"/>
        <a:buChar char="●"/>
        <a:defRPr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3pPr>
      <a:lvl4pPr marL="1725613" indent="-214313" algn="l" defTabSz="449263" rtl="0" eaLnBrk="1" fontAlgn="base" hangingPunct="1">
        <a:lnSpc>
          <a:spcPct val="90000"/>
        </a:lnSpc>
        <a:spcBef>
          <a:spcPct val="0"/>
        </a:spcBef>
        <a:spcAft>
          <a:spcPts val="575"/>
        </a:spcAft>
        <a:buClr>
          <a:srgbClr val="000000"/>
        </a:buClr>
        <a:buSzPct val="75000"/>
        <a:buFont typeface="Symbol" pitchFamily="18" charset="2"/>
        <a:buChar char=""/>
        <a:defRPr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4pPr>
      <a:lvl5pPr marL="21574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StarSymbol" charset="0"/>
        <a:buChar char="●"/>
        <a:defRPr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5pPr>
      <a:lvl6pPr marL="26146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StarSymbol" charset="0"/>
        <a:buChar char="●"/>
        <a:defRPr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3071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StarSymbol" charset="0"/>
        <a:buChar char="●"/>
        <a:defRPr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35290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StarSymbol" charset="0"/>
        <a:buChar char="●"/>
        <a:defRPr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9862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StarSymbol" charset="0"/>
        <a:buChar char="●"/>
        <a:defRPr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rgbClr val="7DA647"/>
            </a:gs>
            <a:gs pos="100000">
              <a:srgbClr val="FFFF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465138"/>
            <a:ext cx="7805737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906588"/>
            <a:ext cx="7805737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688" y="4381500"/>
            <a:ext cx="2373312" cy="231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+mj-lt"/>
          <a:ea typeface="+mj-ea"/>
          <a:cs typeface="+mj-cs"/>
        </a:defRPr>
      </a:lvl1pPr>
      <a:lvl2pPr algn="ctr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4" charset="0"/>
          <a:ea typeface="Lucida Sans Unicode" pitchFamily="34" charset="0"/>
          <a:cs typeface="Lucida Sans Unicode" pitchFamily="34" charset="0"/>
        </a:defRPr>
      </a:lvl2pPr>
      <a:lvl3pPr algn="ctr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4" charset="0"/>
          <a:ea typeface="Lucida Sans Unicode" pitchFamily="34" charset="0"/>
          <a:cs typeface="Lucida Sans Unicode" pitchFamily="34" charset="0"/>
        </a:defRPr>
      </a:lvl3pPr>
      <a:lvl4pPr algn="ctr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4" charset="0"/>
          <a:ea typeface="Lucida Sans Unicode" pitchFamily="34" charset="0"/>
          <a:cs typeface="Lucida Sans Unicode" pitchFamily="34" charset="0"/>
        </a:defRPr>
      </a:lvl4pPr>
      <a:lvl5pPr algn="ctr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4" charset="0"/>
          <a:ea typeface="Lucida Sans Unicode" pitchFamily="34" charset="0"/>
          <a:cs typeface="Lucida Sans Unicode" pitchFamily="34" charset="0"/>
        </a:defRPr>
      </a:lvl5pPr>
      <a:lvl6pPr marL="457200" algn="ctr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4" charset="0"/>
          <a:ea typeface="Lucida Sans Unicode" pitchFamily="34" charset="0"/>
          <a:cs typeface="Lucida Sans Unicode" pitchFamily="34" charset="0"/>
        </a:defRPr>
      </a:lvl6pPr>
      <a:lvl7pPr marL="914400" algn="ctr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4" charset="0"/>
          <a:ea typeface="Lucida Sans Unicode" pitchFamily="34" charset="0"/>
          <a:cs typeface="Lucida Sans Unicode" pitchFamily="34" charset="0"/>
        </a:defRPr>
      </a:lvl7pPr>
      <a:lvl8pPr marL="1371600" algn="ctr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4" charset="0"/>
          <a:ea typeface="Lucida Sans Unicode" pitchFamily="34" charset="0"/>
          <a:cs typeface="Lucida Sans Unicode" pitchFamily="34" charset="0"/>
        </a:defRPr>
      </a:lvl8pPr>
      <a:lvl9pPr marL="1828800" algn="ctr" defTabSz="449263" rtl="0" eaLnBrk="1" fontAlgn="base" hangingPunct="1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FFFFFF"/>
          </a:solidFill>
          <a:effectDag name="">
            <a:cont type="tree" name="">
              <a:effect ref="fillLine"/>
              <a:outerShdw dist="38100" dir="13500000" algn="br">
                <a:srgbClr val="FFFFFF"/>
              </a:outerShdw>
            </a:cont>
            <a:cont type="tree" name="">
              <a:effect ref="fillLine"/>
              <a:outerShdw dist="38100" dir="2700000" algn="tl">
                <a:srgbClr val="999999"/>
              </a:outerShdw>
            </a:cont>
            <a:effect ref="fillLine"/>
          </a:effectDag>
          <a:latin typeface="Tahoma" pitchFamily="34" charset="0"/>
          <a:ea typeface="Lucida Sans Unicode" pitchFamily="34" charset="0"/>
          <a:cs typeface="Lucida Sans Unicode" pitchFamily="34" charset="0"/>
        </a:defRPr>
      </a:lvl9pPr>
    </p:titleStyle>
    <p:bodyStyle>
      <a:lvl1pPr marL="430213" indent="-323850" algn="l" defTabSz="449263" rtl="0" eaLnBrk="1" fontAlgn="base" hangingPunct="1">
        <a:lnSpc>
          <a:spcPct val="90000"/>
        </a:lnSpc>
        <a:spcBef>
          <a:spcPct val="0"/>
        </a:spcBef>
        <a:spcAft>
          <a:spcPts val="1425"/>
        </a:spcAft>
        <a:buClr>
          <a:srgbClr val="7DA647"/>
        </a:buClr>
        <a:buSzPct val="45000"/>
        <a:buFont typeface="StarSymbol" charset="0"/>
        <a:buChar char="●"/>
        <a:defRPr sz="3200">
          <a:solidFill>
            <a:srgbClr val="198A8A"/>
          </a:solidFill>
          <a:latin typeface="+mn-lt"/>
          <a:ea typeface="+mn-ea"/>
          <a:cs typeface="+mn-cs"/>
        </a:defRPr>
      </a:lvl1pPr>
      <a:lvl2pPr marL="862013" indent="-285750" algn="l" defTabSz="449263" rtl="0" eaLnBrk="1" fontAlgn="base" hangingPunct="1">
        <a:lnSpc>
          <a:spcPct val="90000"/>
        </a:lnSpc>
        <a:spcBef>
          <a:spcPct val="0"/>
        </a:spcBef>
        <a:spcAft>
          <a:spcPts val="1138"/>
        </a:spcAft>
        <a:buClr>
          <a:srgbClr val="7DA647"/>
        </a:buClr>
        <a:buSzPct val="45000"/>
        <a:buFont typeface="StarSymbol" charset="0"/>
        <a:buChar char="●"/>
        <a:defRPr sz="2800">
          <a:solidFill>
            <a:srgbClr val="198A8A"/>
          </a:solidFill>
          <a:latin typeface="+mn-lt"/>
          <a:ea typeface="+mn-ea"/>
          <a:cs typeface="+mn-cs"/>
        </a:defRPr>
      </a:lvl2pPr>
      <a:lvl3pPr marL="1293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850"/>
        </a:spcAft>
        <a:buClr>
          <a:srgbClr val="7DA647"/>
        </a:buClr>
        <a:buSzPct val="45000"/>
        <a:buFont typeface="StarSymbol" charset="0"/>
        <a:buChar char="●"/>
        <a:defRPr sz="2400">
          <a:solidFill>
            <a:srgbClr val="198A8A"/>
          </a:solidFill>
          <a:latin typeface="+mn-lt"/>
          <a:ea typeface="+mn-ea"/>
          <a:cs typeface="+mn-cs"/>
        </a:defRPr>
      </a:lvl3pPr>
      <a:lvl4pPr marL="1725613" indent="-214313" algn="l" defTabSz="449263" rtl="0" eaLnBrk="1" fontAlgn="base" hangingPunct="1">
        <a:lnSpc>
          <a:spcPct val="90000"/>
        </a:lnSpc>
        <a:spcBef>
          <a:spcPct val="0"/>
        </a:spcBef>
        <a:spcAft>
          <a:spcPts val="575"/>
        </a:spcAft>
        <a:buClr>
          <a:srgbClr val="7DA647"/>
        </a:buClr>
        <a:buSzPct val="45000"/>
        <a:buFont typeface="StarSymbol" charset="0"/>
        <a:buChar char="●"/>
        <a:defRPr sz="2000">
          <a:solidFill>
            <a:srgbClr val="198A8A"/>
          </a:solidFill>
          <a:latin typeface="+mn-lt"/>
          <a:ea typeface="+mn-ea"/>
          <a:cs typeface="+mn-cs"/>
        </a:defRPr>
      </a:lvl4pPr>
      <a:lvl5pPr marL="21574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7DA647"/>
        </a:buClr>
        <a:buSzPct val="45000"/>
        <a:buFont typeface="StarSymbol" charset="0"/>
        <a:buChar char="●"/>
        <a:defRPr sz="2000">
          <a:solidFill>
            <a:srgbClr val="198A8A"/>
          </a:solidFill>
          <a:latin typeface="+mn-lt"/>
          <a:ea typeface="+mn-ea"/>
          <a:cs typeface="+mn-cs"/>
        </a:defRPr>
      </a:lvl5pPr>
      <a:lvl6pPr marL="26146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7DA647"/>
        </a:buClr>
        <a:buSzPct val="45000"/>
        <a:buFont typeface="StarSymbol" charset="0"/>
        <a:buChar char="●"/>
        <a:defRPr sz="2000">
          <a:solidFill>
            <a:srgbClr val="198A8A"/>
          </a:solidFill>
          <a:latin typeface="+mn-lt"/>
          <a:ea typeface="+mn-ea"/>
          <a:cs typeface="+mn-cs"/>
        </a:defRPr>
      </a:lvl6pPr>
      <a:lvl7pPr marL="3071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7DA647"/>
        </a:buClr>
        <a:buSzPct val="45000"/>
        <a:buFont typeface="StarSymbol" charset="0"/>
        <a:buChar char="●"/>
        <a:defRPr sz="2000">
          <a:solidFill>
            <a:srgbClr val="198A8A"/>
          </a:solidFill>
          <a:latin typeface="+mn-lt"/>
          <a:ea typeface="+mn-ea"/>
          <a:cs typeface="+mn-cs"/>
        </a:defRPr>
      </a:lvl7pPr>
      <a:lvl8pPr marL="35290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7DA647"/>
        </a:buClr>
        <a:buSzPct val="45000"/>
        <a:buFont typeface="StarSymbol" charset="0"/>
        <a:buChar char="●"/>
        <a:defRPr sz="2000">
          <a:solidFill>
            <a:srgbClr val="198A8A"/>
          </a:solidFill>
          <a:latin typeface="+mn-lt"/>
          <a:ea typeface="+mn-ea"/>
          <a:cs typeface="+mn-cs"/>
        </a:defRPr>
      </a:lvl8pPr>
      <a:lvl9pPr marL="39862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7DA647"/>
        </a:buClr>
        <a:buSzPct val="45000"/>
        <a:buFont typeface="StarSymbol" charset="0"/>
        <a:buChar char="●"/>
        <a:defRPr sz="2000">
          <a:solidFill>
            <a:srgbClr val="198A8A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 noChangeArrowheads="1"/>
          </p:cNvSpPr>
          <p:nvPr/>
        </p:nvSpPr>
        <p:spPr bwMode="auto">
          <a:xfrm>
            <a:off x="0" y="1168400"/>
            <a:ext cx="9144000" cy="1047750"/>
          </a:xfrm>
          <a:prstGeom prst="roundRect">
            <a:avLst>
              <a:gd name="adj" fmla="val 148"/>
            </a:avLst>
          </a:prstGeom>
          <a:gradFill rotWithShape="0">
            <a:gsLst>
              <a:gs pos="0">
                <a:srgbClr val="99CCFF"/>
              </a:gs>
              <a:gs pos="100000">
                <a:srgbClr val="FFFFFF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2" name="AutoShape 2"/>
          <p:cNvSpPr>
            <a:spLocks noChangeArrowheads="1"/>
          </p:cNvSpPr>
          <p:nvPr/>
        </p:nvSpPr>
        <p:spPr bwMode="auto">
          <a:xfrm rot="10800000">
            <a:off x="0" y="6350"/>
            <a:ext cx="9144000" cy="1189038"/>
          </a:xfrm>
          <a:prstGeom prst="roundRect">
            <a:avLst>
              <a:gd name="adj" fmla="val 130"/>
            </a:avLst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0" y="6027738"/>
            <a:ext cx="9144000" cy="830262"/>
          </a:xfrm>
          <a:prstGeom prst="roundRect">
            <a:avLst>
              <a:gd name="adj" fmla="val 190"/>
            </a:avLst>
          </a:prstGeom>
          <a:gradFill rotWithShape="0">
            <a:gsLst>
              <a:gs pos="0">
                <a:srgbClr val="FFFFFF"/>
              </a:gs>
              <a:gs pos="100000">
                <a:srgbClr val="4C19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4" name="Freeform 4"/>
          <p:cNvSpPr>
            <a:spLocks noChangeArrowheads="1"/>
          </p:cNvSpPr>
          <p:nvPr/>
        </p:nvSpPr>
        <p:spPr bwMode="auto">
          <a:xfrm>
            <a:off x="3965575" y="6126163"/>
            <a:ext cx="5176838" cy="481012"/>
          </a:xfrm>
          <a:custGeom>
            <a:avLst/>
            <a:gdLst>
              <a:gd name="T0" fmla="*/ 1224 w 14382"/>
              <a:gd name="T1" fmla="*/ 712 h 1334"/>
              <a:gd name="T2" fmla="*/ 2026 w 14382"/>
              <a:gd name="T3" fmla="*/ 534 h 1334"/>
              <a:gd name="T4" fmla="*/ 3947 w 14382"/>
              <a:gd name="T5" fmla="*/ 341 h 1334"/>
              <a:gd name="T6" fmla="*/ 3839 w 14382"/>
              <a:gd name="T7" fmla="*/ 173 h 1334"/>
              <a:gd name="T8" fmla="*/ 2760 w 14382"/>
              <a:gd name="T9" fmla="*/ 49 h 1334"/>
              <a:gd name="T10" fmla="*/ 6555 w 14382"/>
              <a:gd name="T11" fmla="*/ 433 h 1334"/>
              <a:gd name="T12" fmla="*/ 4797 w 14382"/>
              <a:gd name="T13" fmla="*/ 572 h 1334"/>
              <a:gd name="T14" fmla="*/ 5656 w 14382"/>
              <a:gd name="T15" fmla="*/ 662 h 1334"/>
              <a:gd name="T16" fmla="*/ 7026 w 14382"/>
              <a:gd name="T17" fmla="*/ 679 h 1334"/>
              <a:gd name="T18" fmla="*/ 9265 w 14382"/>
              <a:gd name="T19" fmla="*/ 791 h 1334"/>
              <a:gd name="T20" fmla="*/ 10045 w 14382"/>
              <a:gd name="T21" fmla="*/ 647 h 1334"/>
              <a:gd name="T22" fmla="*/ 11120 w 14382"/>
              <a:gd name="T23" fmla="*/ 626 h 1334"/>
              <a:gd name="T24" fmla="*/ 11435 w 14382"/>
              <a:gd name="T25" fmla="*/ 637 h 1334"/>
              <a:gd name="T26" fmla="*/ 12315 w 14382"/>
              <a:gd name="T27" fmla="*/ 714 h 1334"/>
              <a:gd name="T28" fmla="*/ 13521 w 14382"/>
              <a:gd name="T29" fmla="*/ 697 h 1334"/>
              <a:gd name="T30" fmla="*/ 14381 w 14382"/>
              <a:gd name="T31" fmla="*/ 637 h 1334"/>
              <a:gd name="T32" fmla="*/ 14381 w 14382"/>
              <a:gd name="T33" fmla="*/ 764 h 1334"/>
              <a:gd name="T34" fmla="*/ 11222 w 14382"/>
              <a:gd name="T35" fmla="*/ 963 h 1334"/>
              <a:gd name="T36" fmla="*/ 7771 w 14382"/>
              <a:gd name="T37" fmla="*/ 968 h 1334"/>
              <a:gd name="T38" fmla="*/ 5432 w 14382"/>
              <a:gd name="T39" fmla="*/ 909 h 1334"/>
              <a:gd name="T40" fmla="*/ 4229 w 14382"/>
              <a:gd name="T41" fmla="*/ 872 h 1334"/>
              <a:gd name="T42" fmla="*/ 2811 w 14382"/>
              <a:gd name="T43" fmla="*/ 1300 h 1334"/>
              <a:gd name="T44" fmla="*/ 1867 w 14382"/>
              <a:gd name="T45" fmla="*/ 1086 h 1334"/>
              <a:gd name="T46" fmla="*/ 2629 w 14382"/>
              <a:gd name="T47" fmla="*/ 786 h 1334"/>
              <a:gd name="T48" fmla="*/ 1224 w 14382"/>
              <a:gd name="T49" fmla="*/ 712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382" h="1334">
                <a:moveTo>
                  <a:pt x="1224" y="712"/>
                </a:moveTo>
                <a:cubicBezTo>
                  <a:pt x="0" y="647"/>
                  <a:pt x="2613" y="672"/>
                  <a:pt x="2026" y="534"/>
                </a:cubicBezTo>
                <a:cubicBezTo>
                  <a:pt x="1439" y="396"/>
                  <a:pt x="3678" y="430"/>
                  <a:pt x="3947" y="341"/>
                </a:cubicBezTo>
                <a:cubicBezTo>
                  <a:pt x="4067" y="301"/>
                  <a:pt x="3997" y="212"/>
                  <a:pt x="3839" y="173"/>
                </a:cubicBezTo>
                <a:cubicBezTo>
                  <a:pt x="3830" y="171"/>
                  <a:pt x="2499" y="98"/>
                  <a:pt x="2760" y="49"/>
                </a:cubicBezTo>
                <a:cubicBezTo>
                  <a:pt x="3021" y="0"/>
                  <a:pt x="6565" y="366"/>
                  <a:pt x="6555" y="433"/>
                </a:cubicBezTo>
                <a:cubicBezTo>
                  <a:pt x="6544" y="500"/>
                  <a:pt x="4797" y="572"/>
                  <a:pt x="4797" y="572"/>
                </a:cubicBezTo>
                <a:cubicBezTo>
                  <a:pt x="4797" y="572"/>
                  <a:pt x="5656" y="662"/>
                  <a:pt x="5656" y="662"/>
                </a:cubicBezTo>
                <a:cubicBezTo>
                  <a:pt x="5656" y="662"/>
                  <a:pt x="7026" y="679"/>
                  <a:pt x="7026" y="679"/>
                </a:cubicBezTo>
                <a:cubicBezTo>
                  <a:pt x="7026" y="679"/>
                  <a:pt x="9265" y="791"/>
                  <a:pt x="9265" y="791"/>
                </a:cubicBezTo>
                <a:cubicBezTo>
                  <a:pt x="9265" y="791"/>
                  <a:pt x="10257" y="625"/>
                  <a:pt x="10045" y="647"/>
                </a:cubicBezTo>
                <a:cubicBezTo>
                  <a:pt x="9834" y="669"/>
                  <a:pt x="11018" y="658"/>
                  <a:pt x="11120" y="626"/>
                </a:cubicBezTo>
                <a:cubicBezTo>
                  <a:pt x="11223" y="595"/>
                  <a:pt x="11425" y="636"/>
                  <a:pt x="11435" y="637"/>
                </a:cubicBezTo>
                <a:cubicBezTo>
                  <a:pt x="11807" y="669"/>
                  <a:pt x="12046" y="704"/>
                  <a:pt x="12315" y="714"/>
                </a:cubicBezTo>
                <a:cubicBezTo>
                  <a:pt x="12583" y="724"/>
                  <a:pt x="13178" y="679"/>
                  <a:pt x="13521" y="697"/>
                </a:cubicBezTo>
                <a:cubicBezTo>
                  <a:pt x="13863" y="715"/>
                  <a:pt x="14381" y="637"/>
                  <a:pt x="14381" y="637"/>
                </a:cubicBezTo>
                <a:cubicBezTo>
                  <a:pt x="14381" y="637"/>
                  <a:pt x="14381" y="764"/>
                  <a:pt x="14381" y="764"/>
                </a:cubicBezTo>
                <a:cubicBezTo>
                  <a:pt x="14381" y="764"/>
                  <a:pt x="11208" y="963"/>
                  <a:pt x="11222" y="963"/>
                </a:cubicBezTo>
                <a:cubicBezTo>
                  <a:pt x="11235" y="963"/>
                  <a:pt x="7758" y="968"/>
                  <a:pt x="7771" y="968"/>
                </a:cubicBezTo>
                <a:cubicBezTo>
                  <a:pt x="7784" y="968"/>
                  <a:pt x="5432" y="909"/>
                  <a:pt x="5432" y="909"/>
                </a:cubicBezTo>
                <a:cubicBezTo>
                  <a:pt x="5432" y="909"/>
                  <a:pt x="4150" y="882"/>
                  <a:pt x="4229" y="872"/>
                </a:cubicBezTo>
                <a:cubicBezTo>
                  <a:pt x="4308" y="862"/>
                  <a:pt x="2990" y="1333"/>
                  <a:pt x="2811" y="1300"/>
                </a:cubicBezTo>
                <a:cubicBezTo>
                  <a:pt x="2632" y="1268"/>
                  <a:pt x="1894" y="1075"/>
                  <a:pt x="1867" y="1086"/>
                </a:cubicBezTo>
                <a:cubicBezTo>
                  <a:pt x="1841" y="1097"/>
                  <a:pt x="3058" y="809"/>
                  <a:pt x="2629" y="786"/>
                </a:cubicBezTo>
                <a:lnTo>
                  <a:pt x="1224" y="712"/>
                </a:lnTo>
              </a:path>
            </a:pathLst>
          </a:custGeom>
          <a:gradFill rotWithShape="0">
            <a:gsLst>
              <a:gs pos="0">
                <a:srgbClr val="99CCFF"/>
              </a:gs>
              <a:gs pos="100000">
                <a:srgbClr val="FFFFFF"/>
              </a:gs>
            </a:gsLst>
            <a:lin ang="16200000" scaled="1"/>
          </a:gra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5" name="Freeform 5"/>
          <p:cNvSpPr>
            <a:spLocks noChangeArrowheads="1"/>
          </p:cNvSpPr>
          <p:nvPr/>
        </p:nvSpPr>
        <p:spPr bwMode="auto">
          <a:xfrm>
            <a:off x="120650" y="6016625"/>
            <a:ext cx="5227638" cy="346075"/>
          </a:xfrm>
          <a:custGeom>
            <a:avLst/>
            <a:gdLst>
              <a:gd name="T0" fmla="*/ 0 w 14520"/>
              <a:gd name="T1" fmla="*/ 961 h 962"/>
              <a:gd name="T2" fmla="*/ 5341 w 14520"/>
              <a:gd name="T3" fmla="*/ 762 h 962"/>
              <a:gd name="T4" fmla="*/ 11582 w 14520"/>
              <a:gd name="T5" fmla="*/ 650 h 962"/>
              <a:gd name="T6" fmla="*/ 14519 w 14520"/>
              <a:gd name="T7" fmla="*/ 480 h 962"/>
              <a:gd name="T8" fmla="*/ 13192 w 14520"/>
              <a:gd name="T9" fmla="*/ 282 h 962"/>
              <a:gd name="T10" fmla="*/ 9662 w 14520"/>
              <a:gd name="T11" fmla="*/ 338 h 962"/>
              <a:gd name="T12" fmla="*/ 7742 w 14520"/>
              <a:gd name="T13" fmla="*/ 0 h 962"/>
              <a:gd name="T14" fmla="*/ 5483 w 14520"/>
              <a:gd name="T15" fmla="*/ 282 h 962"/>
              <a:gd name="T16" fmla="*/ 3224 w 14520"/>
              <a:gd name="T17" fmla="*/ 395 h 962"/>
              <a:gd name="T18" fmla="*/ 1680 w 14520"/>
              <a:gd name="T19" fmla="*/ 15 h 962"/>
              <a:gd name="T20" fmla="*/ 878 w 14520"/>
              <a:gd name="T21" fmla="*/ 582 h 962"/>
              <a:gd name="T22" fmla="*/ 0 w 14520"/>
              <a:gd name="T23" fmla="*/ 961 h 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520" h="962">
                <a:moveTo>
                  <a:pt x="0" y="961"/>
                </a:moveTo>
                <a:lnTo>
                  <a:pt x="5341" y="762"/>
                </a:lnTo>
                <a:lnTo>
                  <a:pt x="11582" y="650"/>
                </a:lnTo>
                <a:lnTo>
                  <a:pt x="14519" y="480"/>
                </a:lnTo>
                <a:lnTo>
                  <a:pt x="13192" y="282"/>
                </a:lnTo>
                <a:lnTo>
                  <a:pt x="9662" y="338"/>
                </a:lnTo>
                <a:lnTo>
                  <a:pt x="7742" y="0"/>
                </a:lnTo>
                <a:lnTo>
                  <a:pt x="5483" y="282"/>
                </a:lnTo>
                <a:lnTo>
                  <a:pt x="3224" y="395"/>
                </a:lnTo>
                <a:lnTo>
                  <a:pt x="1680" y="15"/>
                </a:lnTo>
                <a:lnTo>
                  <a:pt x="878" y="582"/>
                </a:lnTo>
                <a:lnTo>
                  <a:pt x="0" y="961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4C1900"/>
              </a:gs>
            </a:gsLst>
            <a:lin ang="5400000" scaled="1"/>
          </a:gra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6" name="Freeform 6"/>
          <p:cNvSpPr>
            <a:spLocks noChangeArrowheads="1"/>
          </p:cNvSpPr>
          <p:nvPr/>
        </p:nvSpPr>
        <p:spPr bwMode="auto">
          <a:xfrm>
            <a:off x="1911350" y="6157913"/>
            <a:ext cx="2051050" cy="212725"/>
          </a:xfrm>
          <a:custGeom>
            <a:avLst/>
            <a:gdLst>
              <a:gd name="T0" fmla="*/ 0 w 5696"/>
              <a:gd name="T1" fmla="*/ 588 h 589"/>
              <a:gd name="T2" fmla="*/ 982 w 5696"/>
              <a:gd name="T3" fmla="*/ 552 h 589"/>
              <a:gd name="T4" fmla="*/ 4186 w 5696"/>
              <a:gd name="T5" fmla="*/ 494 h 589"/>
              <a:gd name="T6" fmla="*/ 5695 w 5696"/>
              <a:gd name="T7" fmla="*/ 407 h 589"/>
              <a:gd name="T8" fmla="*/ 5014 w 5696"/>
              <a:gd name="T9" fmla="*/ 320 h 589"/>
              <a:gd name="T10" fmla="*/ 3147 w 5696"/>
              <a:gd name="T11" fmla="*/ 39 h 589"/>
              <a:gd name="T12" fmla="*/ 2298 w 5696"/>
              <a:gd name="T13" fmla="*/ 516 h 589"/>
              <a:gd name="T14" fmla="*/ 1143 w 5696"/>
              <a:gd name="T15" fmla="*/ 0 h 589"/>
              <a:gd name="T16" fmla="*/ 210 w 5696"/>
              <a:gd name="T17" fmla="*/ 308 h 589"/>
              <a:gd name="T18" fmla="*/ 0 w 5696"/>
              <a:gd name="T19" fmla="*/ 588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96" h="589">
                <a:moveTo>
                  <a:pt x="0" y="588"/>
                </a:moveTo>
                <a:lnTo>
                  <a:pt x="982" y="552"/>
                </a:lnTo>
                <a:lnTo>
                  <a:pt x="4186" y="494"/>
                </a:lnTo>
                <a:lnTo>
                  <a:pt x="5695" y="407"/>
                </a:lnTo>
                <a:lnTo>
                  <a:pt x="5014" y="320"/>
                </a:lnTo>
                <a:lnTo>
                  <a:pt x="3147" y="39"/>
                </a:lnTo>
                <a:lnTo>
                  <a:pt x="2298" y="516"/>
                </a:lnTo>
                <a:lnTo>
                  <a:pt x="1143" y="0"/>
                </a:lnTo>
                <a:lnTo>
                  <a:pt x="210" y="308"/>
                </a:lnTo>
                <a:lnTo>
                  <a:pt x="0" y="588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4C1900"/>
              </a:gs>
            </a:gsLst>
            <a:lin ang="5400000" scaled="1"/>
          </a:gra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7" name="Freeform 7"/>
          <p:cNvSpPr>
            <a:spLocks noChangeArrowheads="1"/>
          </p:cNvSpPr>
          <p:nvPr/>
        </p:nvSpPr>
        <p:spPr bwMode="auto">
          <a:xfrm>
            <a:off x="0" y="6059488"/>
            <a:ext cx="5346700" cy="650875"/>
          </a:xfrm>
          <a:custGeom>
            <a:avLst/>
            <a:gdLst>
              <a:gd name="T0" fmla="*/ 0 w 14854"/>
              <a:gd name="T1" fmla="*/ 1313 h 1806"/>
              <a:gd name="T2" fmla="*/ 9742 w 14854"/>
              <a:gd name="T3" fmla="*/ 1438 h 1806"/>
              <a:gd name="T4" fmla="*/ 13412 w 14854"/>
              <a:gd name="T5" fmla="*/ 1664 h 1806"/>
              <a:gd name="T6" fmla="*/ 14853 w 14854"/>
              <a:gd name="T7" fmla="*/ 1805 h 1806"/>
              <a:gd name="T8" fmla="*/ 13695 w 14854"/>
              <a:gd name="T9" fmla="*/ 1382 h 1806"/>
              <a:gd name="T10" fmla="*/ 11210 w 14854"/>
              <a:gd name="T11" fmla="*/ 902 h 1806"/>
              <a:gd name="T12" fmla="*/ 6692 w 14854"/>
              <a:gd name="T13" fmla="*/ 676 h 1806"/>
              <a:gd name="T14" fmla="*/ 4320 w 14854"/>
              <a:gd name="T15" fmla="*/ 0 h 1806"/>
              <a:gd name="T16" fmla="*/ 2259 w 14854"/>
              <a:gd name="T17" fmla="*/ 704 h 1806"/>
              <a:gd name="T18" fmla="*/ 0 w 14854"/>
              <a:gd name="T19" fmla="*/ 1178 h 1806"/>
              <a:gd name="T20" fmla="*/ 0 w 14854"/>
              <a:gd name="T21" fmla="*/ 1313 h 1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854" h="1806">
                <a:moveTo>
                  <a:pt x="0" y="1313"/>
                </a:moveTo>
                <a:lnTo>
                  <a:pt x="9742" y="1438"/>
                </a:lnTo>
                <a:lnTo>
                  <a:pt x="13412" y="1664"/>
                </a:lnTo>
                <a:lnTo>
                  <a:pt x="14853" y="1805"/>
                </a:lnTo>
                <a:lnTo>
                  <a:pt x="13695" y="1382"/>
                </a:lnTo>
                <a:lnTo>
                  <a:pt x="11210" y="902"/>
                </a:lnTo>
                <a:lnTo>
                  <a:pt x="6692" y="676"/>
                </a:lnTo>
                <a:lnTo>
                  <a:pt x="4320" y="0"/>
                </a:lnTo>
                <a:lnTo>
                  <a:pt x="2259" y="704"/>
                </a:lnTo>
                <a:lnTo>
                  <a:pt x="0" y="1178"/>
                </a:lnTo>
                <a:lnTo>
                  <a:pt x="0" y="1313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4C1900"/>
              </a:gs>
            </a:gsLst>
            <a:lin ang="5400000" scaled="1"/>
          </a:gra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112713"/>
            <a:ext cx="7805737" cy="127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447800"/>
            <a:ext cx="7805737" cy="463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2pPr>
      <a:lvl3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3pPr>
      <a:lvl4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4pPr>
      <a:lvl5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5pPr>
      <a:lvl6pPr marL="4572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6pPr>
      <a:lvl7pPr marL="9144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7pPr>
      <a:lvl8pPr marL="13716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8pPr>
      <a:lvl9pPr marL="18288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9pPr>
    </p:titleStyle>
    <p:bodyStyle>
      <a:lvl1pPr marL="393700" indent="-323850" algn="l" defTabSz="449263" rtl="0" eaLnBrk="1" fontAlgn="base" hangingPunct="1">
        <a:lnSpc>
          <a:spcPct val="90000"/>
        </a:lnSpc>
        <a:spcBef>
          <a:spcPct val="0"/>
        </a:spcBef>
        <a:spcAft>
          <a:spcPts val="1425"/>
        </a:spcAft>
        <a:buClr>
          <a:srgbClr val="000000"/>
        </a:buClr>
        <a:buSzPct val="107000"/>
        <a:buFont typeface="StarSymbol" charset="0"/>
        <a:buBlip>
          <a:blip r:embed="rId13"/>
        </a:buBlip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88988" indent="-287338" algn="l" defTabSz="449263" rtl="0" eaLnBrk="1" fontAlgn="base" hangingPunct="1">
        <a:lnSpc>
          <a:spcPct val="90000"/>
        </a:lnSpc>
        <a:spcBef>
          <a:spcPct val="0"/>
        </a:spcBef>
        <a:spcAft>
          <a:spcPts val="1138"/>
        </a:spcAft>
        <a:buClr>
          <a:srgbClr val="000000"/>
        </a:buClr>
        <a:buSzPct val="145000"/>
        <a:buFont typeface="StarSymbol" charset="0"/>
        <a:buBlip>
          <a:blip r:embed="rId14"/>
        </a:buBlip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293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850"/>
        </a:spcAft>
        <a:buClr>
          <a:srgbClr val="000000"/>
        </a:buClr>
        <a:buSzPct val="126000"/>
        <a:buFont typeface="StarSymbol" charset="0"/>
        <a:buBlip>
          <a:blip r:embed="rId13"/>
        </a:buBlip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725613" indent="-214313" algn="l" defTabSz="449263" rtl="0" eaLnBrk="1" fontAlgn="base" hangingPunct="1">
        <a:lnSpc>
          <a:spcPct val="90000"/>
        </a:lnSpc>
        <a:spcBef>
          <a:spcPct val="0"/>
        </a:spcBef>
        <a:spcAft>
          <a:spcPts val="575"/>
        </a:spcAft>
        <a:buClr>
          <a:srgbClr val="000000"/>
        </a:buClr>
        <a:buSzPct val="77000"/>
        <a:buFont typeface="StarSymbol" charset="0"/>
        <a:buBlip>
          <a:blip r:embed="rId15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1574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93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6146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93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3071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93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5290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93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9862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93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AutoShape 1"/>
          <p:cNvSpPr>
            <a:spLocks noChangeArrowheads="1"/>
          </p:cNvSpPr>
          <p:nvPr/>
        </p:nvSpPr>
        <p:spPr bwMode="auto">
          <a:xfrm>
            <a:off x="0" y="1168400"/>
            <a:ext cx="9144000" cy="1047750"/>
          </a:xfrm>
          <a:prstGeom prst="roundRect">
            <a:avLst>
              <a:gd name="adj" fmla="val 148"/>
            </a:avLst>
          </a:prstGeom>
          <a:gradFill rotWithShape="0">
            <a:gsLst>
              <a:gs pos="0">
                <a:srgbClr val="99CCFF"/>
              </a:gs>
              <a:gs pos="100000">
                <a:srgbClr val="FFFFFF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46" name="AutoShape 2"/>
          <p:cNvSpPr>
            <a:spLocks noChangeArrowheads="1"/>
          </p:cNvSpPr>
          <p:nvPr/>
        </p:nvSpPr>
        <p:spPr bwMode="auto">
          <a:xfrm rot="10800000">
            <a:off x="0" y="6350"/>
            <a:ext cx="9144000" cy="1189038"/>
          </a:xfrm>
          <a:prstGeom prst="roundRect">
            <a:avLst>
              <a:gd name="adj" fmla="val 130"/>
            </a:avLst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0" y="6027738"/>
            <a:ext cx="9144000" cy="830262"/>
          </a:xfrm>
          <a:prstGeom prst="roundRect">
            <a:avLst>
              <a:gd name="adj" fmla="val 190"/>
            </a:avLst>
          </a:prstGeom>
          <a:gradFill rotWithShape="0">
            <a:gsLst>
              <a:gs pos="0">
                <a:srgbClr val="FFFFFF"/>
              </a:gs>
              <a:gs pos="100000">
                <a:srgbClr val="4C19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48" name="Freeform 4"/>
          <p:cNvSpPr>
            <a:spLocks noChangeArrowheads="1"/>
          </p:cNvSpPr>
          <p:nvPr/>
        </p:nvSpPr>
        <p:spPr bwMode="auto">
          <a:xfrm>
            <a:off x="3965575" y="6126163"/>
            <a:ext cx="5176838" cy="481012"/>
          </a:xfrm>
          <a:custGeom>
            <a:avLst/>
            <a:gdLst>
              <a:gd name="T0" fmla="*/ 1224 w 14382"/>
              <a:gd name="T1" fmla="*/ 712 h 1334"/>
              <a:gd name="T2" fmla="*/ 2026 w 14382"/>
              <a:gd name="T3" fmla="*/ 534 h 1334"/>
              <a:gd name="T4" fmla="*/ 3947 w 14382"/>
              <a:gd name="T5" fmla="*/ 341 h 1334"/>
              <a:gd name="T6" fmla="*/ 3839 w 14382"/>
              <a:gd name="T7" fmla="*/ 173 h 1334"/>
              <a:gd name="T8" fmla="*/ 2760 w 14382"/>
              <a:gd name="T9" fmla="*/ 49 h 1334"/>
              <a:gd name="T10" fmla="*/ 6555 w 14382"/>
              <a:gd name="T11" fmla="*/ 433 h 1334"/>
              <a:gd name="T12" fmla="*/ 4797 w 14382"/>
              <a:gd name="T13" fmla="*/ 572 h 1334"/>
              <a:gd name="T14" fmla="*/ 5656 w 14382"/>
              <a:gd name="T15" fmla="*/ 662 h 1334"/>
              <a:gd name="T16" fmla="*/ 7026 w 14382"/>
              <a:gd name="T17" fmla="*/ 679 h 1334"/>
              <a:gd name="T18" fmla="*/ 9265 w 14382"/>
              <a:gd name="T19" fmla="*/ 791 h 1334"/>
              <a:gd name="T20" fmla="*/ 10045 w 14382"/>
              <a:gd name="T21" fmla="*/ 647 h 1334"/>
              <a:gd name="T22" fmla="*/ 11120 w 14382"/>
              <a:gd name="T23" fmla="*/ 626 h 1334"/>
              <a:gd name="T24" fmla="*/ 11435 w 14382"/>
              <a:gd name="T25" fmla="*/ 637 h 1334"/>
              <a:gd name="T26" fmla="*/ 12315 w 14382"/>
              <a:gd name="T27" fmla="*/ 714 h 1334"/>
              <a:gd name="T28" fmla="*/ 13521 w 14382"/>
              <a:gd name="T29" fmla="*/ 697 h 1334"/>
              <a:gd name="T30" fmla="*/ 14381 w 14382"/>
              <a:gd name="T31" fmla="*/ 637 h 1334"/>
              <a:gd name="T32" fmla="*/ 14381 w 14382"/>
              <a:gd name="T33" fmla="*/ 764 h 1334"/>
              <a:gd name="T34" fmla="*/ 11222 w 14382"/>
              <a:gd name="T35" fmla="*/ 963 h 1334"/>
              <a:gd name="T36" fmla="*/ 7771 w 14382"/>
              <a:gd name="T37" fmla="*/ 968 h 1334"/>
              <a:gd name="T38" fmla="*/ 5432 w 14382"/>
              <a:gd name="T39" fmla="*/ 909 h 1334"/>
              <a:gd name="T40" fmla="*/ 4229 w 14382"/>
              <a:gd name="T41" fmla="*/ 872 h 1334"/>
              <a:gd name="T42" fmla="*/ 2811 w 14382"/>
              <a:gd name="T43" fmla="*/ 1300 h 1334"/>
              <a:gd name="T44" fmla="*/ 1867 w 14382"/>
              <a:gd name="T45" fmla="*/ 1086 h 1334"/>
              <a:gd name="T46" fmla="*/ 2629 w 14382"/>
              <a:gd name="T47" fmla="*/ 786 h 1334"/>
              <a:gd name="T48" fmla="*/ 1224 w 14382"/>
              <a:gd name="T49" fmla="*/ 712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382" h="1334">
                <a:moveTo>
                  <a:pt x="1224" y="712"/>
                </a:moveTo>
                <a:cubicBezTo>
                  <a:pt x="0" y="647"/>
                  <a:pt x="2613" y="672"/>
                  <a:pt x="2026" y="534"/>
                </a:cubicBezTo>
                <a:cubicBezTo>
                  <a:pt x="1439" y="396"/>
                  <a:pt x="3678" y="430"/>
                  <a:pt x="3947" y="341"/>
                </a:cubicBezTo>
                <a:cubicBezTo>
                  <a:pt x="4067" y="301"/>
                  <a:pt x="3997" y="212"/>
                  <a:pt x="3839" y="173"/>
                </a:cubicBezTo>
                <a:cubicBezTo>
                  <a:pt x="3830" y="171"/>
                  <a:pt x="2499" y="98"/>
                  <a:pt x="2760" y="49"/>
                </a:cubicBezTo>
                <a:cubicBezTo>
                  <a:pt x="3021" y="0"/>
                  <a:pt x="6565" y="366"/>
                  <a:pt x="6555" y="433"/>
                </a:cubicBezTo>
                <a:cubicBezTo>
                  <a:pt x="6544" y="500"/>
                  <a:pt x="4797" y="572"/>
                  <a:pt x="4797" y="572"/>
                </a:cubicBezTo>
                <a:cubicBezTo>
                  <a:pt x="4797" y="572"/>
                  <a:pt x="5656" y="662"/>
                  <a:pt x="5656" y="662"/>
                </a:cubicBezTo>
                <a:cubicBezTo>
                  <a:pt x="5656" y="662"/>
                  <a:pt x="7026" y="679"/>
                  <a:pt x="7026" y="679"/>
                </a:cubicBezTo>
                <a:cubicBezTo>
                  <a:pt x="7026" y="679"/>
                  <a:pt x="9265" y="791"/>
                  <a:pt x="9265" y="791"/>
                </a:cubicBezTo>
                <a:cubicBezTo>
                  <a:pt x="9265" y="791"/>
                  <a:pt x="10257" y="625"/>
                  <a:pt x="10045" y="647"/>
                </a:cubicBezTo>
                <a:cubicBezTo>
                  <a:pt x="9834" y="669"/>
                  <a:pt x="11018" y="658"/>
                  <a:pt x="11120" y="626"/>
                </a:cubicBezTo>
                <a:cubicBezTo>
                  <a:pt x="11223" y="595"/>
                  <a:pt x="11425" y="636"/>
                  <a:pt x="11435" y="637"/>
                </a:cubicBezTo>
                <a:cubicBezTo>
                  <a:pt x="11807" y="669"/>
                  <a:pt x="12046" y="704"/>
                  <a:pt x="12315" y="714"/>
                </a:cubicBezTo>
                <a:cubicBezTo>
                  <a:pt x="12583" y="724"/>
                  <a:pt x="13178" y="679"/>
                  <a:pt x="13521" y="697"/>
                </a:cubicBezTo>
                <a:cubicBezTo>
                  <a:pt x="13863" y="715"/>
                  <a:pt x="14381" y="637"/>
                  <a:pt x="14381" y="637"/>
                </a:cubicBezTo>
                <a:cubicBezTo>
                  <a:pt x="14381" y="637"/>
                  <a:pt x="14381" y="764"/>
                  <a:pt x="14381" y="764"/>
                </a:cubicBezTo>
                <a:cubicBezTo>
                  <a:pt x="14381" y="764"/>
                  <a:pt x="11208" y="963"/>
                  <a:pt x="11222" y="963"/>
                </a:cubicBezTo>
                <a:cubicBezTo>
                  <a:pt x="11235" y="963"/>
                  <a:pt x="7758" y="968"/>
                  <a:pt x="7771" y="968"/>
                </a:cubicBezTo>
                <a:cubicBezTo>
                  <a:pt x="7784" y="968"/>
                  <a:pt x="5432" y="909"/>
                  <a:pt x="5432" y="909"/>
                </a:cubicBezTo>
                <a:cubicBezTo>
                  <a:pt x="5432" y="909"/>
                  <a:pt x="4150" y="882"/>
                  <a:pt x="4229" y="872"/>
                </a:cubicBezTo>
                <a:cubicBezTo>
                  <a:pt x="4308" y="862"/>
                  <a:pt x="2990" y="1333"/>
                  <a:pt x="2811" y="1300"/>
                </a:cubicBezTo>
                <a:cubicBezTo>
                  <a:pt x="2632" y="1268"/>
                  <a:pt x="1894" y="1075"/>
                  <a:pt x="1867" y="1086"/>
                </a:cubicBezTo>
                <a:cubicBezTo>
                  <a:pt x="1841" y="1097"/>
                  <a:pt x="3058" y="809"/>
                  <a:pt x="2629" y="786"/>
                </a:cubicBezTo>
                <a:lnTo>
                  <a:pt x="1224" y="712"/>
                </a:lnTo>
              </a:path>
            </a:pathLst>
          </a:custGeom>
          <a:gradFill rotWithShape="0">
            <a:gsLst>
              <a:gs pos="0">
                <a:srgbClr val="99CCFF"/>
              </a:gs>
              <a:gs pos="100000">
                <a:srgbClr val="FFFFFF"/>
              </a:gs>
            </a:gsLst>
            <a:lin ang="16200000" scaled="1"/>
          </a:gra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49" name="Freeform 5"/>
          <p:cNvSpPr>
            <a:spLocks noChangeArrowheads="1"/>
          </p:cNvSpPr>
          <p:nvPr/>
        </p:nvSpPr>
        <p:spPr bwMode="auto">
          <a:xfrm>
            <a:off x="120650" y="6016625"/>
            <a:ext cx="5227638" cy="346075"/>
          </a:xfrm>
          <a:custGeom>
            <a:avLst/>
            <a:gdLst>
              <a:gd name="T0" fmla="*/ 0 w 14520"/>
              <a:gd name="T1" fmla="*/ 961 h 962"/>
              <a:gd name="T2" fmla="*/ 5341 w 14520"/>
              <a:gd name="T3" fmla="*/ 762 h 962"/>
              <a:gd name="T4" fmla="*/ 11582 w 14520"/>
              <a:gd name="T5" fmla="*/ 650 h 962"/>
              <a:gd name="T6" fmla="*/ 14519 w 14520"/>
              <a:gd name="T7" fmla="*/ 480 h 962"/>
              <a:gd name="T8" fmla="*/ 13192 w 14520"/>
              <a:gd name="T9" fmla="*/ 282 h 962"/>
              <a:gd name="T10" fmla="*/ 9662 w 14520"/>
              <a:gd name="T11" fmla="*/ 338 h 962"/>
              <a:gd name="T12" fmla="*/ 7742 w 14520"/>
              <a:gd name="T13" fmla="*/ 0 h 962"/>
              <a:gd name="T14" fmla="*/ 5483 w 14520"/>
              <a:gd name="T15" fmla="*/ 282 h 962"/>
              <a:gd name="T16" fmla="*/ 3224 w 14520"/>
              <a:gd name="T17" fmla="*/ 395 h 962"/>
              <a:gd name="T18" fmla="*/ 1680 w 14520"/>
              <a:gd name="T19" fmla="*/ 15 h 962"/>
              <a:gd name="T20" fmla="*/ 878 w 14520"/>
              <a:gd name="T21" fmla="*/ 582 h 962"/>
              <a:gd name="T22" fmla="*/ 0 w 14520"/>
              <a:gd name="T23" fmla="*/ 961 h 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520" h="962">
                <a:moveTo>
                  <a:pt x="0" y="961"/>
                </a:moveTo>
                <a:lnTo>
                  <a:pt x="5341" y="762"/>
                </a:lnTo>
                <a:lnTo>
                  <a:pt x="11582" y="650"/>
                </a:lnTo>
                <a:lnTo>
                  <a:pt x="14519" y="480"/>
                </a:lnTo>
                <a:lnTo>
                  <a:pt x="13192" y="282"/>
                </a:lnTo>
                <a:lnTo>
                  <a:pt x="9662" y="338"/>
                </a:lnTo>
                <a:lnTo>
                  <a:pt x="7742" y="0"/>
                </a:lnTo>
                <a:lnTo>
                  <a:pt x="5483" y="282"/>
                </a:lnTo>
                <a:lnTo>
                  <a:pt x="3224" y="395"/>
                </a:lnTo>
                <a:lnTo>
                  <a:pt x="1680" y="15"/>
                </a:lnTo>
                <a:lnTo>
                  <a:pt x="878" y="582"/>
                </a:lnTo>
                <a:lnTo>
                  <a:pt x="0" y="961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4C1900"/>
              </a:gs>
            </a:gsLst>
            <a:lin ang="5400000" scaled="1"/>
          </a:gra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50" name="Freeform 6"/>
          <p:cNvSpPr>
            <a:spLocks noChangeArrowheads="1"/>
          </p:cNvSpPr>
          <p:nvPr/>
        </p:nvSpPr>
        <p:spPr bwMode="auto">
          <a:xfrm>
            <a:off x="1911350" y="6157913"/>
            <a:ext cx="2051050" cy="212725"/>
          </a:xfrm>
          <a:custGeom>
            <a:avLst/>
            <a:gdLst>
              <a:gd name="T0" fmla="*/ 0 w 5696"/>
              <a:gd name="T1" fmla="*/ 588 h 589"/>
              <a:gd name="T2" fmla="*/ 982 w 5696"/>
              <a:gd name="T3" fmla="*/ 552 h 589"/>
              <a:gd name="T4" fmla="*/ 4186 w 5696"/>
              <a:gd name="T5" fmla="*/ 494 h 589"/>
              <a:gd name="T6" fmla="*/ 5695 w 5696"/>
              <a:gd name="T7" fmla="*/ 407 h 589"/>
              <a:gd name="T8" fmla="*/ 5014 w 5696"/>
              <a:gd name="T9" fmla="*/ 320 h 589"/>
              <a:gd name="T10" fmla="*/ 3147 w 5696"/>
              <a:gd name="T11" fmla="*/ 39 h 589"/>
              <a:gd name="T12" fmla="*/ 2298 w 5696"/>
              <a:gd name="T13" fmla="*/ 516 h 589"/>
              <a:gd name="T14" fmla="*/ 1143 w 5696"/>
              <a:gd name="T15" fmla="*/ 0 h 589"/>
              <a:gd name="T16" fmla="*/ 210 w 5696"/>
              <a:gd name="T17" fmla="*/ 308 h 589"/>
              <a:gd name="T18" fmla="*/ 0 w 5696"/>
              <a:gd name="T19" fmla="*/ 588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96" h="589">
                <a:moveTo>
                  <a:pt x="0" y="588"/>
                </a:moveTo>
                <a:lnTo>
                  <a:pt x="982" y="552"/>
                </a:lnTo>
                <a:lnTo>
                  <a:pt x="4186" y="494"/>
                </a:lnTo>
                <a:lnTo>
                  <a:pt x="5695" y="407"/>
                </a:lnTo>
                <a:lnTo>
                  <a:pt x="5014" y="320"/>
                </a:lnTo>
                <a:lnTo>
                  <a:pt x="3147" y="39"/>
                </a:lnTo>
                <a:lnTo>
                  <a:pt x="2298" y="516"/>
                </a:lnTo>
                <a:lnTo>
                  <a:pt x="1143" y="0"/>
                </a:lnTo>
                <a:lnTo>
                  <a:pt x="210" y="308"/>
                </a:lnTo>
                <a:lnTo>
                  <a:pt x="0" y="588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4C1900"/>
              </a:gs>
            </a:gsLst>
            <a:lin ang="5400000" scaled="1"/>
          </a:gra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51" name="Freeform 7"/>
          <p:cNvSpPr>
            <a:spLocks noChangeArrowheads="1"/>
          </p:cNvSpPr>
          <p:nvPr/>
        </p:nvSpPr>
        <p:spPr bwMode="auto">
          <a:xfrm>
            <a:off x="0" y="6059488"/>
            <a:ext cx="5346700" cy="650875"/>
          </a:xfrm>
          <a:custGeom>
            <a:avLst/>
            <a:gdLst>
              <a:gd name="T0" fmla="*/ 0 w 14854"/>
              <a:gd name="T1" fmla="*/ 1313 h 1806"/>
              <a:gd name="T2" fmla="*/ 9742 w 14854"/>
              <a:gd name="T3" fmla="*/ 1438 h 1806"/>
              <a:gd name="T4" fmla="*/ 13412 w 14854"/>
              <a:gd name="T5" fmla="*/ 1664 h 1806"/>
              <a:gd name="T6" fmla="*/ 14853 w 14854"/>
              <a:gd name="T7" fmla="*/ 1805 h 1806"/>
              <a:gd name="T8" fmla="*/ 13695 w 14854"/>
              <a:gd name="T9" fmla="*/ 1382 h 1806"/>
              <a:gd name="T10" fmla="*/ 11210 w 14854"/>
              <a:gd name="T11" fmla="*/ 902 h 1806"/>
              <a:gd name="T12" fmla="*/ 6692 w 14854"/>
              <a:gd name="T13" fmla="*/ 676 h 1806"/>
              <a:gd name="T14" fmla="*/ 4320 w 14854"/>
              <a:gd name="T15" fmla="*/ 0 h 1806"/>
              <a:gd name="T16" fmla="*/ 2259 w 14854"/>
              <a:gd name="T17" fmla="*/ 704 h 1806"/>
              <a:gd name="T18" fmla="*/ 0 w 14854"/>
              <a:gd name="T19" fmla="*/ 1178 h 1806"/>
              <a:gd name="T20" fmla="*/ 0 w 14854"/>
              <a:gd name="T21" fmla="*/ 1313 h 1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854" h="1806">
                <a:moveTo>
                  <a:pt x="0" y="1313"/>
                </a:moveTo>
                <a:lnTo>
                  <a:pt x="9742" y="1438"/>
                </a:lnTo>
                <a:lnTo>
                  <a:pt x="13412" y="1664"/>
                </a:lnTo>
                <a:lnTo>
                  <a:pt x="14853" y="1805"/>
                </a:lnTo>
                <a:lnTo>
                  <a:pt x="13695" y="1382"/>
                </a:lnTo>
                <a:lnTo>
                  <a:pt x="11210" y="902"/>
                </a:lnTo>
                <a:lnTo>
                  <a:pt x="6692" y="676"/>
                </a:lnTo>
                <a:lnTo>
                  <a:pt x="4320" y="0"/>
                </a:lnTo>
                <a:lnTo>
                  <a:pt x="2259" y="704"/>
                </a:lnTo>
                <a:lnTo>
                  <a:pt x="0" y="1178"/>
                </a:lnTo>
                <a:lnTo>
                  <a:pt x="0" y="1313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4C1900"/>
              </a:gs>
            </a:gsLst>
            <a:lin ang="5400000" scaled="1"/>
          </a:gra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112713"/>
            <a:ext cx="7805737" cy="127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447800"/>
            <a:ext cx="7805737" cy="463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2pPr>
      <a:lvl3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3pPr>
      <a:lvl4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4pPr>
      <a:lvl5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5pPr>
      <a:lvl6pPr marL="4572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6pPr>
      <a:lvl7pPr marL="9144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7pPr>
      <a:lvl8pPr marL="13716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8pPr>
      <a:lvl9pPr marL="18288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9pPr>
    </p:titleStyle>
    <p:bodyStyle>
      <a:lvl1pPr marL="393700" indent="-323850" algn="l" defTabSz="449263" rtl="0" eaLnBrk="1" fontAlgn="base" hangingPunct="1">
        <a:lnSpc>
          <a:spcPct val="90000"/>
        </a:lnSpc>
        <a:spcBef>
          <a:spcPct val="0"/>
        </a:spcBef>
        <a:spcAft>
          <a:spcPts val="1425"/>
        </a:spcAft>
        <a:buClr>
          <a:srgbClr val="000000"/>
        </a:buClr>
        <a:buSzPct val="107000"/>
        <a:buFont typeface="StarSymbol" charset="0"/>
        <a:buBlip>
          <a:blip r:embed="rId13"/>
        </a:buBlip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88988" indent="-287338" algn="l" defTabSz="449263" rtl="0" eaLnBrk="1" fontAlgn="base" hangingPunct="1">
        <a:lnSpc>
          <a:spcPct val="90000"/>
        </a:lnSpc>
        <a:spcBef>
          <a:spcPct val="0"/>
        </a:spcBef>
        <a:spcAft>
          <a:spcPts val="1138"/>
        </a:spcAft>
        <a:buClr>
          <a:srgbClr val="000000"/>
        </a:buClr>
        <a:buSzPct val="145000"/>
        <a:buFont typeface="StarSymbol" charset="0"/>
        <a:buBlip>
          <a:blip r:embed="rId14"/>
        </a:buBlip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293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850"/>
        </a:spcAft>
        <a:buClr>
          <a:srgbClr val="000000"/>
        </a:buClr>
        <a:buSzPct val="126000"/>
        <a:buFont typeface="StarSymbol" charset="0"/>
        <a:buBlip>
          <a:blip r:embed="rId13"/>
        </a:buBlip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725613" indent="-214313" algn="l" defTabSz="449263" rtl="0" eaLnBrk="1" fontAlgn="base" hangingPunct="1">
        <a:lnSpc>
          <a:spcPct val="90000"/>
        </a:lnSpc>
        <a:spcBef>
          <a:spcPct val="0"/>
        </a:spcBef>
        <a:spcAft>
          <a:spcPts val="575"/>
        </a:spcAft>
        <a:buClr>
          <a:srgbClr val="000000"/>
        </a:buClr>
        <a:buSzPct val="77000"/>
        <a:buFont typeface="StarSymbol" charset="0"/>
        <a:buBlip>
          <a:blip r:embed="rId15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1574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93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6146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93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3071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93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5290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93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9862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93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AutoShape 1"/>
          <p:cNvSpPr>
            <a:spLocks noChangeArrowheads="1"/>
          </p:cNvSpPr>
          <p:nvPr/>
        </p:nvSpPr>
        <p:spPr bwMode="auto">
          <a:xfrm>
            <a:off x="0" y="1168400"/>
            <a:ext cx="9144000" cy="1047750"/>
          </a:xfrm>
          <a:prstGeom prst="roundRect">
            <a:avLst>
              <a:gd name="adj" fmla="val 148"/>
            </a:avLst>
          </a:prstGeom>
          <a:gradFill rotWithShape="0">
            <a:gsLst>
              <a:gs pos="0">
                <a:srgbClr val="99CCFF"/>
              </a:gs>
              <a:gs pos="100000">
                <a:srgbClr val="FFFFFF"/>
              </a:gs>
            </a:gsLst>
            <a:lin ang="162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0" name="AutoShape 2"/>
          <p:cNvSpPr>
            <a:spLocks noChangeArrowheads="1"/>
          </p:cNvSpPr>
          <p:nvPr/>
        </p:nvSpPr>
        <p:spPr bwMode="auto">
          <a:xfrm rot="10800000">
            <a:off x="0" y="6350"/>
            <a:ext cx="9144000" cy="1189038"/>
          </a:xfrm>
          <a:prstGeom prst="roundRect">
            <a:avLst>
              <a:gd name="adj" fmla="val 130"/>
            </a:avLst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0" y="6027738"/>
            <a:ext cx="9144000" cy="830262"/>
          </a:xfrm>
          <a:prstGeom prst="roundRect">
            <a:avLst>
              <a:gd name="adj" fmla="val 190"/>
            </a:avLst>
          </a:prstGeom>
          <a:gradFill rotWithShape="0">
            <a:gsLst>
              <a:gs pos="0">
                <a:srgbClr val="FFFFFF"/>
              </a:gs>
              <a:gs pos="100000">
                <a:srgbClr val="4C19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2" name="Freeform 4"/>
          <p:cNvSpPr>
            <a:spLocks noChangeArrowheads="1"/>
          </p:cNvSpPr>
          <p:nvPr/>
        </p:nvSpPr>
        <p:spPr bwMode="auto">
          <a:xfrm>
            <a:off x="3965575" y="6126163"/>
            <a:ext cx="5176838" cy="481012"/>
          </a:xfrm>
          <a:custGeom>
            <a:avLst/>
            <a:gdLst>
              <a:gd name="T0" fmla="*/ 1224 w 14382"/>
              <a:gd name="T1" fmla="*/ 712 h 1334"/>
              <a:gd name="T2" fmla="*/ 2026 w 14382"/>
              <a:gd name="T3" fmla="*/ 534 h 1334"/>
              <a:gd name="T4" fmla="*/ 3947 w 14382"/>
              <a:gd name="T5" fmla="*/ 341 h 1334"/>
              <a:gd name="T6" fmla="*/ 3839 w 14382"/>
              <a:gd name="T7" fmla="*/ 173 h 1334"/>
              <a:gd name="T8" fmla="*/ 2760 w 14382"/>
              <a:gd name="T9" fmla="*/ 49 h 1334"/>
              <a:gd name="T10" fmla="*/ 6555 w 14382"/>
              <a:gd name="T11" fmla="*/ 433 h 1334"/>
              <a:gd name="T12" fmla="*/ 4797 w 14382"/>
              <a:gd name="T13" fmla="*/ 572 h 1334"/>
              <a:gd name="T14" fmla="*/ 5656 w 14382"/>
              <a:gd name="T15" fmla="*/ 662 h 1334"/>
              <a:gd name="T16" fmla="*/ 7026 w 14382"/>
              <a:gd name="T17" fmla="*/ 679 h 1334"/>
              <a:gd name="T18" fmla="*/ 9265 w 14382"/>
              <a:gd name="T19" fmla="*/ 791 h 1334"/>
              <a:gd name="T20" fmla="*/ 10045 w 14382"/>
              <a:gd name="T21" fmla="*/ 647 h 1334"/>
              <a:gd name="T22" fmla="*/ 11120 w 14382"/>
              <a:gd name="T23" fmla="*/ 626 h 1334"/>
              <a:gd name="T24" fmla="*/ 11435 w 14382"/>
              <a:gd name="T25" fmla="*/ 637 h 1334"/>
              <a:gd name="T26" fmla="*/ 12315 w 14382"/>
              <a:gd name="T27" fmla="*/ 714 h 1334"/>
              <a:gd name="T28" fmla="*/ 13521 w 14382"/>
              <a:gd name="T29" fmla="*/ 697 h 1334"/>
              <a:gd name="T30" fmla="*/ 14381 w 14382"/>
              <a:gd name="T31" fmla="*/ 637 h 1334"/>
              <a:gd name="T32" fmla="*/ 14381 w 14382"/>
              <a:gd name="T33" fmla="*/ 764 h 1334"/>
              <a:gd name="T34" fmla="*/ 11222 w 14382"/>
              <a:gd name="T35" fmla="*/ 963 h 1334"/>
              <a:gd name="T36" fmla="*/ 7771 w 14382"/>
              <a:gd name="T37" fmla="*/ 968 h 1334"/>
              <a:gd name="T38" fmla="*/ 5432 w 14382"/>
              <a:gd name="T39" fmla="*/ 909 h 1334"/>
              <a:gd name="T40" fmla="*/ 4229 w 14382"/>
              <a:gd name="T41" fmla="*/ 872 h 1334"/>
              <a:gd name="T42" fmla="*/ 2811 w 14382"/>
              <a:gd name="T43" fmla="*/ 1300 h 1334"/>
              <a:gd name="T44" fmla="*/ 1867 w 14382"/>
              <a:gd name="T45" fmla="*/ 1086 h 1334"/>
              <a:gd name="T46" fmla="*/ 2629 w 14382"/>
              <a:gd name="T47" fmla="*/ 786 h 1334"/>
              <a:gd name="T48" fmla="*/ 1224 w 14382"/>
              <a:gd name="T49" fmla="*/ 712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382" h="1334">
                <a:moveTo>
                  <a:pt x="1224" y="712"/>
                </a:moveTo>
                <a:cubicBezTo>
                  <a:pt x="0" y="647"/>
                  <a:pt x="2613" y="672"/>
                  <a:pt x="2026" y="534"/>
                </a:cubicBezTo>
                <a:cubicBezTo>
                  <a:pt x="1439" y="396"/>
                  <a:pt x="3678" y="430"/>
                  <a:pt x="3947" y="341"/>
                </a:cubicBezTo>
                <a:cubicBezTo>
                  <a:pt x="4067" y="301"/>
                  <a:pt x="3997" y="212"/>
                  <a:pt x="3839" y="173"/>
                </a:cubicBezTo>
                <a:cubicBezTo>
                  <a:pt x="3830" y="171"/>
                  <a:pt x="2499" y="98"/>
                  <a:pt x="2760" y="49"/>
                </a:cubicBezTo>
                <a:cubicBezTo>
                  <a:pt x="3021" y="0"/>
                  <a:pt x="6565" y="366"/>
                  <a:pt x="6555" y="433"/>
                </a:cubicBezTo>
                <a:cubicBezTo>
                  <a:pt x="6544" y="500"/>
                  <a:pt x="4797" y="572"/>
                  <a:pt x="4797" y="572"/>
                </a:cubicBezTo>
                <a:cubicBezTo>
                  <a:pt x="4797" y="572"/>
                  <a:pt x="5656" y="662"/>
                  <a:pt x="5656" y="662"/>
                </a:cubicBezTo>
                <a:cubicBezTo>
                  <a:pt x="5656" y="662"/>
                  <a:pt x="7026" y="679"/>
                  <a:pt x="7026" y="679"/>
                </a:cubicBezTo>
                <a:cubicBezTo>
                  <a:pt x="7026" y="679"/>
                  <a:pt x="9265" y="791"/>
                  <a:pt x="9265" y="791"/>
                </a:cubicBezTo>
                <a:cubicBezTo>
                  <a:pt x="9265" y="791"/>
                  <a:pt x="10257" y="625"/>
                  <a:pt x="10045" y="647"/>
                </a:cubicBezTo>
                <a:cubicBezTo>
                  <a:pt x="9834" y="669"/>
                  <a:pt x="11018" y="658"/>
                  <a:pt x="11120" y="626"/>
                </a:cubicBezTo>
                <a:cubicBezTo>
                  <a:pt x="11223" y="595"/>
                  <a:pt x="11425" y="636"/>
                  <a:pt x="11435" y="637"/>
                </a:cubicBezTo>
                <a:cubicBezTo>
                  <a:pt x="11807" y="669"/>
                  <a:pt x="12046" y="704"/>
                  <a:pt x="12315" y="714"/>
                </a:cubicBezTo>
                <a:cubicBezTo>
                  <a:pt x="12583" y="724"/>
                  <a:pt x="13178" y="679"/>
                  <a:pt x="13521" y="697"/>
                </a:cubicBezTo>
                <a:cubicBezTo>
                  <a:pt x="13863" y="715"/>
                  <a:pt x="14381" y="637"/>
                  <a:pt x="14381" y="637"/>
                </a:cubicBezTo>
                <a:cubicBezTo>
                  <a:pt x="14381" y="637"/>
                  <a:pt x="14381" y="764"/>
                  <a:pt x="14381" y="764"/>
                </a:cubicBezTo>
                <a:cubicBezTo>
                  <a:pt x="14381" y="764"/>
                  <a:pt x="11208" y="963"/>
                  <a:pt x="11222" y="963"/>
                </a:cubicBezTo>
                <a:cubicBezTo>
                  <a:pt x="11235" y="963"/>
                  <a:pt x="7758" y="968"/>
                  <a:pt x="7771" y="968"/>
                </a:cubicBezTo>
                <a:cubicBezTo>
                  <a:pt x="7784" y="968"/>
                  <a:pt x="5432" y="909"/>
                  <a:pt x="5432" y="909"/>
                </a:cubicBezTo>
                <a:cubicBezTo>
                  <a:pt x="5432" y="909"/>
                  <a:pt x="4150" y="882"/>
                  <a:pt x="4229" y="872"/>
                </a:cubicBezTo>
                <a:cubicBezTo>
                  <a:pt x="4308" y="862"/>
                  <a:pt x="2990" y="1333"/>
                  <a:pt x="2811" y="1300"/>
                </a:cubicBezTo>
                <a:cubicBezTo>
                  <a:pt x="2632" y="1268"/>
                  <a:pt x="1894" y="1075"/>
                  <a:pt x="1867" y="1086"/>
                </a:cubicBezTo>
                <a:cubicBezTo>
                  <a:pt x="1841" y="1097"/>
                  <a:pt x="3058" y="809"/>
                  <a:pt x="2629" y="786"/>
                </a:cubicBezTo>
                <a:lnTo>
                  <a:pt x="1224" y="712"/>
                </a:lnTo>
              </a:path>
            </a:pathLst>
          </a:custGeom>
          <a:gradFill rotWithShape="0">
            <a:gsLst>
              <a:gs pos="0">
                <a:srgbClr val="99CCFF"/>
              </a:gs>
              <a:gs pos="100000">
                <a:srgbClr val="FFFFFF"/>
              </a:gs>
            </a:gsLst>
            <a:lin ang="16200000" scaled="1"/>
          </a:gra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3" name="Freeform 5"/>
          <p:cNvSpPr>
            <a:spLocks noChangeArrowheads="1"/>
          </p:cNvSpPr>
          <p:nvPr/>
        </p:nvSpPr>
        <p:spPr bwMode="auto">
          <a:xfrm>
            <a:off x="120650" y="6016625"/>
            <a:ext cx="5227638" cy="346075"/>
          </a:xfrm>
          <a:custGeom>
            <a:avLst/>
            <a:gdLst>
              <a:gd name="T0" fmla="*/ 0 w 14520"/>
              <a:gd name="T1" fmla="*/ 961 h 962"/>
              <a:gd name="T2" fmla="*/ 5341 w 14520"/>
              <a:gd name="T3" fmla="*/ 762 h 962"/>
              <a:gd name="T4" fmla="*/ 11582 w 14520"/>
              <a:gd name="T5" fmla="*/ 650 h 962"/>
              <a:gd name="T6" fmla="*/ 14519 w 14520"/>
              <a:gd name="T7" fmla="*/ 480 h 962"/>
              <a:gd name="T8" fmla="*/ 13192 w 14520"/>
              <a:gd name="T9" fmla="*/ 282 h 962"/>
              <a:gd name="T10" fmla="*/ 9662 w 14520"/>
              <a:gd name="T11" fmla="*/ 338 h 962"/>
              <a:gd name="T12" fmla="*/ 7742 w 14520"/>
              <a:gd name="T13" fmla="*/ 0 h 962"/>
              <a:gd name="T14" fmla="*/ 5483 w 14520"/>
              <a:gd name="T15" fmla="*/ 282 h 962"/>
              <a:gd name="T16" fmla="*/ 3224 w 14520"/>
              <a:gd name="T17" fmla="*/ 395 h 962"/>
              <a:gd name="T18" fmla="*/ 1680 w 14520"/>
              <a:gd name="T19" fmla="*/ 15 h 962"/>
              <a:gd name="T20" fmla="*/ 878 w 14520"/>
              <a:gd name="T21" fmla="*/ 582 h 962"/>
              <a:gd name="T22" fmla="*/ 0 w 14520"/>
              <a:gd name="T23" fmla="*/ 961 h 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520" h="962">
                <a:moveTo>
                  <a:pt x="0" y="961"/>
                </a:moveTo>
                <a:lnTo>
                  <a:pt x="5341" y="762"/>
                </a:lnTo>
                <a:lnTo>
                  <a:pt x="11582" y="650"/>
                </a:lnTo>
                <a:lnTo>
                  <a:pt x="14519" y="480"/>
                </a:lnTo>
                <a:lnTo>
                  <a:pt x="13192" y="282"/>
                </a:lnTo>
                <a:lnTo>
                  <a:pt x="9662" y="338"/>
                </a:lnTo>
                <a:lnTo>
                  <a:pt x="7742" y="0"/>
                </a:lnTo>
                <a:lnTo>
                  <a:pt x="5483" y="282"/>
                </a:lnTo>
                <a:lnTo>
                  <a:pt x="3224" y="395"/>
                </a:lnTo>
                <a:lnTo>
                  <a:pt x="1680" y="15"/>
                </a:lnTo>
                <a:lnTo>
                  <a:pt x="878" y="582"/>
                </a:lnTo>
                <a:lnTo>
                  <a:pt x="0" y="961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4C1900"/>
              </a:gs>
            </a:gsLst>
            <a:lin ang="5400000" scaled="1"/>
          </a:gra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4" name="Freeform 6"/>
          <p:cNvSpPr>
            <a:spLocks noChangeArrowheads="1"/>
          </p:cNvSpPr>
          <p:nvPr/>
        </p:nvSpPr>
        <p:spPr bwMode="auto">
          <a:xfrm>
            <a:off x="1911350" y="6157913"/>
            <a:ext cx="2051050" cy="212725"/>
          </a:xfrm>
          <a:custGeom>
            <a:avLst/>
            <a:gdLst>
              <a:gd name="T0" fmla="*/ 0 w 5696"/>
              <a:gd name="T1" fmla="*/ 588 h 589"/>
              <a:gd name="T2" fmla="*/ 982 w 5696"/>
              <a:gd name="T3" fmla="*/ 552 h 589"/>
              <a:gd name="T4" fmla="*/ 4186 w 5696"/>
              <a:gd name="T5" fmla="*/ 494 h 589"/>
              <a:gd name="T6" fmla="*/ 5695 w 5696"/>
              <a:gd name="T7" fmla="*/ 407 h 589"/>
              <a:gd name="T8" fmla="*/ 5014 w 5696"/>
              <a:gd name="T9" fmla="*/ 320 h 589"/>
              <a:gd name="T10" fmla="*/ 3147 w 5696"/>
              <a:gd name="T11" fmla="*/ 39 h 589"/>
              <a:gd name="T12" fmla="*/ 2298 w 5696"/>
              <a:gd name="T13" fmla="*/ 516 h 589"/>
              <a:gd name="T14" fmla="*/ 1143 w 5696"/>
              <a:gd name="T15" fmla="*/ 0 h 589"/>
              <a:gd name="T16" fmla="*/ 210 w 5696"/>
              <a:gd name="T17" fmla="*/ 308 h 589"/>
              <a:gd name="T18" fmla="*/ 0 w 5696"/>
              <a:gd name="T19" fmla="*/ 588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96" h="589">
                <a:moveTo>
                  <a:pt x="0" y="588"/>
                </a:moveTo>
                <a:lnTo>
                  <a:pt x="982" y="552"/>
                </a:lnTo>
                <a:lnTo>
                  <a:pt x="4186" y="494"/>
                </a:lnTo>
                <a:lnTo>
                  <a:pt x="5695" y="407"/>
                </a:lnTo>
                <a:lnTo>
                  <a:pt x="5014" y="320"/>
                </a:lnTo>
                <a:lnTo>
                  <a:pt x="3147" y="39"/>
                </a:lnTo>
                <a:lnTo>
                  <a:pt x="2298" y="516"/>
                </a:lnTo>
                <a:lnTo>
                  <a:pt x="1143" y="0"/>
                </a:lnTo>
                <a:lnTo>
                  <a:pt x="210" y="308"/>
                </a:lnTo>
                <a:lnTo>
                  <a:pt x="0" y="588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4C1900"/>
              </a:gs>
            </a:gsLst>
            <a:lin ang="5400000" scaled="1"/>
          </a:gra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5" name="Freeform 7"/>
          <p:cNvSpPr>
            <a:spLocks noChangeArrowheads="1"/>
          </p:cNvSpPr>
          <p:nvPr/>
        </p:nvSpPr>
        <p:spPr bwMode="auto">
          <a:xfrm>
            <a:off x="0" y="6059488"/>
            <a:ext cx="5346700" cy="650875"/>
          </a:xfrm>
          <a:custGeom>
            <a:avLst/>
            <a:gdLst>
              <a:gd name="T0" fmla="*/ 0 w 14854"/>
              <a:gd name="T1" fmla="*/ 1313 h 1806"/>
              <a:gd name="T2" fmla="*/ 9742 w 14854"/>
              <a:gd name="T3" fmla="*/ 1438 h 1806"/>
              <a:gd name="T4" fmla="*/ 13412 w 14854"/>
              <a:gd name="T5" fmla="*/ 1664 h 1806"/>
              <a:gd name="T6" fmla="*/ 14853 w 14854"/>
              <a:gd name="T7" fmla="*/ 1805 h 1806"/>
              <a:gd name="T8" fmla="*/ 13695 w 14854"/>
              <a:gd name="T9" fmla="*/ 1382 h 1806"/>
              <a:gd name="T10" fmla="*/ 11210 w 14854"/>
              <a:gd name="T11" fmla="*/ 902 h 1806"/>
              <a:gd name="T12" fmla="*/ 6692 w 14854"/>
              <a:gd name="T13" fmla="*/ 676 h 1806"/>
              <a:gd name="T14" fmla="*/ 4320 w 14854"/>
              <a:gd name="T15" fmla="*/ 0 h 1806"/>
              <a:gd name="T16" fmla="*/ 2259 w 14854"/>
              <a:gd name="T17" fmla="*/ 704 h 1806"/>
              <a:gd name="T18" fmla="*/ 0 w 14854"/>
              <a:gd name="T19" fmla="*/ 1178 h 1806"/>
              <a:gd name="T20" fmla="*/ 0 w 14854"/>
              <a:gd name="T21" fmla="*/ 1313 h 1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854" h="1806">
                <a:moveTo>
                  <a:pt x="0" y="1313"/>
                </a:moveTo>
                <a:lnTo>
                  <a:pt x="9742" y="1438"/>
                </a:lnTo>
                <a:lnTo>
                  <a:pt x="13412" y="1664"/>
                </a:lnTo>
                <a:lnTo>
                  <a:pt x="14853" y="1805"/>
                </a:lnTo>
                <a:lnTo>
                  <a:pt x="13695" y="1382"/>
                </a:lnTo>
                <a:lnTo>
                  <a:pt x="11210" y="902"/>
                </a:lnTo>
                <a:lnTo>
                  <a:pt x="6692" y="676"/>
                </a:lnTo>
                <a:lnTo>
                  <a:pt x="4320" y="0"/>
                </a:lnTo>
                <a:lnTo>
                  <a:pt x="2259" y="704"/>
                </a:lnTo>
                <a:lnTo>
                  <a:pt x="0" y="1178"/>
                </a:lnTo>
                <a:lnTo>
                  <a:pt x="0" y="1313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4C1900"/>
              </a:gs>
            </a:gsLst>
            <a:lin ang="5400000" scaled="1"/>
          </a:gradFill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112713"/>
            <a:ext cx="7805737" cy="127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717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447800"/>
            <a:ext cx="7805737" cy="463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2pPr>
      <a:lvl3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3pPr>
      <a:lvl4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4pPr>
      <a:lvl5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5pPr>
      <a:lvl6pPr marL="4572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6pPr>
      <a:lvl7pPr marL="9144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7pPr>
      <a:lvl8pPr marL="13716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8pPr>
      <a:lvl9pPr marL="18288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400">
          <a:solidFill>
            <a:srgbClr val="000000"/>
          </a:solidFill>
          <a:latin typeface="Times New Roman" pitchFamily="18" charset="0"/>
          <a:ea typeface="Lucida Sans Unicode" pitchFamily="34" charset="0"/>
          <a:cs typeface="Lucida Sans Unicode" pitchFamily="34" charset="0"/>
        </a:defRPr>
      </a:lvl9pPr>
    </p:titleStyle>
    <p:bodyStyle>
      <a:lvl1pPr marL="393700" indent="-323850" algn="l" defTabSz="449263" rtl="0" eaLnBrk="1" fontAlgn="base" hangingPunct="1">
        <a:lnSpc>
          <a:spcPct val="90000"/>
        </a:lnSpc>
        <a:spcBef>
          <a:spcPct val="0"/>
        </a:spcBef>
        <a:spcAft>
          <a:spcPts val="1425"/>
        </a:spcAft>
        <a:buClr>
          <a:srgbClr val="000000"/>
        </a:buClr>
        <a:buSzPct val="107000"/>
        <a:buFont typeface="StarSymbol" charset="0"/>
        <a:buBlip>
          <a:blip r:embed="rId13"/>
        </a:buBlip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88988" indent="-287338" algn="l" defTabSz="449263" rtl="0" eaLnBrk="1" fontAlgn="base" hangingPunct="1">
        <a:lnSpc>
          <a:spcPct val="90000"/>
        </a:lnSpc>
        <a:spcBef>
          <a:spcPct val="0"/>
        </a:spcBef>
        <a:spcAft>
          <a:spcPts val="1138"/>
        </a:spcAft>
        <a:buClr>
          <a:srgbClr val="000000"/>
        </a:buClr>
        <a:buSzPct val="145000"/>
        <a:buFont typeface="StarSymbol" charset="0"/>
        <a:buBlip>
          <a:blip r:embed="rId14"/>
        </a:buBlip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293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850"/>
        </a:spcAft>
        <a:buClr>
          <a:srgbClr val="000000"/>
        </a:buClr>
        <a:buSzPct val="126000"/>
        <a:buFont typeface="StarSymbol" charset="0"/>
        <a:buBlip>
          <a:blip r:embed="rId13"/>
        </a:buBlip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725613" indent="-214313" algn="l" defTabSz="449263" rtl="0" eaLnBrk="1" fontAlgn="base" hangingPunct="1">
        <a:lnSpc>
          <a:spcPct val="90000"/>
        </a:lnSpc>
        <a:spcBef>
          <a:spcPct val="0"/>
        </a:spcBef>
        <a:spcAft>
          <a:spcPts val="575"/>
        </a:spcAft>
        <a:buClr>
          <a:srgbClr val="000000"/>
        </a:buClr>
        <a:buSzPct val="77000"/>
        <a:buFont typeface="StarSymbol" charset="0"/>
        <a:buBlip>
          <a:blip r:embed="rId15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1574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93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6146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93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3071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93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5290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93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9862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93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AutoShap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oundRect">
            <a:avLst>
              <a:gd name="adj" fmla="val 23"/>
            </a:avLst>
          </a:prstGeom>
          <a:gradFill rotWithShape="0">
            <a:gsLst>
              <a:gs pos="0">
                <a:srgbClr val="3DEB3D"/>
              </a:gs>
              <a:gs pos="100000">
                <a:srgbClr val="008080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61988" y="515938"/>
            <a:ext cx="7805737" cy="127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1988" y="1905000"/>
            <a:ext cx="7805737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0" y="0"/>
            <a:ext cx="1373188" cy="6858000"/>
          </a:xfrm>
          <a:prstGeom prst="roundRect">
            <a:avLst>
              <a:gd name="adj" fmla="val 116"/>
            </a:avLst>
          </a:prstGeom>
          <a:solidFill>
            <a:srgbClr val="00008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1384300" y="0"/>
            <a:ext cx="34925" cy="6858000"/>
          </a:xfrm>
          <a:prstGeom prst="roundRect">
            <a:avLst>
              <a:gd name="adj" fmla="val 4542"/>
            </a:avLst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>
            <a:off x="7445375" y="6781800"/>
            <a:ext cx="544513" cy="76200"/>
          </a:xfrm>
          <a:prstGeom prst="roundRect">
            <a:avLst>
              <a:gd name="adj" fmla="val 2083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>
            <a:off x="7445375" y="6651625"/>
            <a:ext cx="544513" cy="71438"/>
          </a:xfrm>
          <a:prstGeom prst="roundRect">
            <a:avLst>
              <a:gd name="adj" fmla="val 2269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>
            <a:off x="7445375" y="6508750"/>
            <a:ext cx="544513" cy="76200"/>
          </a:xfrm>
          <a:prstGeom prst="roundRect">
            <a:avLst>
              <a:gd name="adj" fmla="val 2083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01" name="AutoShape 9"/>
          <p:cNvSpPr>
            <a:spLocks noChangeArrowheads="1"/>
          </p:cNvSpPr>
          <p:nvPr/>
        </p:nvSpPr>
        <p:spPr bwMode="auto">
          <a:xfrm>
            <a:off x="7445375" y="6380163"/>
            <a:ext cx="544513" cy="71437"/>
          </a:xfrm>
          <a:prstGeom prst="roundRect">
            <a:avLst>
              <a:gd name="adj" fmla="val 2269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02" name="AutoShape 10"/>
          <p:cNvSpPr>
            <a:spLocks noChangeArrowheads="1"/>
          </p:cNvSpPr>
          <p:nvPr/>
        </p:nvSpPr>
        <p:spPr bwMode="auto">
          <a:xfrm>
            <a:off x="7445375" y="6237288"/>
            <a:ext cx="544513" cy="76200"/>
          </a:xfrm>
          <a:prstGeom prst="roundRect">
            <a:avLst>
              <a:gd name="adj" fmla="val 2083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7445375" y="6107113"/>
            <a:ext cx="544513" cy="71437"/>
          </a:xfrm>
          <a:prstGeom prst="roundRect">
            <a:avLst>
              <a:gd name="adj" fmla="val 2269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8107363" y="6781800"/>
            <a:ext cx="544512" cy="76200"/>
          </a:xfrm>
          <a:prstGeom prst="roundRect">
            <a:avLst>
              <a:gd name="adj" fmla="val 2083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05" name="AutoShape 13"/>
          <p:cNvSpPr>
            <a:spLocks noChangeArrowheads="1"/>
          </p:cNvSpPr>
          <p:nvPr/>
        </p:nvSpPr>
        <p:spPr bwMode="auto">
          <a:xfrm>
            <a:off x="8107363" y="6651625"/>
            <a:ext cx="544512" cy="71438"/>
          </a:xfrm>
          <a:prstGeom prst="roundRect">
            <a:avLst>
              <a:gd name="adj" fmla="val 2269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06" name="AutoShape 14"/>
          <p:cNvSpPr>
            <a:spLocks noChangeArrowheads="1"/>
          </p:cNvSpPr>
          <p:nvPr/>
        </p:nvSpPr>
        <p:spPr bwMode="auto">
          <a:xfrm>
            <a:off x="8107363" y="6508750"/>
            <a:ext cx="544512" cy="76200"/>
          </a:xfrm>
          <a:prstGeom prst="roundRect">
            <a:avLst>
              <a:gd name="adj" fmla="val 2083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07" name="AutoShape 15"/>
          <p:cNvSpPr>
            <a:spLocks noChangeArrowheads="1"/>
          </p:cNvSpPr>
          <p:nvPr/>
        </p:nvSpPr>
        <p:spPr bwMode="auto">
          <a:xfrm>
            <a:off x="8107363" y="6380163"/>
            <a:ext cx="544512" cy="71437"/>
          </a:xfrm>
          <a:prstGeom prst="roundRect">
            <a:avLst>
              <a:gd name="adj" fmla="val 2269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08" name="AutoShape 16"/>
          <p:cNvSpPr>
            <a:spLocks noChangeArrowheads="1"/>
          </p:cNvSpPr>
          <p:nvPr/>
        </p:nvSpPr>
        <p:spPr bwMode="auto">
          <a:xfrm>
            <a:off x="8107363" y="6237288"/>
            <a:ext cx="544512" cy="76200"/>
          </a:xfrm>
          <a:prstGeom prst="roundRect">
            <a:avLst>
              <a:gd name="adj" fmla="val 2083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09" name="AutoShape 17"/>
          <p:cNvSpPr>
            <a:spLocks noChangeArrowheads="1"/>
          </p:cNvSpPr>
          <p:nvPr/>
        </p:nvSpPr>
        <p:spPr bwMode="auto">
          <a:xfrm>
            <a:off x="8107363" y="6107113"/>
            <a:ext cx="544512" cy="71437"/>
          </a:xfrm>
          <a:prstGeom prst="roundRect">
            <a:avLst>
              <a:gd name="adj" fmla="val 2269"/>
            </a:avLst>
          </a:prstGeom>
          <a:solidFill>
            <a:srgbClr val="000000">
              <a:alpha val="2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2pPr>
      <a:lvl3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3pPr>
      <a:lvl4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4pPr>
      <a:lvl5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5pPr>
      <a:lvl6pPr marL="4572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6pPr>
      <a:lvl7pPr marL="9144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7pPr>
      <a:lvl8pPr marL="13716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8pPr>
      <a:lvl9pPr marL="18288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ＭＳ Ｐ明朝" pitchFamily="16" charset="-128"/>
        </a:defRPr>
      </a:lvl9pPr>
    </p:titleStyle>
    <p:bodyStyle>
      <a:lvl1pPr marL="430213" indent="-323850" algn="l" defTabSz="449263" rtl="0" eaLnBrk="1" fontAlgn="base" hangingPunct="1">
        <a:lnSpc>
          <a:spcPct val="90000"/>
        </a:lnSpc>
        <a:spcBef>
          <a:spcPct val="0"/>
        </a:spcBef>
        <a:spcAft>
          <a:spcPts val="1413"/>
        </a:spcAft>
        <a:buClr>
          <a:srgbClr val="00FFFF"/>
        </a:buClr>
        <a:buSzPct val="45000"/>
        <a:buFont typeface="StarSymbol" charset="0"/>
        <a:buBlip>
          <a:blip r:embed="rId13"/>
        </a:buBlip>
        <a:defRPr sz="32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862013" indent="-285750" algn="l" defTabSz="449263" rtl="0" eaLnBrk="1" fontAlgn="base" hangingPunct="1">
        <a:lnSpc>
          <a:spcPct val="90000"/>
        </a:lnSpc>
        <a:spcBef>
          <a:spcPct val="0"/>
        </a:spcBef>
        <a:spcAft>
          <a:spcPts val="1138"/>
        </a:spcAft>
        <a:buClr>
          <a:srgbClr val="000000"/>
        </a:buClr>
        <a:buSzPct val="87000"/>
        <a:buFont typeface="Symbol" pitchFamily="18" charset="2"/>
        <a:buBlip>
          <a:blip r:embed="rId14"/>
        </a:buBlip>
        <a:defRPr sz="28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2pPr>
      <a:lvl3pPr marL="1293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StarSymbol" charset="0"/>
        <a:buBlip>
          <a:blip r:embed="rId13"/>
        </a:buBlip>
        <a:defRPr sz="24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3pPr>
      <a:lvl4pPr marL="1725613" indent="-214313" algn="l" defTabSz="449263" rtl="0" eaLnBrk="1" fontAlgn="base" hangingPunct="1">
        <a:lnSpc>
          <a:spcPct val="90000"/>
        </a:lnSpc>
        <a:spcBef>
          <a:spcPct val="0"/>
        </a:spcBef>
        <a:spcAft>
          <a:spcPts val="575"/>
        </a:spcAft>
        <a:buClr>
          <a:srgbClr val="000000"/>
        </a:buClr>
        <a:buSzPct val="63000"/>
        <a:buFont typeface="Symbol" pitchFamily="18" charset="2"/>
        <a:buBlip>
          <a:blip r:embed="rId15"/>
        </a:buBlip>
        <a:defRPr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4pPr>
      <a:lvl5pPr marL="21574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6"/>
        </a:buBlip>
        <a:defRPr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5pPr>
      <a:lvl6pPr marL="26146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6"/>
        </a:buBlip>
        <a:defRPr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6pPr>
      <a:lvl7pPr marL="3071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6"/>
        </a:buBlip>
        <a:defRPr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7pPr>
      <a:lvl8pPr marL="35290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6"/>
        </a:buBlip>
        <a:defRPr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8pPr>
      <a:lvl9pPr marL="39862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6"/>
        </a:buBlip>
        <a:defRPr sz="2000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rgbClr val="FFFF00"/>
            </a:gs>
            <a:gs pos="100000">
              <a:srgbClr val="8000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504825"/>
            <a:ext cx="7805737" cy="127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906588"/>
            <a:ext cx="7805737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2pPr>
      <a:lvl3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3pPr>
      <a:lvl4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4pPr>
      <a:lvl5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5pPr>
      <a:lvl6pPr marL="4572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6pPr>
      <a:lvl7pPr marL="9144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7pPr>
      <a:lvl8pPr marL="13716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8pPr>
      <a:lvl9pPr marL="18288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9pPr>
    </p:titleStyle>
    <p:bodyStyle>
      <a:lvl1pPr marL="430213" indent="-323850" algn="l" defTabSz="449263" rtl="0" eaLnBrk="1" fontAlgn="base" hangingPunct="1">
        <a:lnSpc>
          <a:spcPct val="90000"/>
        </a:lnSpc>
        <a:spcBef>
          <a:spcPct val="0"/>
        </a:spcBef>
        <a:spcAft>
          <a:spcPts val="1425"/>
        </a:spcAft>
        <a:buClr>
          <a:srgbClr val="000000"/>
        </a:buClr>
        <a:buSzPct val="45000"/>
        <a:buFont typeface="StarSymbol" charset="0"/>
        <a:buBlip>
          <a:blip r:embed="rId13"/>
        </a:buBlip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862013" indent="-285750" algn="l" defTabSz="449263" rtl="0" eaLnBrk="1" fontAlgn="base" hangingPunct="1">
        <a:lnSpc>
          <a:spcPct val="90000"/>
        </a:lnSpc>
        <a:spcBef>
          <a:spcPct val="0"/>
        </a:spcBef>
        <a:spcAft>
          <a:spcPts val="1138"/>
        </a:spcAft>
        <a:buClr>
          <a:srgbClr val="000000"/>
        </a:buClr>
        <a:buSzPct val="87000"/>
        <a:buFont typeface="Symbol" pitchFamily="18" charset="2"/>
        <a:buBlip>
          <a:blip r:embed="rId14"/>
        </a:buBlip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293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StarSymbol" charset="0"/>
        <a:buBlip>
          <a:blip r:embed="rId13"/>
        </a:buBlip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725613" indent="-214313" algn="l" defTabSz="449263" rtl="0" eaLnBrk="1" fontAlgn="base" hangingPunct="1">
        <a:lnSpc>
          <a:spcPct val="90000"/>
        </a:lnSpc>
        <a:spcBef>
          <a:spcPct val="0"/>
        </a:spcBef>
        <a:spcAft>
          <a:spcPts val="575"/>
        </a:spcAft>
        <a:buClr>
          <a:srgbClr val="000000"/>
        </a:buClr>
        <a:buSzPct val="63000"/>
        <a:buFont typeface="Symbol" pitchFamily="18" charset="2"/>
        <a:buBlip>
          <a:blip r:embed="rId15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1574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6146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3071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5290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9862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1" name="Group 1"/>
          <p:cNvGrpSpPr>
            <a:grpSpLocks/>
          </p:cNvGrpSpPr>
          <p:nvPr/>
        </p:nvGrpSpPr>
        <p:grpSpPr bwMode="auto">
          <a:xfrm>
            <a:off x="0" y="139700"/>
            <a:ext cx="9144000" cy="1020763"/>
            <a:chOff x="0" y="88"/>
            <a:chExt cx="5760" cy="643"/>
          </a:xfrm>
        </p:grpSpPr>
        <p:sp>
          <p:nvSpPr>
            <p:cNvPr id="10242" name="Line 2"/>
            <p:cNvSpPr>
              <a:spLocks noChangeShapeType="1"/>
            </p:cNvSpPr>
            <p:nvPr/>
          </p:nvSpPr>
          <p:spPr bwMode="auto">
            <a:xfrm>
              <a:off x="0" y="103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43" name="Line 3"/>
            <p:cNvSpPr>
              <a:spLocks noChangeShapeType="1"/>
            </p:cNvSpPr>
            <p:nvPr/>
          </p:nvSpPr>
          <p:spPr bwMode="auto">
            <a:xfrm>
              <a:off x="0" y="206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244" name="Group 4"/>
            <p:cNvGrpSpPr>
              <a:grpSpLocks/>
            </p:cNvGrpSpPr>
            <p:nvPr/>
          </p:nvGrpSpPr>
          <p:grpSpPr bwMode="auto">
            <a:xfrm>
              <a:off x="0" y="88"/>
              <a:ext cx="5760" cy="437"/>
              <a:chOff x="0" y="88"/>
              <a:chExt cx="5760" cy="437"/>
            </a:xfrm>
          </p:grpSpPr>
          <p:sp>
            <p:nvSpPr>
              <p:cNvPr id="10245" name="Line 5"/>
              <p:cNvSpPr>
                <a:spLocks noChangeShapeType="1"/>
              </p:cNvSpPr>
              <p:nvPr/>
            </p:nvSpPr>
            <p:spPr bwMode="auto">
              <a:xfrm>
                <a:off x="0" y="308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46" name="Text Box 6"/>
              <p:cNvSpPr txBox="1">
                <a:spLocks noChangeArrowheads="1"/>
              </p:cNvSpPr>
              <p:nvPr/>
            </p:nvSpPr>
            <p:spPr bwMode="auto">
              <a:xfrm>
                <a:off x="0" y="88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247" name="Group 7"/>
            <p:cNvGrpSpPr>
              <a:grpSpLocks/>
            </p:cNvGrpSpPr>
            <p:nvPr/>
          </p:nvGrpSpPr>
          <p:grpSpPr bwMode="auto">
            <a:xfrm>
              <a:off x="0" y="191"/>
              <a:ext cx="5760" cy="437"/>
              <a:chOff x="0" y="191"/>
              <a:chExt cx="5760" cy="437"/>
            </a:xfrm>
          </p:grpSpPr>
          <p:sp>
            <p:nvSpPr>
              <p:cNvPr id="10248" name="Line 8"/>
              <p:cNvSpPr>
                <a:spLocks noChangeShapeType="1"/>
              </p:cNvSpPr>
              <p:nvPr/>
            </p:nvSpPr>
            <p:spPr bwMode="auto">
              <a:xfrm>
                <a:off x="0" y="411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49" name="Text Box 9"/>
              <p:cNvSpPr txBox="1">
                <a:spLocks noChangeArrowheads="1"/>
              </p:cNvSpPr>
              <p:nvPr/>
            </p:nvSpPr>
            <p:spPr bwMode="auto">
              <a:xfrm>
                <a:off x="0" y="191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250" name="Group 10"/>
            <p:cNvGrpSpPr>
              <a:grpSpLocks/>
            </p:cNvGrpSpPr>
            <p:nvPr/>
          </p:nvGrpSpPr>
          <p:grpSpPr bwMode="auto">
            <a:xfrm>
              <a:off x="0" y="294"/>
              <a:ext cx="5760" cy="437"/>
              <a:chOff x="0" y="294"/>
              <a:chExt cx="5760" cy="437"/>
            </a:xfrm>
          </p:grpSpPr>
          <p:sp>
            <p:nvSpPr>
              <p:cNvPr id="10251" name="Line 11"/>
              <p:cNvSpPr>
                <a:spLocks noChangeShapeType="1"/>
              </p:cNvSpPr>
              <p:nvPr/>
            </p:nvSpPr>
            <p:spPr bwMode="auto">
              <a:xfrm>
                <a:off x="0" y="514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52" name="Text Box 12"/>
              <p:cNvSpPr txBox="1">
                <a:spLocks noChangeArrowheads="1"/>
              </p:cNvSpPr>
              <p:nvPr/>
            </p:nvSpPr>
            <p:spPr bwMode="auto">
              <a:xfrm>
                <a:off x="0" y="294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10253" name="Group 13"/>
          <p:cNvGrpSpPr>
            <a:grpSpLocks/>
          </p:cNvGrpSpPr>
          <p:nvPr/>
        </p:nvGrpSpPr>
        <p:grpSpPr bwMode="auto">
          <a:xfrm>
            <a:off x="0" y="957263"/>
            <a:ext cx="9144000" cy="1019175"/>
            <a:chOff x="0" y="603"/>
            <a:chExt cx="5760" cy="642"/>
          </a:xfrm>
        </p:grpSpPr>
        <p:sp>
          <p:nvSpPr>
            <p:cNvPr id="10254" name="Line 14"/>
            <p:cNvSpPr>
              <a:spLocks noChangeShapeType="1"/>
            </p:cNvSpPr>
            <p:nvPr/>
          </p:nvSpPr>
          <p:spPr bwMode="auto">
            <a:xfrm>
              <a:off x="0" y="617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55" name="Line 15"/>
            <p:cNvSpPr>
              <a:spLocks noChangeShapeType="1"/>
            </p:cNvSpPr>
            <p:nvPr/>
          </p:nvSpPr>
          <p:spPr bwMode="auto">
            <a:xfrm>
              <a:off x="0" y="720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256" name="Group 16"/>
            <p:cNvGrpSpPr>
              <a:grpSpLocks/>
            </p:cNvGrpSpPr>
            <p:nvPr/>
          </p:nvGrpSpPr>
          <p:grpSpPr bwMode="auto">
            <a:xfrm>
              <a:off x="0" y="603"/>
              <a:ext cx="5760" cy="437"/>
              <a:chOff x="0" y="603"/>
              <a:chExt cx="5760" cy="437"/>
            </a:xfrm>
          </p:grpSpPr>
          <p:sp>
            <p:nvSpPr>
              <p:cNvPr id="10257" name="Line 17"/>
              <p:cNvSpPr>
                <a:spLocks noChangeShapeType="1"/>
              </p:cNvSpPr>
              <p:nvPr/>
            </p:nvSpPr>
            <p:spPr bwMode="auto">
              <a:xfrm>
                <a:off x="0" y="823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58" name="Text Box 18"/>
              <p:cNvSpPr txBox="1">
                <a:spLocks noChangeArrowheads="1"/>
              </p:cNvSpPr>
              <p:nvPr/>
            </p:nvSpPr>
            <p:spPr bwMode="auto">
              <a:xfrm>
                <a:off x="0" y="603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259" name="Group 19"/>
            <p:cNvGrpSpPr>
              <a:grpSpLocks/>
            </p:cNvGrpSpPr>
            <p:nvPr/>
          </p:nvGrpSpPr>
          <p:grpSpPr bwMode="auto">
            <a:xfrm>
              <a:off x="0" y="706"/>
              <a:ext cx="5760" cy="437"/>
              <a:chOff x="0" y="706"/>
              <a:chExt cx="5760" cy="437"/>
            </a:xfrm>
          </p:grpSpPr>
          <p:sp>
            <p:nvSpPr>
              <p:cNvPr id="10260" name="Line 20"/>
              <p:cNvSpPr>
                <a:spLocks noChangeShapeType="1"/>
              </p:cNvSpPr>
              <p:nvPr/>
            </p:nvSpPr>
            <p:spPr bwMode="auto">
              <a:xfrm>
                <a:off x="0" y="926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61" name="Text Box 21"/>
              <p:cNvSpPr txBox="1">
                <a:spLocks noChangeArrowheads="1"/>
              </p:cNvSpPr>
              <p:nvPr/>
            </p:nvSpPr>
            <p:spPr bwMode="auto">
              <a:xfrm>
                <a:off x="0" y="706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262" name="Group 22"/>
            <p:cNvGrpSpPr>
              <a:grpSpLocks/>
            </p:cNvGrpSpPr>
            <p:nvPr/>
          </p:nvGrpSpPr>
          <p:grpSpPr bwMode="auto">
            <a:xfrm>
              <a:off x="0" y="808"/>
              <a:ext cx="5760" cy="437"/>
              <a:chOff x="0" y="808"/>
              <a:chExt cx="5760" cy="437"/>
            </a:xfrm>
          </p:grpSpPr>
          <p:sp>
            <p:nvSpPr>
              <p:cNvPr id="10263" name="Line 23"/>
              <p:cNvSpPr>
                <a:spLocks noChangeShapeType="1"/>
              </p:cNvSpPr>
              <p:nvPr/>
            </p:nvSpPr>
            <p:spPr bwMode="auto">
              <a:xfrm>
                <a:off x="0" y="1028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64" name="Text Box 24"/>
              <p:cNvSpPr txBox="1">
                <a:spLocks noChangeArrowheads="1"/>
              </p:cNvSpPr>
              <p:nvPr/>
            </p:nvSpPr>
            <p:spPr bwMode="auto">
              <a:xfrm>
                <a:off x="0" y="808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10265" name="Group 25"/>
          <p:cNvGrpSpPr>
            <a:grpSpLocks/>
          </p:cNvGrpSpPr>
          <p:nvPr/>
        </p:nvGrpSpPr>
        <p:grpSpPr bwMode="auto">
          <a:xfrm>
            <a:off x="0" y="1773238"/>
            <a:ext cx="9144000" cy="1020762"/>
            <a:chOff x="0" y="1117"/>
            <a:chExt cx="5760" cy="643"/>
          </a:xfrm>
        </p:grpSpPr>
        <p:sp>
          <p:nvSpPr>
            <p:cNvPr id="10266" name="Line 26"/>
            <p:cNvSpPr>
              <a:spLocks noChangeShapeType="1"/>
            </p:cNvSpPr>
            <p:nvPr/>
          </p:nvSpPr>
          <p:spPr bwMode="auto">
            <a:xfrm>
              <a:off x="0" y="1131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67" name="Line 27"/>
            <p:cNvSpPr>
              <a:spLocks noChangeShapeType="1"/>
            </p:cNvSpPr>
            <p:nvPr/>
          </p:nvSpPr>
          <p:spPr bwMode="auto">
            <a:xfrm>
              <a:off x="0" y="1234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268" name="Group 28"/>
            <p:cNvGrpSpPr>
              <a:grpSpLocks/>
            </p:cNvGrpSpPr>
            <p:nvPr/>
          </p:nvGrpSpPr>
          <p:grpSpPr bwMode="auto">
            <a:xfrm>
              <a:off x="0" y="1117"/>
              <a:ext cx="5760" cy="437"/>
              <a:chOff x="0" y="1117"/>
              <a:chExt cx="5760" cy="437"/>
            </a:xfrm>
          </p:grpSpPr>
          <p:sp>
            <p:nvSpPr>
              <p:cNvPr id="10269" name="Line 29"/>
              <p:cNvSpPr>
                <a:spLocks noChangeShapeType="1"/>
              </p:cNvSpPr>
              <p:nvPr/>
            </p:nvSpPr>
            <p:spPr bwMode="auto">
              <a:xfrm>
                <a:off x="0" y="1337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70" name="Text Box 30"/>
              <p:cNvSpPr txBox="1">
                <a:spLocks noChangeArrowheads="1"/>
              </p:cNvSpPr>
              <p:nvPr/>
            </p:nvSpPr>
            <p:spPr bwMode="auto">
              <a:xfrm>
                <a:off x="0" y="1117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271" name="Group 31"/>
            <p:cNvGrpSpPr>
              <a:grpSpLocks/>
            </p:cNvGrpSpPr>
            <p:nvPr/>
          </p:nvGrpSpPr>
          <p:grpSpPr bwMode="auto">
            <a:xfrm>
              <a:off x="0" y="1220"/>
              <a:ext cx="5760" cy="437"/>
              <a:chOff x="0" y="1220"/>
              <a:chExt cx="5760" cy="437"/>
            </a:xfrm>
          </p:grpSpPr>
          <p:sp>
            <p:nvSpPr>
              <p:cNvPr id="10272" name="Line 32"/>
              <p:cNvSpPr>
                <a:spLocks noChangeShapeType="1"/>
              </p:cNvSpPr>
              <p:nvPr/>
            </p:nvSpPr>
            <p:spPr bwMode="auto">
              <a:xfrm>
                <a:off x="0" y="1440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73" name="Text Box 33"/>
              <p:cNvSpPr txBox="1">
                <a:spLocks noChangeArrowheads="1"/>
              </p:cNvSpPr>
              <p:nvPr/>
            </p:nvSpPr>
            <p:spPr bwMode="auto">
              <a:xfrm>
                <a:off x="0" y="1220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274" name="Group 34"/>
            <p:cNvGrpSpPr>
              <a:grpSpLocks/>
            </p:cNvGrpSpPr>
            <p:nvPr/>
          </p:nvGrpSpPr>
          <p:grpSpPr bwMode="auto">
            <a:xfrm>
              <a:off x="0" y="1323"/>
              <a:ext cx="5760" cy="437"/>
              <a:chOff x="0" y="1323"/>
              <a:chExt cx="5760" cy="437"/>
            </a:xfrm>
          </p:grpSpPr>
          <p:sp>
            <p:nvSpPr>
              <p:cNvPr id="10275" name="Line 35"/>
              <p:cNvSpPr>
                <a:spLocks noChangeShapeType="1"/>
              </p:cNvSpPr>
              <p:nvPr/>
            </p:nvSpPr>
            <p:spPr bwMode="auto">
              <a:xfrm>
                <a:off x="0" y="1543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76" name="Text Box 36"/>
              <p:cNvSpPr txBox="1">
                <a:spLocks noChangeArrowheads="1"/>
              </p:cNvSpPr>
              <p:nvPr/>
            </p:nvSpPr>
            <p:spPr bwMode="auto">
              <a:xfrm>
                <a:off x="0" y="1323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10277" name="Group 37"/>
          <p:cNvGrpSpPr>
            <a:grpSpLocks/>
          </p:cNvGrpSpPr>
          <p:nvPr/>
        </p:nvGrpSpPr>
        <p:grpSpPr bwMode="auto">
          <a:xfrm>
            <a:off x="0" y="2589213"/>
            <a:ext cx="9144000" cy="1020762"/>
            <a:chOff x="0" y="1631"/>
            <a:chExt cx="5760" cy="643"/>
          </a:xfrm>
        </p:grpSpPr>
        <p:sp>
          <p:nvSpPr>
            <p:cNvPr id="10278" name="Line 38"/>
            <p:cNvSpPr>
              <a:spLocks noChangeShapeType="1"/>
            </p:cNvSpPr>
            <p:nvPr/>
          </p:nvSpPr>
          <p:spPr bwMode="auto">
            <a:xfrm>
              <a:off x="0" y="1646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9" name="Line 39"/>
            <p:cNvSpPr>
              <a:spLocks noChangeShapeType="1"/>
            </p:cNvSpPr>
            <p:nvPr/>
          </p:nvSpPr>
          <p:spPr bwMode="auto">
            <a:xfrm>
              <a:off x="0" y="1749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280" name="Group 40"/>
            <p:cNvGrpSpPr>
              <a:grpSpLocks/>
            </p:cNvGrpSpPr>
            <p:nvPr/>
          </p:nvGrpSpPr>
          <p:grpSpPr bwMode="auto">
            <a:xfrm>
              <a:off x="0" y="1631"/>
              <a:ext cx="5760" cy="437"/>
              <a:chOff x="0" y="1631"/>
              <a:chExt cx="5760" cy="437"/>
            </a:xfrm>
          </p:grpSpPr>
          <p:sp>
            <p:nvSpPr>
              <p:cNvPr id="10281" name="Line 41"/>
              <p:cNvSpPr>
                <a:spLocks noChangeShapeType="1"/>
              </p:cNvSpPr>
              <p:nvPr/>
            </p:nvSpPr>
            <p:spPr bwMode="auto">
              <a:xfrm>
                <a:off x="0" y="1851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82" name="Text Box 42"/>
              <p:cNvSpPr txBox="1">
                <a:spLocks noChangeArrowheads="1"/>
              </p:cNvSpPr>
              <p:nvPr/>
            </p:nvSpPr>
            <p:spPr bwMode="auto">
              <a:xfrm>
                <a:off x="0" y="1631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283" name="Group 43"/>
            <p:cNvGrpSpPr>
              <a:grpSpLocks/>
            </p:cNvGrpSpPr>
            <p:nvPr/>
          </p:nvGrpSpPr>
          <p:grpSpPr bwMode="auto">
            <a:xfrm>
              <a:off x="0" y="1734"/>
              <a:ext cx="5760" cy="437"/>
              <a:chOff x="0" y="1734"/>
              <a:chExt cx="5760" cy="437"/>
            </a:xfrm>
          </p:grpSpPr>
          <p:sp>
            <p:nvSpPr>
              <p:cNvPr id="10284" name="Line 44"/>
              <p:cNvSpPr>
                <a:spLocks noChangeShapeType="1"/>
              </p:cNvSpPr>
              <p:nvPr/>
            </p:nvSpPr>
            <p:spPr bwMode="auto">
              <a:xfrm>
                <a:off x="0" y="1954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85" name="Text Box 45"/>
              <p:cNvSpPr txBox="1">
                <a:spLocks noChangeArrowheads="1"/>
              </p:cNvSpPr>
              <p:nvPr/>
            </p:nvSpPr>
            <p:spPr bwMode="auto">
              <a:xfrm>
                <a:off x="0" y="1734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286" name="Group 46"/>
            <p:cNvGrpSpPr>
              <a:grpSpLocks/>
            </p:cNvGrpSpPr>
            <p:nvPr/>
          </p:nvGrpSpPr>
          <p:grpSpPr bwMode="auto">
            <a:xfrm>
              <a:off x="0" y="1837"/>
              <a:ext cx="5760" cy="437"/>
              <a:chOff x="0" y="1837"/>
              <a:chExt cx="5760" cy="437"/>
            </a:xfrm>
          </p:grpSpPr>
          <p:sp>
            <p:nvSpPr>
              <p:cNvPr id="10287" name="Line 47"/>
              <p:cNvSpPr>
                <a:spLocks noChangeShapeType="1"/>
              </p:cNvSpPr>
              <p:nvPr/>
            </p:nvSpPr>
            <p:spPr bwMode="auto">
              <a:xfrm>
                <a:off x="0" y="2057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88" name="Text Box 48"/>
              <p:cNvSpPr txBox="1">
                <a:spLocks noChangeArrowheads="1"/>
              </p:cNvSpPr>
              <p:nvPr/>
            </p:nvSpPr>
            <p:spPr bwMode="auto">
              <a:xfrm>
                <a:off x="0" y="1837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10289" name="Group 49"/>
          <p:cNvGrpSpPr>
            <a:grpSpLocks/>
          </p:cNvGrpSpPr>
          <p:nvPr/>
        </p:nvGrpSpPr>
        <p:grpSpPr bwMode="auto">
          <a:xfrm>
            <a:off x="0" y="3406775"/>
            <a:ext cx="9144000" cy="1019175"/>
            <a:chOff x="0" y="2146"/>
            <a:chExt cx="5760" cy="642"/>
          </a:xfrm>
        </p:grpSpPr>
        <p:sp>
          <p:nvSpPr>
            <p:cNvPr id="10290" name="Line 50"/>
            <p:cNvSpPr>
              <a:spLocks noChangeShapeType="1"/>
            </p:cNvSpPr>
            <p:nvPr/>
          </p:nvSpPr>
          <p:spPr bwMode="auto">
            <a:xfrm>
              <a:off x="0" y="2160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1" name="Line 51"/>
            <p:cNvSpPr>
              <a:spLocks noChangeShapeType="1"/>
            </p:cNvSpPr>
            <p:nvPr/>
          </p:nvSpPr>
          <p:spPr bwMode="auto">
            <a:xfrm>
              <a:off x="0" y="2263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292" name="Group 52"/>
            <p:cNvGrpSpPr>
              <a:grpSpLocks/>
            </p:cNvGrpSpPr>
            <p:nvPr/>
          </p:nvGrpSpPr>
          <p:grpSpPr bwMode="auto">
            <a:xfrm>
              <a:off x="0" y="2146"/>
              <a:ext cx="5760" cy="437"/>
              <a:chOff x="0" y="2146"/>
              <a:chExt cx="5760" cy="437"/>
            </a:xfrm>
          </p:grpSpPr>
          <p:sp>
            <p:nvSpPr>
              <p:cNvPr id="10293" name="Line 53"/>
              <p:cNvSpPr>
                <a:spLocks noChangeShapeType="1"/>
              </p:cNvSpPr>
              <p:nvPr/>
            </p:nvSpPr>
            <p:spPr bwMode="auto">
              <a:xfrm>
                <a:off x="0" y="2366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94" name="Text Box 54"/>
              <p:cNvSpPr txBox="1">
                <a:spLocks noChangeArrowheads="1"/>
              </p:cNvSpPr>
              <p:nvPr/>
            </p:nvSpPr>
            <p:spPr bwMode="auto">
              <a:xfrm>
                <a:off x="0" y="2146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295" name="Group 55"/>
            <p:cNvGrpSpPr>
              <a:grpSpLocks/>
            </p:cNvGrpSpPr>
            <p:nvPr/>
          </p:nvGrpSpPr>
          <p:grpSpPr bwMode="auto">
            <a:xfrm>
              <a:off x="0" y="2249"/>
              <a:ext cx="5760" cy="437"/>
              <a:chOff x="0" y="2249"/>
              <a:chExt cx="5760" cy="437"/>
            </a:xfrm>
          </p:grpSpPr>
          <p:sp>
            <p:nvSpPr>
              <p:cNvPr id="10296" name="Line 56"/>
              <p:cNvSpPr>
                <a:spLocks noChangeShapeType="1"/>
              </p:cNvSpPr>
              <p:nvPr/>
            </p:nvSpPr>
            <p:spPr bwMode="auto">
              <a:xfrm>
                <a:off x="0" y="2469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97" name="Text Box 57"/>
              <p:cNvSpPr txBox="1">
                <a:spLocks noChangeArrowheads="1"/>
              </p:cNvSpPr>
              <p:nvPr/>
            </p:nvSpPr>
            <p:spPr bwMode="auto">
              <a:xfrm>
                <a:off x="0" y="2249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298" name="Group 58"/>
            <p:cNvGrpSpPr>
              <a:grpSpLocks/>
            </p:cNvGrpSpPr>
            <p:nvPr/>
          </p:nvGrpSpPr>
          <p:grpSpPr bwMode="auto">
            <a:xfrm>
              <a:off x="0" y="2351"/>
              <a:ext cx="5760" cy="437"/>
              <a:chOff x="0" y="2351"/>
              <a:chExt cx="5760" cy="437"/>
            </a:xfrm>
          </p:grpSpPr>
          <p:sp>
            <p:nvSpPr>
              <p:cNvPr id="10299" name="Line 59"/>
              <p:cNvSpPr>
                <a:spLocks noChangeShapeType="1"/>
              </p:cNvSpPr>
              <p:nvPr/>
            </p:nvSpPr>
            <p:spPr bwMode="auto">
              <a:xfrm>
                <a:off x="0" y="2571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00" name="Text Box 60"/>
              <p:cNvSpPr txBox="1">
                <a:spLocks noChangeArrowheads="1"/>
              </p:cNvSpPr>
              <p:nvPr/>
            </p:nvSpPr>
            <p:spPr bwMode="auto">
              <a:xfrm>
                <a:off x="0" y="2351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10301" name="Group 61"/>
          <p:cNvGrpSpPr>
            <a:grpSpLocks/>
          </p:cNvGrpSpPr>
          <p:nvPr/>
        </p:nvGrpSpPr>
        <p:grpSpPr bwMode="auto">
          <a:xfrm>
            <a:off x="0" y="4222750"/>
            <a:ext cx="9144000" cy="1019175"/>
            <a:chOff x="0" y="2660"/>
            <a:chExt cx="5760" cy="642"/>
          </a:xfrm>
        </p:grpSpPr>
        <p:sp>
          <p:nvSpPr>
            <p:cNvPr id="10302" name="Line 62"/>
            <p:cNvSpPr>
              <a:spLocks noChangeShapeType="1"/>
            </p:cNvSpPr>
            <p:nvPr/>
          </p:nvSpPr>
          <p:spPr bwMode="auto">
            <a:xfrm>
              <a:off x="0" y="2674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3" name="Line 63"/>
            <p:cNvSpPr>
              <a:spLocks noChangeShapeType="1"/>
            </p:cNvSpPr>
            <p:nvPr/>
          </p:nvSpPr>
          <p:spPr bwMode="auto">
            <a:xfrm>
              <a:off x="0" y="2777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04" name="Group 64"/>
            <p:cNvGrpSpPr>
              <a:grpSpLocks/>
            </p:cNvGrpSpPr>
            <p:nvPr/>
          </p:nvGrpSpPr>
          <p:grpSpPr bwMode="auto">
            <a:xfrm>
              <a:off x="0" y="2660"/>
              <a:ext cx="5760" cy="437"/>
              <a:chOff x="0" y="2660"/>
              <a:chExt cx="5760" cy="437"/>
            </a:xfrm>
          </p:grpSpPr>
          <p:sp>
            <p:nvSpPr>
              <p:cNvPr id="10305" name="Line 65"/>
              <p:cNvSpPr>
                <a:spLocks noChangeShapeType="1"/>
              </p:cNvSpPr>
              <p:nvPr/>
            </p:nvSpPr>
            <p:spPr bwMode="auto">
              <a:xfrm>
                <a:off x="0" y="2880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06" name="Text Box 66"/>
              <p:cNvSpPr txBox="1">
                <a:spLocks noChangeArrowheads="1"/>
              </p:cNvSpPr>
              <p:nvPr/>
            </p:nvSpPr>
            <p:spPr bwMode="auto">
              <a:xfrm>
                <a:off x="0" y="2660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307" name="Group 67"/>
            <p:cNvGrpSpPr>
              <a:grpSpLocks/>
            </p:cNvGrpSpPr>
            <p:nvPr/>
          </p:nvGrpSpPr>
          <p:grpSpPr bwMode="auto">
            <a:xfrm>
              <a:off x="0" y="2763"/>
              <a:ext cx="5760" cy="437"/>
              <a:chOff x="0" y="2763"/>
              <a:chExt cx="5760" cy="437"/>
            </a:xfrm>
          </p:grpSpPr>
          <p:sp>
            <p:nvSpPr>
              <p:cNvPr id="10308" name="Line 68"/>
              <p:cNvSpPr>
                <a:spLocks noChangeShapeType="1"/>
              </p:cNvSpPr>
              <p:nvPr/>
            </p:nvSpPr>
            <p:spPr bwMode="auto">
              <a:xfrm>
                <a:off x="0" y="2983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09" name="Text Box 69"/>
              <p:cNvSpPr txBox="1">
                <a:spLocks noChangeArrowheads="1"/>
              </p:cNvSpPr>
              <p:nvPr/>
            </p:nvSpPr>
            <p:spPr bwMode="auto">
              <a:xfrm>
                <a:off x="0" y="2763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310" name="Group 70"/>
            <p:cNvGrpSpPr>
              <a:grpSpLocks/>
            </p:cNvGrpSpPr>
            <p:nvPr/>
          </p:nvGrpSpPr>
          <p:grpSpPr bwMode="auto">
            <a:xfrm>
              <a:off x="0" y="2865"/>
              <a:ext cx="5760" cy="437"/>
              <a:chOff x="0" y="2865"/>
              <a:chExt cx="5760" cy="437"/>
            </a:xfrm>
          </p:grpSpPr>
          <p:sp>
            <p:nvSpPr>
              <p:cNvPr id="10311" name="Line 71"/>
              <p:cNvSpPr>
                <a:spLocks noChangeShapeType="1"/>
              </p:cNvSpPr>
              <p:nvPr/>
            </p:nvSpPr>
            <p:spPr bwMode="auto">
              <a:xfrm>
                <a:off x="0" y="3085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12" name="Text Box 72"/>
              <p:cNvSpPr txBox="1">
                <a:spLocks noChangeArrowheads="1"/>
              </p:cNvSpPr>
              <p:nvPr/>
            </p:nvSpPr>
            <p:spPr bwMode="auto">
              <a:xfrm>
                <a:off x="0" y="2865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10313" name="Group 73"/>
          <p:cNvGrpSpPr>
            <a:grpSpLocks/>
          </p:cNvGrpSpPr>
          <p:nvPr/>
        </p:nvGrpSpPr>
        <p:grpSpPr bwMode="auto">
          <a:xfrm>
            <a:off x="0" y="5038725"/>
            <a:ext cx="9144000" cy="1020763"/>
            <a:chOff x="0" y="3174"/>
            <a:chExt cx="5760" cy="643"/>
          </a:xfrm>
        </p:grpSpPr>
        <p:sp>
          <p:nvSpPr>
            <p:cNvPr id="10314" name="Line 74"/>
            <p:cNvSpPr>
              <a:spLocks noChangeShapeType="1"/>
            </p:cNvSpPr>
            <p:nvPr/>
          </p:nvSpPr>
          <p:spPr bwMode="auto">
            <a:xfrm>
              <a:off x="0" y="3188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5" name="Line 75"/>
            <p:cNvSpPr>
              <a:spLocks noChangeShapeType="1"/>
            </p:cNvSpPr>
            <p:nvPr/>
          </p:nvSpPr>
          <p:spPr bwMode="auto">
            <a:xfrm>
              <a:off x="0" y="3291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16" name="Group 76"/>
            <p:cNvGrpSpPr>
              <a:grpSpLocks/>
            </p:cNvGrpSpPr>
            <p:nvPr/>
          </p:nvGrpSpPr>
          <p:grpSpPr bwMode="auto">
            <a:xfrm>
              <a:off x="0" y="3174"/>
              <a:ext cx="5760" cy="437"/>
              <a:chOff x="0" y="3174"/>
              <a:chExt cx="5760" cy="437"/>
            </a:xfrm>
          </p:grpSpPr>
          <p:sp>
            <p:nvSpPr>
              <p:cNvPr id="10317" name="Line 77"/>
              <p:cNvSpPr>
                <a:spLocks noChangeShapeType="1"/>
              </p:cNvSpPr>
              <p:nvPr/>
            </p:nvSpPr>
            <p:spPr bwMode="auto">
              <a:xfrm>
                <a:off x="0" y="3394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18" name="Text Box 78"/>
              <p:cNvSpPr txBox="1">
                <a:spLocks noChangeArrowheads="1"/>
              </p:cNvSpPr>
              <p:nvPr/>
            </p:nvSpPr>
            <p:spPr bwMode="auto">
              <a:xfrm>
                <a:off x="0" y="3174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319" name="Group 79"/>
            <p:cNvGrpSpPr>
              <a:grpSpLocks/>
            </p:cNvGrpSpPr>
            <p:nvPr/>
          </p:nvGrpSpPr>
          <p:grpSpPr bwMode="auto">
            <a:xfrm>
              <a:off x="0" y="3277"/>
              <a:ext cx="5760" cy="437"/>
              <a:chOff x="0" y="3277"/>
              <a:chExt cx="5760" cy="437"/>
            </a:xfrm>
          </p:grpSpPr>
          <p:sp>
            <p:nvSpPr>
              <p:cNvPr id="10320" name="Line 80"/>
              <p:cNvSpPr>
                <a:spLocks noChangeShapeType="1"/>
              </p:cNvSpPr>
              <p:nvPr/>
            </p:nvSpPr>
            <p:spPr bwMode="auto">
              <a:xfrm>
                <a:off x="0" y="3497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21" name="Text Box 81"/>
              <p:cNvSpPr txBox="1">
                <a:spLocks noChangeArrowheads="1"/>
              </p:cNvSpPr>
              <p:nvPr/>
            </p:nvSpPr>
            <p:spPr bwMode="auto">
              <a:xfrm>
                <a:off x="0" y="3277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322" name="Group 82"/>
            <p:cNvGrpSpPr>
              <a:grpSpLocks/>
            </p:cNvGrpSpPr>
            <p:nvPr/>
          </p:nvGrpSpPr>
          <p:grpSpPr bwMode="auto">
            <a:xfrm>
              <a:off x="0" y="3380"/>
              <a:ext cx="5760" cy="437"/>
              <a:chOff x="0" y="3380"/>
              <a:chExt cx="5760" cy="437"/>
            </a:xfrm>
          </p:grpSpPr>
          <p:sp>
            <p:nvSpPr>
              <p:cNvPr id="10323" name="Line 83"/>
              <p:cNvSpPr>
                <a:spLocks noChangeShapeType="1"/>
              </p:cNvSpPr>
              <p:nvPr/>
            </p:nvSpPr>
            <p:spPr bwMode="auto">
              <a:xfrm>
                <a:off x="0" y="3600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24" name="Text Box 84"/>
              <p:cNvSpPr txBox="1">
                <a:spLocks noChangeArrowheads="1"/>
              </p:cNvSpPr>
              <p:nvPr/>
            </p:nvSpPr>
            <p:spPr bwMode="auto">
              <a:xfrm>
                <a:off x="0" y="3380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10325" name="Group 85"/>
          <p:cNvGrpSpPr>
            <a:grpSpLocks/>
          </p:cNvGrpSpPr>
          <p:nvPr/>
        </p:nvGrpSpPr>
        <p:grpSpPr bwMode="auto">
          <a:xfrm>
            <a:off x="0" y="5838825"/>
            <a:ext cx="9144000" cy="1020763"/>
            <a:chOff x="0" y="3678"/>
            <a:chExt cx="5760" cy="643"/>
          </a:xfrm>
        </p:grpSpPr>
        <p:sp>
          <p:nvSpPr>
            <p:cNvPr id="10326" name="Line 86"/>
            <p:cNvSpPr>
              <a:spLocks noChangeShapeType="1"/>
            </p:cNvSpPr>
            <p:nvPr/>
          </p:nvSpPr>
          <p:spPr bwMode="auto">
            <a:xfrm>
              <a:off x="0" y="3692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7" name="Line 87"/>
            <p:cNvSpPr>
              <a:spLocks noChangeShapeType="1"/>
            </p:cNvSpPr>
            <p:nvPr/>
          </p:nvSpPr>
          <p:spPr bwMode="auto">
            <a:xfrm>
              <a:off x="0" y="3795"/>
              <a:ext cx="5760" cy="1"/>
            </a:xfrm>
            <a:prstGeom prst="line">
              <a:avLst/>
            </a:prstGeom>
            <a:noFill/>
            <a:ln w="9360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28" name="Group 88"/>
            <p:cNvGrpSpPr>
              <a:grpSpLocks/>
            </p:cNvGrpSpPr>
            <p:nvPr/>
          </p:nvGrpSpPr>
          <p:grpSpPr bwMode="auto">
            <a:xfrm>
              <a:off x="0" y="3678"/>
              <a:ext cx="5760" cy="437"/>
              <a:chOff x="0" y="3678"/>
              <a:chExt cx="5760" cy="437"/>
            </a:xfrm>
          </p:grpSpPr>
          <p:sp>
            <p:nvSpPr>
              <p:cNvPr id="10329" name="Line 89"/>
              <p:cNvSpPr>
                <a:spLocks noChangeShapeType="1"/>
              </p:cNvSpPr>
              <p:nvPr/>
            </p:nvSpPr>
            <p:spPr bwMode="auto">
              <a:xfrm>
                <a:off x="0" y="3898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30" name="Text Box 90"/>
              <p:cNvSpPr txBox="1">
                <a:spLocks noChangeArrowheads="1"/>
              </p:cNvSpPr>
              <p:nvPr/>
            </p:nvSpPr>
            <p:spPr bwMode="auto">
              <a:xfrm>
                <a:off x="0" y="3678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331" name="Group 91"/>
            <p:cNvGrpSpPr>
              <a:grpSpLocks/>
            </p:cNvGrpSpPr>
            <p:nvPr/>
          </p:nvGrpSpPr>
          <p:grpSpPr bwMode="auto">
            <a:xfrm>
              <a:off x="0" y="3781"/>
              <a:ext cx="5760" cy="437"/>
              <a:chOff x="0" y="3781"/>
              <a:chExt cx="5760" cy="437"/>
            </a:xfrm>
          </p:grpSpPr>
          <p:sp>
            <p:nvSpPr>
              <p:cNvPr id="10332" name="Line 92"/>
              <p:cNvSpPr>
                <a:spLocks noChangeShapeType="1"/>
              </p:cNvSpPr>
              <p:nvPr/>
            </p:nvSpPr>
            <p:spPr bwMode="auto">
              <a:xfrm>
                <a:off x="0" y="4001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33" name="Text Box 93"/>
              <p:cNvSpPr txBox="1">
                <a:spLocks noChangeArrowheads="1"/>
              </p:cNvSpPr>
              <p:nvPr/>
            </p:nvSpPr>
            <p:spPr bwMode="auto">
              <a:xfrm>
                <a:off x="0" y="3781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0334" name="Group 94"/>
            <p:cNvGrpSpPr>
              <a:grpSpLocks/>
            </p:cNvGrpSpPr>
            <p:nvPr/>
          </p:nvGrpSpPr>
          <p:grpSpPr bwMode="auto">
            <a:xfrm>
              <a:off x="0" y="3884"/>
              <a:ext cx="5760" cy="437"/>
              <a:chOff x="0" y="3884"/>
              <a:chExt cx="5760" cy="437"/>
            </a:xfrm>
          </p:grpSpPr>
          <p:sp>
            <p:nvSpPr>
              <p:cNvPr id="10335" name="Line 95"/>
              <p:cNvSpPr>
                <a:spLocks noChangeShapeType="1"/>
              </p:cNvSpPr>
              <p:nvPr/>
            </p:nvSpPr>
            <p:spPr bwMode="auto">
              <a:xfrm>
                <a:off x="0" y="4104"/>
                <a:ext cx="5760" cy="1"/>
              </a:xfrm>
              <a:prstGeom prst="line">
                <a:avLst/>
              </a:prstGeom>
              <a:noFill/>
              <a:ln w="9360">
                <a:solidFill>
                  <a:srgbClr val="808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36" name="Text Box 96"/>
              <p:cNvSpPr txBox="1">
                <a:spLocks noChangeArrowheads="1"/>
              </p:cNvSpPr>
              <p:nvPr/>
            </p:nvSpPr>
            <p:spPr bwMode="auto">
              <a:xfrm>
                <a:off x="0" y="3884"/>
                <a:ext cx="5761" cy="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 anchorCtr="1">
                <a:spAutoFit/>
              </a:bodyPr>
              <a:lstStyle>
                <a:lvl1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1pPr>
                <a:lvl2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2pPr>
                <a:lvl3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3pPr>
                <a:lvl4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4pPr>
                <a:lvl5pP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5pPr>
                <a:lvl6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6pPr>
                <a:lvl7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7pPr>
                <a:lvl8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8pPr>
                <a:lvl9pPr defTabSz="449263" fontAlgn="base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Arial" charset="0"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>
                    <a:solidFill>
                      <a:srgbClr val="000000"/>
                    </a:solidFill>
                    <a:latin typeface="Arial" charset="0"/>
                    <a:ea typeface="Lucida Sans Unicode" pitchFamily="34" charset="0"/>
                    <a:cs typeface="Lucida Sans Unicode" pitchFamily="34" charset="0"/>
                  </a:defRPr>
                </a:lvl9pPr>
              </a:lstStyle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r>
                  <a:rPr lang="en-GB" sz="2400">
                    <a:latin typeface="Times New Roman" pitchFamily="18" charset="0"/>
                  </a:rPr>
                  <a:t> </a:t>
                </a:r>
              </a:p>
              <a:p>
                <a:pPr>
                  <a:lnSpc>
                    <a:spcPct val="95000"/>
                  </a:lnSpc>
                  <a:buSzPct val="45000"/>
                  <a:buFont typeface="StarSymbol" charset="0"/>
                  <a:buNone/>
                </a:pPr>
                <a:endParaRPr lang="en-GB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10337" name="Line 97"/>
          <p:cNvSpPr>
            <a:spLocks noChangeShapeType="1"/>
          </p:cNvSpPr>
          <p:nvPr/>
        </p:nvSpPr>
        <p:spPr bwMode="auto">
          <a:xfrm>
            <a:off x="0" y="6694488"/>
            <a:ext cx="9144000" cy="1587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38" name="Line 98"/>
          <p:cNvSpPr>
            <a:spLocks noChangeShapeType="1"/>
          </p:cNvSpPr>
          <p:nvPr/>
        </p:nvSpPr>
        <p:spPr bwMode="auto">
          <a:xfrm>
            <a:off x="15398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39" name="Line 99"/>
          <p:cNvSpPr>
            <a:spLocks noChangeShapeType="1"/>
          </p:cNvSpPr>
          <p:nvPr/>
        </p:nvSpPr>
        <p:spPr bwMode="auto">
          <a:xfrm>
            <a:off x="307975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0" name="Line 100"/>
          <p:cNvSpPr>
            <a:spLocks noChangeShapeType="1"/>
          </p:cNvSpPr>
          <p:nvPr/>
        </p:nvSpPr>
        <p:spPr bwMode="auto">
          <a:xfrm>
            <a:off x="461963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1" name="Line 101"/>
          <p:cNvSpPr>
            <a:spLocks noChangeShapeType="1"/>
          </p:cNvSpPr>
          <p:nvPr/>
        </p:nvSpPr>
        <p:spPr bwMode="auto">
          <a:xfrm>
            <a:off x="615950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2" name="Line 102"/>
          <p:cNvSpPr>
            <a:spLocks noChangeShapeType="1"/>
          </p:cNvSpPr>
          <p:nvPr/>
        </p:nvSpPr>
        <p:spPr bwMode="auto">
          <a:xfrm>
            <a:off x="76993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3" name="Line 103"/>
          <p:cNvSpPr>
            <a:spLocks noChangeShapeType="1"/>
          </p:cNvSpPr>
          <p:nvPr/>
        </p:nvSpPr>
        <p:spPr bwMode="auto">
          <a:xfrm>
            <a:off x="923925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4" name="Line 104"/>
          <p:cNvSpPr>
            <a:spLocks noChangeShapeType="1"/>
          </p:cNvSpPr>
          <p:nvPr/>
        </p:nvSpPr>
        <p:spPr bwMode="auto">
          <a:xfrm>
            <a:off x="1077913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5" name="Line 105"/>
          <p:cNvSpPr>
            <a:spLocks noChangeShapeType="1"/>
          </p:cNvSpPr>
          <p:nvPr/>
        </p:nvSpPr>
        <p:spPr bwMode="auto">
          <a:xfrm>
            <a:off x="1231900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6" name="Line 106"/>
          <p:cNvSpPr>
            <a:spLocks noChangeShapeType="1"/>
          </p:cNvSpPr>
          <p:nvPr/>
        </p:nvSpPr>
        <p:spPr bwMode="auto">
          <a:xfrm>
            <a:off x="138588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7" name="Line 107"/>
          <p:cNvSpPr>
            <a:spLocks noChangeShapeType="1"/>
          </p:cNvSpPr>
          <p:nvPr/>
        </p:nvSpPr>
        <p:spPr bwMode="auto">
          <a:xfrm>
            <a:off x="1539875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8" name="Line 108"/>
          <p:cNvSpPr>
            <a:spLocks noChangeShapeType="1"/>
          </p:cNvSpPr>
          <p:nvPr/>
        </p:nvSpPr>
        <p:spPr bwMode="auto">
          <a:xfrm>
            <a:off x="1693863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9" name="Line 109"/>
          <p:cNvSpPr>
            <a:spLocks noChangeShapeType="1"/>
          </p:cNvSpPr>
          <p:nvPr/>
        </p:nvSpPr>
        <p:spPr bwMode="auto">
          <a:xfrm>
            <a:off x="1847850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50" name="Line 110"/>
          <p:cNvSpPr>
            <a:spLocks noChangeShapeType="1"/>
          </p:cNvSpPr>
          <p:nvPr/>
        </p:nvSpPr>
        <p:spPr bwMode="auto">
          <a:xfrm>
            <a:off x="2000250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51" name="Line 111"/>
          <p:cNvSpPr>
            <a:spLocks noChangeShapeType="1"/>
          </p:cNvSpPr>
          <p:nvPr/>
        </p:nvSpPr>
        <p:spPr bwMode="auto">
          <a:xfrm>
            <a:off x="215423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52" name="Line 112"/>
          <p:cNvSpPr>
            <a:spLocks noChangeShapeType="1"/>
          </p:cNvSpPr>
          <p:nvPr/>
        </p:nvSpPr>
        <p:spPr bwMode="auto">
          <a:xfrm>
            <a:off x="2309813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53" name="Line 113"/>
          <p:cNvSpPr>
            <a:spLocks noChangeShapeType="1"/>
          </p:cNvSpPr>
          <p:nvPr/>
        </p:nvSpPr>
        <p:spPr bwMode="auto">
          <a:xfrm>
            <a:off x="2462213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54" name="Line 114"/>
          <p:cNvSpPr>
            <a:spLocks noChangeShapeType="1"/>
          </p:cNvSpPr>
          <p:nvPr/>
        </p:nvSpPr>
        <p:spPr bwMode="auto">
          <a:xfrm>
            <a:off x="2616200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55" name="Line 115"/>
          <p:cNvSpPr>
            <a:spLocks noChangeShapeType="1"/>
          </p:cNvSpPr>
          <p:nvPr/>
        </p:nvSpPr>
        <p:spPr bwMode="auto">
          <a:xfrm>
            <a:off x="277018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56" name="Line 116"/>
          <p:cNvSpPr>
            <a:spLocks noChangeShapeType="1"/>
          </p:cNvSpPr>
          <p:nvPr/>
        </p:nvSpPr>
        <p:spPr bwMode="auto">
          <a:xfrm>
            <a:off x="2924175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57" name="Line 117"/>
          <p:cNvSpPr>
            <a:spLocks noChangeShapeType="1"/>
          </p:cNvSpPr>
          <p:nvPr/>
        </p:nvSpPr>
        <p:spPr bwMode="auto">
          <a:xfrm>
            <a:off x="3078163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58" name="Line 118"/>
          <p:cNvSpPr>
            <a:spLocks noChangeShapeType="1"/>
          </p:cNvSpPr>
          <p:nvPr/>
        </p:nvSpPr>
        <p:spPr bwMode="auto">
          <a:xfrm>
            <a:off x="3232150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59" name="Line 119"/>
          <p:cNvSpPr>
            <a:spLocks noChangeShapeType="1"/>
          </p:cNvSpPr>
          <p:nvPr/>
        </p:nvSpPr>
        <p:spPr bwMode="auto">
          <a:xfrm>
            <a:off x="338613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60" name="Line 120"/>
          <p:cNvSpPr>
            <a:spLocks noChangeShapeType="1"/>
          </p:cNvSpPr>
          <p:nvPr/>
        </p:nvSpPr>
        <p:spPr bwMode="auto">
          <a:xfrm>
            <a:off x="3540125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61" name="Line 121"/>
          <p:cNvSpPr>
            <a:spLocks noChangeShapeType="1"/>
          </p:cNvSpPr>
          <p:nvPr/>
        </p:nvSpPr>
        <p:spPr bwMode="auto">
          <a:xfrm>
            <a:off x="3694113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62" name="Line 122"/>
          <p:cNvSpPr>
            <a:spLocks noChangeShapeType="1"/>
          </p:cNvSpPr>
          <p:nvPr/>
        </p:nvSpPr>
        <p:spPr bwMode="auto">
          <a:xfrm>
            <a:off x="3848100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63" name="Line 123"/>
          <p:cNvSpPr>
            <a:spLocks noChangeShapeType="1"/>
          </p:cNvSpPr>
          <p:nvPr/>
        </p:nvSpPr>
        <p:spPr bwMode="auto">
          <a:xfrm>
            <a:off x="400208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64" name="Line 124"/>
          <p:cNvSpPr>
            <a:spLocks noChangeShapeType="1"/>
          </p:cNvSpPr>
          <p:nvPr/>
        </p:nvSpPr>
        <p:spPr bwMode="auto">
          <a:xfrm>
            <a:off x="4156075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65" name="Line 125"/>
          <p:cNvSpPr>
            <a:spLocks noChangeShapeType="1"/>
          </p:cNvSpPr>
          <p:nvPr/>
        </p:nvSpPr>
        <p:spPr bwMode="auto">
          <a:xfrm>
            <a:off x="4310063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66" name="Line 126"/>
          <p:cNvSpPr>
            <a:spLocks noChangeShapeType="1"/>
          </p:cNvSpPr>
          <p:nvPr/>
        </p:nvSpPr>
        <p:spPr bwMode="auto">
          <a:xfrm>
            <a:off x="4464050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67" name="Line 127"/>
          <p:cNvSpPr>
            <a:spLocks noChangeShapeType="1"/>
          </p:cNvSpPr>
          <p:nvPr/>
        </p:nvSpPr>
        <p:spPr bwMode="auto">
          <a:xfrm>
            <a:off x="461803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68" name="Line 128"/>
          <p:cNvSpPr>
            <a:spLocks noChangeShapeType="1"/>
          </p:cNvSpPr>
          <p:nvPr/>
        </p:nvSpPr>
        <p:spPr bwMode="auto">
          <a:xfrm>
            <a:off x="4772025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69" name="Line 129"/>
          <p:cNvSpPr>
            <a:spLocks noChangeShapeType="1"/>
          </p:cNvSpPr>
          <p:nvPr/>
        </p:nvSpPr>
        <p:spPr bwMode="auto">
          <a:xfrm>
            <a:off x="4926013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70" name="Line 130"/>
          <p:cNvSpPr>
            <a:spLocks noChangeShapeType="1"/>
          </p:cNvSpPr>
          <p:nvPr/>
        </p:nvSpPr>
        <p:spPr bwMode="auto">
          <a:xfrm>
            <a:off x="5080000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71" name="Line 131"/>
          <p:cNvSpPr>
            <a:spLocks noChangeShapeType="1"/>
          </p:cNvSpPr>
          <p:nvPr/>
        </p:nvSpPr>
        <p:spPr bwMode="auto">
          <a:xfrm>
            <a:off x="523398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72" name="Line 132"/>
          <p:cNvSpPr>
            <a:spLocks noChangeShapeType="1"/>
          </p:cNvSpPr>
          <p:nvPr/>
        </p:nvSpPr>
        <p:spPr bwMode="auto">
          <a:xfrm>
            <a:off x="5387975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73" name="Line 133"/>
          <p:cNvSpPr>
            <a:spLocks noChangeShapeType="1"/>
          </p:cNvSpPr>
          <p:nvPr/>
        </p:nvSpPr>
        <p:spPr bwMode="auto">
          <a:xfrm>
            <a:off x="5541963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74" name="Line 134"/>
          <p:cNvSpPr>
            <a:spLocks noChangeShapeType="1"/>
          </p:cNvSpPr>
          <p:nvPr/>
        </p:nvSpPr>
        <p:spPr bwMode="auto">
          <a:xfrm>
            <a:off x="5695950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75" name="Line 135"/>
          <p:cNvSpPr>
            <a:spLocks noChangeShapeType="1"/>
          </p:cNvSpPr>
          <p:nvPr/>
        </p:nvSpPr>
        <p:spPr bwMode="auto">
          <a:xfrm>
            <a:off x="584993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76" name="Line 136"/>
          <p:cNvSpPr>
            <a:spLocks noChangeShapeType="1"/>
          </p:cNvSpPr>
          <p:nvPr/>
        </p:nvSpPr>
        <p:spPr bwMode="auto">
          <a:xfrm>
            <a:off x="6003925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77" name="Line 137"/>
          <p:cNvSpPr>
            <a:spLocks noChangeShapeType="1"/>
          </p:cNvSpPr>
          <p:nvPr/>
        </p:nvSpPr>
        <p:spPr bwMode="auto">
          <a:xfrm>
            <a:off x="6157913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78" name="Line 138"/>
          <p:cNvSpPr>
            <a:spLocks noChangeShapeType="1"/>
          </p:cNvSpPr>
          <p:nvPr/>
        </p:nvSpPr>
        <p:spPr bwMode="auto">
          <a:xfrm>
            <a:off x="6311900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79" name="Line 139"/>
          <p:cNvSpPr>
            <a:spLocks noChangeShapeType="1"/>
          </p:cNvSpPr>
          <p:nvPr/>
        </p:nvSpPr>
        <p:spPr bwMode="auto">
          <a:xfrm>
            <a:off x="646588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80" name="Line 140"/>
          <p:cNvSpPr>
            <a:spLocks noChangeShapeType="1"/>
          </p:cNvSpPr>
          <p:nvPr/>
        </p:nvSpPr>
        <p:spPr bwMode="auto">
          <a:xfrm>
            <a:off x="6619875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81" name="Line 141"/>
          <p:cNvSpPr>
            <a:spLocks noChangeShapeType="1"/>
          </p:cNvSpPr>
          <p:nvPr/>
        </p:nvSpPr>
        <p:spPr bwMode="auto">
          <a:xfrm>
            <a:off x="6772275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82" name="Line 142"/>
          <p:cNvSpPr>
            <a:spLocks noChangeShapeType="1"/>
          </p:cNvSpPr>
          <p:nvPr/>
        </p:nvSpPr>
        <p:spPr bwMode="auto">
          <a:xfrm>
            <a:off x="6927850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83" name="Line 143"/>
          <p:cNvSpPr>
            <a:spLocks noChangeShapeType="1"/>
          </p:cNvSpPr>
          <p:nvPr/>
        </p:nvSpPr>
        <p:spPr bwMode="auto">
          <a:xfrm>
            <a:off x="708183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84" name="Line 144"/>
          <p:cNvSpPr>
            <a:spLocks noChangeShapeType="1"/>
          </p:cNvSpPr>
          <p:nvPr/>
        </p:nvSpPr>
        <p:spPr bwMode="auto">
          <a:xfrm>
            <a:off x="723423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85" name="Line 145"/>
          <p:cNvSpPr>
            <a:spLocks noChangeShapeType="1"/>
          </p:cNvSpPr>
          <p:nvPr/>
        </p:nvSpPr>
        <p:spPr bwMode="auto">
          <a:xfrm>
            <a:off x="7388225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86" name="Line 146"/>
          <p:cNvSpPr>
            <a:spLocks noChangeShapeType="1"/>
          </p:cNvSpPr>
          <p:nvPr/>
        </p:nvSpPr>
        <p:spPr bwMode="auto">
          <a:xfrm>
            <a:off x="7542213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87" name="Line 147"/>
          <p:cNvSpPr>
            <a:spLocks noChangeShapeType="1"/>
          </p:cNvSpPr>
          <p:nvPr/>
        </p:nvSpPr>
        <p:spPr bwMode="auto">
          <a:xfrm>
            <a:off x="7696200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88" name="Line 148"/>
          <p:cNvSpPr>
            <a:spLocks noChangeShapeType="1"/>
          </p:cNvSpPr>
          <p:nvPr/>
        </p:nvSpPr>
        <p:spPr bwMode="auto">
          <a:xfrm>
            <a:off x="785018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89" name="Line 149"/>
          <p:cNvSpPr>
            <a:spLocks noChangeShapeType="1"/>
          </p:cNvSpPr>
          <p:nvPr/>
        </p:nvSpPr>
        <p:spPr bwMode="auto">
          <a:xfrm>
            <a:off x="8004175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90" name="Line 150"/>
          <p:cNvSpPr>
            <a:spLocks noChangeShapeType="1"/>
          </p:cNvSpPr>
          <p:nvPr/>
        </p:nvSpPr>
        <p:spPr bwMode="auto">
          <a:xfrm>
            <a:off x="8158163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91" name="Line 151"/>
          <p:cNvSpPr>
            <a:spLocks noChangeShapeType="1"/>
          </p:cNvSpPr>
          <p:nvPr/>
        </p:nvSpPr>
        <p:spPr bwMode="auto">
          <a:xfrm>
            <a:off x="8312150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92" name="Line 152"/>
          <p:cNvSpPr>
            <a:spLocks noChangeShapeType="1"/>
          </p:cNvSpPr>
          <p:nvPr/>
        </p:nvSpPr>
        <p:spPr bwMode="auto">
          <a:xfrm>
            <a:off x="846613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93" name="Line 153"/>
          <p:cNvSpPr>
            <a:spLocks noChangeShapeType="1"/>
          </p:cNvSpPr>
          <p:nvPr/>
        </p:nvSpPr>
        <p:spPr bwMode="auto">
          <a:xfrm>
            <a:off x="8620125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94" name="Line 154"/>
          <p:cNvSpPr>
            <a:spLocks noChangeShapeType="1"/>
          </p:cNvSpPr>
          <p:nvPr/>
        </p:nvSpPr>
        <p:spPr bwMode="auto">
          <a:xfrm>
            <a:off x="8774113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95" name="Line 155"/>
          <p:cNvSpPr>
            <a:spLocks noChangeShapeType="1"/>
          </p:cNvSpPr>
          <p:nvPr/>
        </p:nvSpPr>
        <p:spPr bwMode="auto">
          <a:xfrm>
            <a:off x="8928100" y="0"/>
            <a:ext cx="1588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96" name="Line 156"/>
          <p:cNvSpPr>
            <a:spLocks noChangeShapeType="1"/>
          </p:cNvSpPr>
          <p:nvPr/>
        </p:nvSpPr>
        <p:spPr bwMode="auto">
          <a:xfrm>
            <a:off x="9082088" y="0"/>
            <a:ext cx="1587" cy="6858000"/>
          </a:xfrm>
          <a:prstGeom prst="line">
            <a:avLst/>
          </a:prstGeom>
          <a:noFill/>
          <a:ln w="936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0397" name="Group 157"/>
          <p:cNvGrpSpPr>
            <a:grpSpLocks/>
          </p:cNvGrpSpPr>
          <p:nvPr/>
        </p:nvGrpSpPr>
        <p:grpSpPr bwMode="auto">
          <a:xfrm>
            <a:off x="457200" y="5060950"/>
            <a:ext cx="273050" cy="255588"/>
            <a:chOff x="288" y="3188"/>
            <a:chExt cx="172" cy="161"/>
          </a:xfrm>
        </p:grpSpPr>
        <p:sp>
          <p:nvSpPr>
            <p:cNvPr id="10398" name="Oval 158"/>
            <p:cNvSpPr>
              <a:spLocks noChangeArrowheads="1"/>
            </p:cNvSpPr>
            <p:nvPr/>
          </p:nvSpPr>
          <p:spPr bwMode="auto">
            <a:xfrm>
              <a:off x="288" y="3198"/>
              <a:ext cx="164" cy="152"/>
            </a:xfrm>
            <a:prstGeom prst="ellipse">
              <a:avLst/>
            </a:prstGeom>
            <a:solidFill>
              <a:srgbClr val="969696"/>
            </a:solidFill>
            <a:ln w="936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99" name="Oval 159"/>
            <p:cNvSpPr>
              <a:spLocks noChangeArrowheads="1"/>
            </p:cNvSpPr>
            <p:nvPr/>
          </p:nvSpPr>
          <p:spPr bwMode="auto">
            <a:xfrm>
              <a:off x="297" y="3188"/>
              <a:ext cx="164" cy="151"/>
            </a:xfrm>
            <a:prstGeom prst="ellipse">
              <a:avLst/>
            </a:prstGeom>
            <a:solidFill>
              <a:srgbClr val="333333"/>
            </a:solidFill>
            <a:ln w="9360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400" name="Group 160"/>
          <p:cNvGrpSpPr>
            <a:grpSpLocks/>
          </p:cNvGrpSpPr>
          <p:nvPr/>
        </p:nvGrpSpPr>
        <p:grpSpPr bwMode="auto">
          <a:xfrm>
            <a:off x="457200" y="1558925"/>
            <a:ext cx="273050" cy="254000"/>
            <a:chOff x="288" y="982"/>
            <a:chExt cx="172" cy="160"/>
          </a:xfrm>
        </p:grpSpPr>
        <p:sp>
          <p:nvSpPr>
            <p:cNvPr id="10401" name="Oval 161"/>
            <p:cNvSpPr>
              <a:spLocks noChangeArrowheads="1"/>
            </p:cNvSpPr>
            <p:nvPr/>
          </p:nvSpPr>
          <p:spPr bwMode="auto">
            <a:xfrm>
              <a:off x="288" y="991"/>
              <a:ext cx="164" cy="152"/>
            </a:xfrm>
            <a:prstGeom prst="ellipse">
              <a:avLst/>
            </a:prstGeom>
            <a:solidFill>
              <a:srgbClr val="969696"/>
            </a:solidFill>
            <a:ln w="9360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02" name="Oval 162"/>
            <p:cNvSpPr>
              <a:spLocks noChangeArrowheads="1"/>
            </p:cNvSpPr>
            <p:nvPr/>
          </p:nvSpPr>
          <p:spPr bwMode="auto">
            <a:xfrm>
              <a:off x="297" y="982"/>
              <a:ext cx="164" cy="151"/>
            </a:xfrm>
            <a:prstGeom prst="ellipse">
              <a:avLst/>
            </a:prstGeom>
            <a:solidFill>
              <a:srgbClr val="333333"/>
            </a:solidFill>
            <a:ln w="9360">
              <a:solidFill>
                <a:srgbClr val="333333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403" name="Rectangle 16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3050"/>
            <a:ext cx="8226425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404" name="Rectangle 16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642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defTabSz="449263" rtl="0" eaLnBrk="1" fontAlgn="base" hangingPunct="1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2pPr>
      <a:lvl3pPr algn="ctr" defTabSz="449263" rtl="0" eaLnBrk="1" fontAlgn="base" hangingPunct="1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3pPr>
      <a:lvl4pPr algn="ctr" defTabSz="449263" rtl="0" eaLnBrk="1" fontAlgn="base" hangingPunct="1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4pPr>
      <a:lvl5pPr algn="ctr" defTabSz="449263" rtl="0" eaLnBrk="1" fontAlgn="base" hangingPunct="1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5pPr>
      <a:lvl6pPr marL="457200" algn="ctr" defTabSz="449263" rtl="0" eaLnBrk="1" fontAlgn="base" hangingPunct="1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6pPr>
      <a:lvl7pPr marL="914400" algn="ctr" defTabSz="449263" rtl="0" eaLnBrk="1" fontAlgn="base" hangingPunct="1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7pPr>
      <a:lvl8pPr marL="1371600" algn="ctr" defTabSz="449263" rtl="0" eaLnBrk="1" fontAlgn="base" hangingPunct="1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8pPr>
      <a:lvl9pPr marL="1828800" algn="ctr" defTabSz="449263" rtl="0" eaLnBrk="1" fontAlgn="base" hangingPunct="1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9pPr>
    </p:titleStyle>
    <p:bodyStyle>
      <a:lvl1pPr marL="288925" indent="-288925" algn="l" defTabSz="449263" rtl="0" eaLnBrk="1" fontAlgn="base" hangingPunct="1">
        <a:lnSpc>
          <a:spcPct val="95000"/>
        </a:lnSpc>
        <a:spcBef>
          <a:spcPts val="6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Blip>
          <a:blip r:embed="rId13"/>
        </a:buBlip>
        <a:defRPr sz="2700">
          <a:solidFill>
            <a:srgbClr val="000000"/>
          </a:solidFill>
          <a:latin typeface="+mn-lt"/>
          <a:ea typeface="+mn-ea"/>
          <a:cs typeface="+mn-cs"/>
        </a:defRPr>
      </a:lvl1pPr>
      <a:lvl2pPr marL="630238" indent="-242888" algn="l" defTabSz="44926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buBlip>
          <a:blip r:embed="rId14"/>
        </a:buBlip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971550" indent="-193675" algn="l" defTabSz="449263" rtl="0" eaLnBrk="1" fontAlgn="base" hangingPunct="1">
        <a:lnSpc>
          <a:spcPct val="95000"/>
        </a:lnSpc>
        <a:spcBef>
          <a:spcPts val="500"/>
        </a:spcBef>
        <a:spcAft>
          <a:spcPct val="0"/>
        </a:spcAft>
        <a:buClr>
          <a:srgbClr val="000000"/>
        </a:buClr>
        <a:buSzPct val="83000"/>
        <a:buFont typeface="Times New Roman" pitchFamily="18" charset="0"/>
        <a:buBlip>
          <a:blip r:embed="rId13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360488" indent="-193675" algn="l" defTabSz="449263" rtl="0" eaLnBrk="1" fontAlgn="base" hangingPunct="1">
        <a:lnSpc>
          <a:spcPct val="95000"/>
        </a:lnSpc>
        <a:spcBef>
          <a:spcPts val="425"/>
        </a:spcBef>
        <a:spcAft>
          <a:spcPct val="0"/>
        </a:spcAft>
        <a:buClr>
          <a:srgbClr val="000000"/>
        </a:buClr>
        <a:buSzPct val="71000"/>
        <a:buFont typeface="Times New Roman" pitchFamily="18" charset="0"/>
        <a:buBlip>
          <a:blip r:embed="rId15"/>
        </a:buBlip>
        <a:defRPr sz="1700">
          <a:solidFill>
            <a:srgbClr val="000000"/>
          </a:solidFill>
          <a:latin typeface="+mn-lt"/>
          <a:ea typeface="+mn-ea"/>
          <a:cs typeface="+mn-cs"/>
        </a:defRPr>
      </a:lvl4pPr>
      <a:lvl5pPr marL="1751013" indent="-193675" algn="l" defTabSz="449263" rtl="0" eaLnBrk="1" fontAlgn="base" hangingPunct="1">
        <a:lnSpc>
          <a:spcPct val="95000"/>
        </a:lnSpc>
        <a:spcBef>
          <a:spcPts val="425"/>
        </a:spcBef>
        <a:spcAft>
          <a:spcPct val="0"/>
        </a:spcAft>
        <a:buClr>
          <a:srgbClr val="000000"/>
        </a:buClr>
        <a:buSzPct val="71000"/>
        <a:buFont typeface="Times New Roman" pitchFamily="18" charset="0"/>
        <a:buBlip>
          <a:blip r:embed="rId16"/>
        </a:buBlip>
        <a:defRPr sz="1700">
          <a:solidFill>
            <a:srgbClr val="000000"/>
          </a:solidFill>
          <a:latin typeface="+mn-lt"/>
          <a:ea typeface="+mn-ea"/>
          <a:cs typeface="+mn-cs"/>
        </a:defRPr>
      </a:lvl5pPr>
      <a:lvl6pPr marL="2208213" indent="-193675" algn="l" defTabSz="449263" rtl="0" eaLnBrk="1" fontAlgn="base" hangingPunct="1">
        <a:lnSpc>
          <a:spcPct val="95000"/>
        </a:lnSpc>
        <a:spcBef>
          <a:spcPts val="425"/>
        </a:spcBef>
        <a:spcAft>
          <a:spcPct val="0"/>
        </a:spcAft>
        <a:buClr>
          <a:srgbClr val="000000"/>
        </a:buClr>
        <a:buSzPct val="71000"/>
        <a:buFont typeface="Times New Roman" pitchFamily="18" charset="0"/>
        <a:buBlip>
          <a:blip r:embed="rId16"/>
        </a:buBlip>
        <a:defRPr sz="1700">
          <a:solidFill>
            <a:srgbClr val="000000"/>
          </a:solidFill>
          <a:latin typeface="+mn-lt"/>
          <a:ea typeface="+mn-ea"/>
          <a:cs typeface="+mn-cs"/>
        </a:defRPr>
      </a:lvl6pPr>
      <a:lvl7pPr marL="2665413" indent="-193675" algn="l" defTabSz="449263" rtl="0" eaLnBrk="1" fontAlgn="base" hangingPunct="1">
        <a:lnSpc>
          <a:spcPct val="95000"/>
        </a:lnSpc>
        <a:spcBef>
          <a:spcPts val="425"/>
        </a:spcBef>
        <a:spcAft>
          <a:spcPct val="0"/>
        </a:spcAft>
        <a:buClr>
          <a:srgbClr val="000000"/>
        </a:buClr>
        <a:buSzPct val="71000"/>
        <a:buFont typeface="Times New Roman" pitchFamily="18" charset="0"/>
        <a:buBlip>
          <a:blip r:embed="rId16"/>
        </a:buBlip>
        <a:defRPr sz="1700">
          <a:solidFill>
            <a:srgbClr val="000000"/>
          </a:solidFill>
          <a:latin typeface="+mn-lt"/>
          <a:ea typeface="+mn-ea"/>
          <a:cs typeface="+mn-cs"/>
        </a:defRPr>
      </a:lvl7pPr>
      <a:lvl8pPr marL="3122613" indent="-193675" algn="l" defTabSz="449263" rtl="0" eaLnBrk="1" fontAlgn="base" hangingPunct="1">
        <a:lnSpc>
          <a:spcPct val="95000"/>
        </a:lnSpc>
        <a:spcBef>
          <a:spcPts val="425"/>
        </a:spcBef>
        <a:spcAft>
          <a:spcPct val="0"/>
        </a:spcAft>
        <a:buClr>
          <a:srgbClr val="000000"/>
        </a:buClr>
        <a:buSzPct val="71000"/>
        <a:buFont typeface="Times New Roman" pitchFamily="18" charset="0"/>
        <a:buBlip>
          <a:blip r:embed="rId16"/>
        </a:buBlip>
        <a:defRPr sz="1700">
          <a:solidFill>
            <a:srgbClr val="000000"/>
          </a:solidFill>
          <a:latin typeface="+mn-lt"/>
          <a:ea typeface="+mn-ea"/>
          <a:cs typeface="+mn-cs"/>
        </a:defRPr>
      </a:lvl8pPr>
      <a:lvl9pPr marL="3579813" indent="-193675" algn="l" defTabSz="449263" rtl="0" eaLnBrk="1" fontAlgn="base" hangingPunct="1">
        <a:lnSpc>
          <a:spcPct val="95000"/>
        </a:lnSpc>
        <a:spcBef>
          <a:spcPts val="425"/>
        </a:spcBef>
        <a:spcAft>
          <a:spcPct val="0"/>
        </a:spcAft>
        <a:buClr>
          <a:srgbClr val="000000"/>
        </a:buClr>
        <a:buSzPct val="71000"/>
        <a:buFont typeface="Times New Roman" pitchFamily="18" charset="0"/>
        <a:buBlip>
          <a:blip r:embed="rId16"/>
        </a:buBlip>
        <a:defRPr sz="17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504825"/>
            <a:ext cx="7805737" cy="127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906588"/>
            <a:ext cx="7805737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2pPr>
      <a:lvl3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3pPr>
      <a:lvl4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4pPr>
      <a:lvl5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5pPr>
      <a:lvl6pPr marL="4572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6pPr>
      <a:lvl7pPr marL="9144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7pPr>
      <a:lvl8pPr marL="13716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8pPr>
      <a:lvl9pPr marL="18288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9pPr>
    </p:titleStyle>
    <p:bodyStyle>
      <a:lvl1pPr marL="430213" indent="-323850" algn="l" defTabSz="449263" rtl="0" eaLnBrk="1" fontAlgn="base" hangingPunct="1">
        <a:lnSpc>
          <a:spcPct val="90000"/>
        </a:lnSpc>
        <a:spcBef>
          <a:spcPct val="0"/>
        </a:spcBef>
        <a:spcAft>
          <a:spcPts val="1425"/>
        </a:spcAft>
        <a:buClr>
          <a:srgbClr val="000000"/>
        </a:buClr>
        <a:buSzPct val="45000"/>
        <a:buFont typeface="StarSymbol" charset="0"/>
        <a:buBlip>
          <a:blip r:embed="rId14"/>
        </a:buBlip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862013" indent="-285750" algn="l" defTabSz="449263" rtl="0" eaLnBrk="1" fontAlgn="base" hangingPunct="1">
        <a:lnSpc>
          <a:spcPct val="90000"/>
        </a:lnSpc>
        <a:spcBef>
          <a:spcPct val="0"/>
        </a:spcBef>
        <a:spcAft>
          <a:spcPts val="1138"/>
        </a:spcAft>
        <a:buClr>
          <a:srgbClr val="000000"/>
        </a:buClr>
        <a:buSzPct val="87000"/>
        <a:buFont typeface="Symbol" pitchFamily="18" charset="2"/>
        <a:buBlip>
          <a:blip r:embed="rId15"/>
        </a:buBlip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293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StarSymbol" charset="0"/>
        <a:buBlip>
          <a:blip r:embed="rId14"/>
        </a:buBlip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725613" indent="-214313" algn="l" defTabSz="449263" rtl="0" eaLnBrk="1" fontAlgn="base" hangingPunct="1">
        <a:lnSpc>
          <a:spcPct val="90000"/>
        </a:lnSpc>
        <a:spcBef>
          <a:spcPct val="0"/>
        </a:spcBef>
        <a:spcAft>
          <a:spcPts val="575"/>
        </a:spcAft>
        <a:buClr>
          <a:srgbClr val="000000"/>
        </a:buClr>
        <a:buSzPct val="63000"/>
        <a:buFont typeface="Symbol" pitchFamily="18" charset="2"/>
        <a:buBlip>
          <a:blip r:embed="rId16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1574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7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6146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7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3071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7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5290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7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9862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7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504825"/>
            <a:ext cx="7805737" cy="127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906588"/>
            <a:ext cx="7805737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</p:sldLayoutIdLst>
  <p:txStyles>
    <p:titleStyle>
      <a:lvl1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2pPr>
      <a:lvl3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3pPr>
      <a:lvl4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4pPr>
      <a:lvl5pPr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5pPr>
      <a:lvl6pPr marL="4572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6pPr>
      <a:lvl7pPr marL="9144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7pPr>
      <a:lvl8pPr marL="13716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8pPr>
      <a:lvl9pPr marL="1828800" algn="ctr" defTabSz="449263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4400">
          <a:solidFill>
            <a:srgbClr val="000000"/>
          </a:solidFill>
          <a:latin typeface="Times New Roman" pitchFamily="18" charset="0"/>
          <a:ea typeface="msmincho" charset="0"/>
          <a:cs typeface="msmincho" charset="0"/>
        </a:defRPr>
      </a:lvl9pPr>
    </p:titleStyle>
    <p:bodyStyle>
      <a:lvl1pPr marL="430213" indent="-323850" algn="l" defTabSz="449263" rtl="0" eaLnBrk="1" fontAlgn="base" hangingPunct="1">
        <a:lnSpc>
          <a:spcPct val="90000"/>
        </a:lnSpc>
        <a:spcBef>
          <a:spcPct val="0"/>
        </a:spcBef>
        <a:spcAft>
          <a:spcPts val="1425"/>
        </a:spcAft>
        <a:buClr>
          <a:srgbClr val="000000"/>
        </a:buClr>
        <a:buSzPct val="45000"/>
        <a:buFont typeface="StarSymbol" charset="0"/>
        <a:buBlip>
          <a:blip r:embed="rId15"/>
        </a:buBlip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862013" indent="-285750" algn="l" defTabSz="449263" rtl="0" eaLnBrk="1" fontAlgn="base" hangingPunct="1">
        <a:lnSpc>
          <a:spcPct val="90000"/>
        </a:lnSpc>
        <a:spcBef>
          <a:spcPct val="0"/>
        </a:spcBef>
        <a:spcAft>
          <a:spcPts val="1138"/>
        </a:spcAft>
        <a:buClr>
          <a:srgbClr val="000000"/>
        </a:buClr>
        <a:buSzPct val="87000"/>
        <a:buFont typeface="Symbol" pitchFamily="18" charset="2"/>
        <a:buBlip>
          <a:blip r:embed="rId16"/>
        </a:buBlip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293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StarSymbol" charset="0"/>
        <a:buBlip>
          <a:blip r:embed="rId15"/>
        </a:buBlip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725613" indent="-214313" algn="l" defTabSz="449263" rtl="0" eaLnBrk="1" fontAlgn="base" hangingPunct="1">
        <a:lnSpc>
          <a:spcPct val="90000"/>
        </a:lnSpc>
        <a:spcBef>
          <a:spcPct val="0"/>
        </a:spcBef>
        <a:spcAft>
          <a:spcPts val="575"/>
        </a:spcAft>
        <a:buClr>
          <a:srgbClr val="000000"/>
        </a:buClr>
        <a:buSzPct val="63000"/>
        <a:buFont typeface="Symbol" pitchFamily="18" charset="2"/>
        <a:buBlip>
          <a:blip r:embed="rId17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1574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8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6146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8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30718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8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5290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8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986213" indent="-215900" algn="l" defTabSz="449263" rtl="0" eaLnBrk="1" fontAlgn="base" hangingPunct="1">
        <a:lnSpc>
          <a:spcPct val="90000"/>
        </a:lnSpc>
        <a:spcBef>
          <a:spcPct val="0"/>
        </a:spcBef>
        <a:spcAft>
          <a:spcPts val="288"/>
        </a:spcAft>
        <a:buClr>
          <a:srgbClr val="000000"/>
        </a:buClr>
        <a:buSzPct val="38000"/>
        <a:buFont typeface="StarSymbol" charset="0"/>
        <a:buBlip>
          <a:blip r:embed="rId18"/>
        </a:buBlip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618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111619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20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80 w 2123"/>
                <a:gd name="T1" fmla="*/ 1043 h 1696"/>
                <a:gd name="T2" fmla="*/ 544 w 2123"/>
                <a:gd name="T3" fmla="*/ 683 h 1696"/>
                <a:gd name="T4" fmla="*/ 670 w 2123"/>
                <a:gd name="T5" fmla="*/ 395 h 1696"/>
                <a:gd name="T6" fmla="*/ 927 w 2123"/>
                <a:gd name="T7" fmla="*/ 587 h 1696"/>
                <a:gd name="T8" fmla="*/ 1214 w 2123"/>
                <a:gd name="T9" fmla="*/ 869 h 1696"/>
                <a:gd name="T10" fmla="*/ 1483 w 2123"/>
                <a:gd name="T11" fmla="*/ 1109 h 1696"/>
                <a:gd name="T12" fmla="*/ 1800 w 2123"/>
                <a:gd name="T13" fmla="*/ 1360 h 1696"/>
                <a:gd name="T14" fmla="*/ 1883 w 2123"/>
                <a:gd name="T15" fmla="*/ 1414 h 1696"/>
                <a:gd name="T16" fmla="*/ 1836 w 2123"/>
                <a:gd name="T17" fmla="*/ 1354 h 1696"/>
                <a:gd name="T18" fmla="*/ 1411 w 2123"/>
                <a:gd name="T19" fmla="*/ 1001 h 1696"/>
                <a:gd name="T20" fmla="*/ 1088 w 2123"/>
                <a:gd name="T21" fmla="*/ 683 h 1696"/>
                <a:gd name="T22" fmla="*/ 723 w 2123"/>
                <a:gd name="T23" fmla="*/ 329 h 1696"/>
                <a:gd name="T24" fmla="*/ 999 w 2123"/>
                <a:gd name="T25" fmla="*/ 311 h 1696"/>
                <a:gd name="T26" fmla="*/ 1286 w 2123"/>
                <a:gd name="T27" fmla="*/ 317 h 1696"/>
                <a:gd name="T28" fmla="*/ 1614 w 2123"/>
                <a:gd name="T29" fmla="*/ 269 h 1696"/>
                <a:gd name="T30" fmla="*/ 2123 w 2123"/>
                <a:gd name="T31" fmla="*/ 197 h 1696"/>
                <a:gd name="T32" fmla="*/ 2075 w 2123"/>
                <a:gd name="T33" fmla="*/ 173 h 1696"/>
                <a:gd name="T34" fmla="*/ 1543 w 2123"/>
                <a:gd name="T35" fmla="*/ 257 h 1696"/>
                <a:gd name="T36" fmla="*/ 1208 w 2123"/>
                <a:gd name="T37" fmla="*/ 275 h 1696"/>
                <a:gd name="T38" fmla="*/ 759 w 2123"/>
                <a:gd name="T39" fmla="*/ 257 h 1696"/>
                <a:gd name="T40" fmla="*/ 819 w 2123"/>
                <a:gd name="T41" fmla="*/ 227 h 1696"/>
                <a:gd name="T42" fmla="*/ 1142 w 2123"/>
                <a:gd name="T43" fmla="*/ 0 h 1696"/>
                <a:gd name="T44" fmla="*/ 1088 w 2123"/>
                <a:gd name="T45" fmla="*/ 30 h 1696"/>
                <a:gd name="T46" fmla="*/ 1010 w 2123"/>
                <a:gd name="T47" fmla="*/ 84 h 1696"/>
                <a:gd name="T48" fmla="*/ 855 w 2123"/>
                <a:gd name="T49" fmla="*/ 191 h 1696"/>
                <a:gd name="T50" fmla="*/ 670 w 2123"/>
                <a:gd name="T51" fmla="*/ 281 h 1696"/>
                <a:gd name="T52" fmla="*/ 634 w 2123"/>
                <a:gd name="T53" fmla="*/ 359 h 1696"/>
                <a:gd name="T54" fmla="*/ 305 w 2123"/>
                <a:gd name="T55" fmla="*/ 587 h 1696"/>
                <a:gd name="T56" fmla="*/ 0 w 2123"/>
                <a:gd name="T57" fmla="*/ 725 h 1696"/>
                <a:gd name="T58" fmla="*/ 0 w 2123"/>
                <a:gd name="T59" fmla="*/ 731 h 1696"/>
                <a:gd name="T60" fmla="*/ 0 w 2123"/>
                <a:gd name="T61" fmla="*/ 767 h 1696"/>
                <a:gd name="T62" fmla="*/ 299 w 2123"/>
                <a:gd name="T63" fmla="*/ 635 h 1696"/>
                <a:gd name="T64" fmla="*/ 592 w 2123"/>
                <a:gd name="T65" fmla="*/ 431 h 1696"/>
                <a:gd name="T66" fmla="*/ 508 w 2123"/>
                <a:gd name="T67" fmla="*/ 671 h 1696"/>
                <a:gd name="T68" fmla="*/ 526 w 2123"/>
                <a:gd name="T69" fmla="*/ 995 h 1696"/>
                <a:gd name="T70" fmla="*/ 460 w 2123"/>
                <a:gd name="T71" fmla="*/ 1168 h 1696"/>
                <a:gd name="T72" fmla="*/ 329 w 2123"/>
                <a:gd name="T73" fmla="*/ 1480 h 1696"/>
                <a:gd name="T74" fmla="*/ 323 w 2123"/>
                <a:gd name="T75" fmla="*/ 1696 h 1696"/>
                <a:gd name="T76" fmla="*/ 329 w 2123"/>
                <a:gd name="T77" fmla="*/ 1696 h 1696"/>
                <a:gd name="T78" fmla="*/ 347 w 2123"/>
                <a:gd name="T79" fmla="*/ 1552 h 1696"/>
                <a:gd name="T80" fmla="*/ 580 w 2123"/>
                <a:gd name="T81" fmla="*/ 1043 h 1696"/>
                <a:gd name="T82" fmla="*/ 580 w 2123"/>
                <a:gd name="T83" fmla="*/ 1043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21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22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3 w 969"/>
                <a:gd name="T1" fmla="*/ 1186 h 1192"/>
                <a:gd name="T2" fmla="*/ 490 w 969"/>
                <a:gd name="T3" fmla="*/ 1192 h 1192"/>
                <a:gd name="T4" fmla="*/ 580 w 969"/>
                <a:gd name="T5" fmla="*/ 1150 h 1192"/>
                <a:gd name="T6" fmla="*/ 813 w 969"/>
                <a:gd name="T7" fmla="*/ 1085 h 1192"/>
                <a:gd name="T8" fmla="*/ 933 w 969"/>
                <a:gd name="T9" fmla="*/ 1055 h 1192"/>
                <a:gd name="T10" fmla="*/ 759 w 969"/>
                <a:gd name="T11" fmla="*/ 989 h 1192"/>
                <a:gd name="T12" fmla="*/ 556 w 969"/>
                <a:gd name="T13" fmla="*/ 953 h 1192"/>
                <a:gd name="T14" fmla="*/ 197 w 969"/>
                <a:gd name="T15" fmla="*/ 971 h 1192"/>
                <a:gd name="T16" fmla="*/ 299 w 969"/>
                <a:gd name="T17" fmla="*/ 893 h 1192"/>
                <a:gd name="T18" fmla="*/ 496 w 969"/>
                <a:gd name="T19" fmla="*/ 803 h 1192"/>
                <a:gd name="T20" fmla="*/ 694 w 969"/>
                <a:gd name="T21" fmla="*/ 671 h 1192"/>
                <a:gd name="T22" fmla="*/ 700 w 969"/>
                <a:gd name="T23" fmla="*/ 671 h 1192"/>
                <a:gd name="T24" fmla="*/ 712 w 969"/>
                <a:gd name="T25" fmla="*/ 665 h 1192"/>
                <a:gd name="T26" fmla="*/ 753 w 969"/>
                <a:gd name="T27" fmla="*/ 647 h 1192"/>
                <a:gd name="T28" fmla="*/ 777 w 969"/>
                <a:gd name="T29" fmla="*/ 641 h 1192"/>
                <a:gd name="T30" fmla="*/ 789 w 969"/>
                <a:gd name="T31" fmla="*/ 629 h 1192"/>
                <a:gd name="T32" fmla="*/ 795 w 969"/>
                <a:gd name="T33" fmla="*/ 617 h 1192"/>
                <a:gd name="T34" fmla="*/ 789 w 969"/>
                <a:gd name="T35" fmla="*/ 611 h 1192"/>
                <a:gd name="T36" fmla="*/ 783 w 969"/>
                <a:gd name="T37" fmla="*/ 599 h 1192"/>
                <a:gd name="T38" fmla="*/ 783 w 969"/>
                <a:gd name="T39" fmla="*/ 575 h 1192"/>
                <a:gd name="T40" fmla="*/ 795 w 969"/>
                <a:gd name="T41" fmla="*/ 545 h 1192"/>
                <a:gd name="T42" fmla="*/ 807 w 969"/>
                <a:gd name="T43" fmla="*/ 515 h 1192"/>
                <a:gd name="T44" fmla="*/ 825 w 969"/>
                <a:gd name="T45" fmla="*/ 485 h 1192"/>
                <a:gd name="T46" fmla="*/ 837 w 969"/>
                <a:gd name="T47" fmla="*/ 455 h 1192"/>
                <a:gd name="T48" fmla="*/ 843 w 969"/>
                <a:gd name="T49" fmla="*/ 437 h 1192"/>
                <a:gd name="T50" fmla="*/ 849 w 969"/>
                <a:gd name="T51" fmla="*/ 431 h 1192"/>
                <a:gd name="T52" fmla="*/ 849 w 969"/>
                <a:gd name="T53" fmla="*/ 347 h 1192"/>
                <a:gd name="T54" fmla="*/ 849 w 969"/>
                <a:gd name="T55" fmla="*/ 341 h 1192"/>
                <a:gd name="T56" fmla="*/ 855 w 969"/>
                <a:gd name="T57" fmla="*/ 335 h 1192"/>
                <a:gd name="T58" fmla="*/ 873 w 969"/>
                <a:gd name="T59" fmla="*/ 305 h 1192"/>
                <a:gd name="T60" fmla="*/ 885 w 969"/>
                <a:gd name="T61" fmla="*/ 269 h 1192"/>
                <a:gd name="T62" fmla="*/ 897 w 969"/>
                <a:gd name="T63" fmla="*/ 239 h 1192"/>
                <a:gd name="T64" fmla="*/ 903 w 969"/>
                <a:gd name="T65" fmla="*/ 227 h 1192"/>
                <a:gd name="T66" fmla="*/ 909 w 969"/>
                <a:gd name="T67" fmla="*/ 215 h 1192"/>
                <a:gd name="T68" fmla="*/ 927 w 969"/>
                <a:gd name="T69" fmla="*/ 173 h 1192"/>
                <a:gd name="T70" fmla="*/ 945 w 969"/>
                <a:gd name="T71" fmla="*/ 137 h 1192"/>
                <a:gd name="T72" fmla="*/ 951 w 969"/>
                <a:gd name="T73" fmla="*/ 125 h 1192"/>
                <a:gd name="T74" fmla="*/ 951 w 969"/>
                <a:gd name="T75" fmla="*/ 119 h 1192"/>
                <a:gd name="T76" fmla="*/ 969 w 969"/>
                <a:gd name="T77" fmla="*/ 0 h 1192"/>
                <a:gd name="T78" fmla="*/ 945 w 969"/>
                <a:gd name="T79" fmla="*/ 47 h 1192"/>
                <a:gd name="T80" fmla="*/ 783 w 969"/>
                <a:gd name="T81" fmla="*/ 113 h 1192"/>
                <a:gd name="T82" fmla="*/ 706 w 969"/>
                <a:gd name="T83" fmla="*/ 161 h 1192"/>
                <a:gd name="T84" fmla="*/ 460 w 969"/>
                <a:gd name="T85" fmla="*/ 233 h 1192"/>
                <a:gd name="T86" fmla="*/ 281 w 969"/>
                <a:gd name="T87" fmla="*/ 287 h 1192"/>
                <a:gd name="T88" fmla="*/ 173 w 969"/>
                <a:gd name="T89" fmla="*/ 293 h 1192"/>
                <a:gd name="T90" fmla="*/ 12 w 969"/>
                <a:gd name="T91" fmla="*/ 485 h 1192"/>
                <a:gd name="T92" fmla="*/ 0 w 969"/>
                <a:gd name="T93" fmla="*/ 509 h 1192"/>
                <a:gd name="T94" fmla="*/ 0 w 969"/>
                <a:gd name="T95" fmla="*/ 1186 h 1192"/>
                <a:gd name="T96" fmla="*/ 96 w 969"/>
                <a:gd name="T97" fmla="*/ 1180 h 1192"/>
                <a:gd name="T98" fmla="*/ 323 w 969"/>
                <a:gd name="T99" fmla="*/ 1186 h 1192"/>
                <a:gd name="T100" fmla="*/ 323 w 969"/>
                <a:gd name="T101" fmla="*/ 1186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23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24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34 w 2176"/>
                <a:gd name="T1" fmla="*/ 767 h 1505"/>
                <a:gd name="T2" fmla="*/ 1190 w 2176"/>
                <a:gd name="T3" fmla="*/ 1235 h 1505"/>
                <a:gd name="T4" fmla="*/ 956 w 2176"/>
                <a:gd name="T5" fmla="*/ 1193 h 1505"/>
                <a:gd name="T6" fmla="*/ 723 w 2176"/>
                <a:gd name="T7" fmla="*/ 1127 h 1505"/>
                <a:gd name="T8" fmla="*/ 442 w 2176"/>
                <a:gd name="T9" fmla="*/ 1109 h 1505"/>
                <a:gd name="T10" fmla="*/ 0 w 2176"/>
                <a:gd name="T11" fmla="*/ 1079 h 1505"/>
                <a:gd name="T12" fmla="*/ 30 w 2176"/>
                <a:gd name="T13" fmla="*/ 1115 h 1505"/>
                <a:gd name="T14" fmla="*/ 496 w 2176"/>
                <a:gd name="T15" fmla="*/ 1133 h 1505"/>
                <a:gd name="T16" fmla="*/ 777 w 2176"/>
                <a:gd name="T17" fmla="*/ 1187 h 1505"/>
                <a:gd name="T18" fmla="*/ 1130 w 2176"/>
                <a:gd name="T19" fmla="*/ 1301 h 1505"/>
                <a:gd name="T20" fmla="*/ 1070 w 2176"/>
                <a:gd name="T21" fmla="*/ 1319 h 1505"/>
                <a:gd name="T22" fmla="*/ 711 w 2176"/>
                <a:gd name="T23" fmla="*/ 1505 h 1505"/>
                <a:gd name="T24" fmla="*/ 765 w 2176"/>
                <a:gd name="T25" fmla="*/ 1481 h 1505"/>
                <a:gd name="T26" fmla="*/ 861 w 2176"/>
                <a:gd name="T27" fmla="*/ 1439 h 1505"/>
                <a:gd name="T28" fmla="*/ 1022 w 2176"/>
                <a:gd name="T29" fmla="*/ 1355 h 1505"/>
                <a:gd name="T30" fmla="*/ 1214 w 2176"/>
                <a:gd name="T31" fmla="*/ 1295 h 1505"/>
                <a:gd name="T32" fmla="*/ 1267 w 2176"/>
                <a:gd name="T33" fmla="*/ 1223 h 1505"/>
                <a:gd name="T34" fmla="*/ 1632 w 2176"/>
                <a:gd name="T35" fmla="*/ 1043 h 1505"/>
                <a:gd name="T36" fmla="*/ 1931 w 2176"/>
                <a:gd name="T37" fmla="*/ 953 h 1505"/>
                <a:gd name="T38" fmla="*/ 2176 w 2176"/>
                <a:gd name="T39" fmla="*/ 821 h 1505"/>
                <a:gd name="T40" fmla="*/ 1961 w 2176"/>
                <a:gd name="T41" fmla="*/ 911 h 1505"/>
                <a:gd name="T42" fmla="*/ 1656 w 2176"/>
                <a:gd name="T43" fmla="*/ 989 h 1505"/>
                <a:gd name="T44" fmla="*/ 1339 w 2176"/>
                <a:gd name="T45" fmla="*/ 1151 h 1505"/>
                <a:gd name="T46" fmla="*/ 1501 w 2176"/>
                <a:gd name="T47" fmla="*/ 905 h 1505"/>
                <a:gd name="T48" fmla="*/ 1620 w 2176"/>
                <a:gd name="T49" fmla="*/ 545 h 1505"/>
                <a:gd name="T50" fmla="*/ 1740 w 2176"/>
                <a:gd name="T51" fmla="*/ 372 h 1505"/>
                <a:gd name="T52" fmla="*/ 1979 w 2176"/>
                <a:gd name="T53" fmla="*/ 60 h 1505"/>
                <a:gd name="T54" fmla="*/ 2003 w 2176"/>
                <a:gd name="T55" fmla="*/ 0 h 1505"/>
                <a:gd name="T56" fmla="*/ 1973 w 2176"/>
                <a:gd name="T57" fmla="*/ 0 h 1505"/>
                <a:gd name="T58" fmla="*/ 1596 w 2176"/>
                <a:gd name="T59" fmla="*/ 480 h 1505"/>
                <a:gd name="T60" fmla="*/ 1477 w 2176"/>
                <a:gd name="T61" fmla="*/ 887 h 1505"/>
                <a:gd name="T62" fmla="*/ 1255 w 2176"/>
                <a:gd name="T63" fmla="*/ 1175 h 1505"/>
                <a:gd name="T64" fmla="*/ 1130 w 2176"/>
                <a:gd name="T65" fmla="*/ 905 h 1505"/>
                <a:gd name="T66" fmla="*/ 1010 w 2176"/>
                <a:gd name="T67" fmla="*/ 540 h 1505"/>
                <a:gd name="T68" fmla="*/ 885 w 2176"/>
                <a:gd name="T69" fmla="*/ 222 h 1505"/>
                <a:gd name="T70" fmla="*/ 789 w 2176"/>
                <a:gd name="T71" fmla="*/ 0 h 1505"/>
                <a:gd name="T72" fmla="*/ 753 w 2176"/>
                <a:gd name="T73" fmla="*/ 0 h 1505"/>
                <a:gd name="T74" fmla="*/ 903 w 2176"/>
                <a:gd name="T75" fmla="*/ 354 h 1505"/>
                <a:gd name="T76" fmla="*/ 1034 w 2176"/>
                <a:gd name="T77" fmla="*/ 767 h 1505"/>
                <a:gd name="T78" fmla="*/ 1034 w 2176"/>
                <a:gd name="T79" fmla="*/ 767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25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1 w 813"/>
                <a:gd name="T1" fmla="*/ 564 h 804"/>
                <a:gd name="T2" fmla="*/ 329 w 813"/>
                <a:gd name="T3" fmla="*/ 438 h 804"/>
                <a:gd name="T4" fmla="*/ 646 w 813"/>
                <a:gd name="T5" fmla="*/ 216 h 804"/>
                <a:gd name="T6" fmla="*/ 813 w 813"/>
                <a:gd name="T7" fmla="*/ 0 h 804"/>
                <a:gd name="T8" fmla="*/ 676 w 813"/>
                <a:gd name="T9" fmla="*/ 150 h 804"/>
                <a:gd name="T10" fmla="*/ 144 w 813"/>
                <a:gd name="T11" fmla="*/ 504 h 804"/>
                <a:gd name="T12" fmla="*/ 0 w 813"/>
                <a:gd name="T13" fmla="*/ 732 h 804"/>
                <a:gd name="T14" fmla="*/ 0 w 813"/>
                <a:gd name="T15" fmla="*/ 804 h 804"/>
                <a:gd name="T16" fmla="*/ 161 w 813"/>
                <a:gd name="T17" fmla="*/ 564 h 804"/>
                <a:gd name="T18" fmla="*/ 161 w 813"/>
                <a:gd name="T19" fmla="*/ 564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26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0 w 759"/>
                <a:gd name="T1" fmla="*/ 66 h 107"/>
                <a:gd name="T2" fmla="*/ 759 w 759"/>
                <a:gd name="T3" fmla="*/ 0 h 107"/>
                <a:gd name="T4" fmla="*/ 496 w 759"/>
                <a:gd name="T5" fmla="*/ 36 h 107"/>
                <a:gd name="T6" fmla="*/ 138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0 w 759"/>
                <a:gd name="T15" fmla="*/ 66 h 107"/>
                <a:gd name="T16" fmla="*/ 460 w 759"/>
                <a:gd name="T17" fmla="*/ 6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27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87 w 3169"/>
                <a:gd name="T1" fmla="*/ 239 h 743"/>
                <a:gd name="T2" fmla="*/ 1734 w 3169"/>
                <a:gd name="T3" fmla="*/ 233 h 743"/>
                <a:gd name="T4" fmla="*/ 2087 w 3169"/>
                <a:gd name="T5" fmla="*/ 251 h 743"/>
                <a:gd name="T6" fmla="*/ 2505 w 3169"/>
                <a:gd name="T7" fmla="*/ 233 h 743"/>
                <a:gd name="T8" fmla="*/ 3169 w 3169"/>
                <a:gd name="T9" fmla="*/ 204 h 743"/>
                <a:gd name="T10" fmla="*/ 3115 w 3169"/>
                <a:gd name="T11" fmla="*/ 186 h 743"/>
                <a:gd name="T12" fmla="*/ 2422 w 3169"/>
                <a:gd name="T13" fmla="*/ 221 h 743"/>
                <a:gd name="T14" fmla="*/ 2003 w 3169"/>
                <a:gd name="T15" fmla="*/ 221 h 743"/>
                <a:gd name="T16" fmla="*/ 1459 w 3169"/>
                <a:gd name="T17" fmla="*/ 186 h 743"/>
                <a:gd name="T18" fmla="*/ 1543 w 3169"/>
                <a:gd name="T19" fmla="*/ 168 h 743"/>
                <a:gd name="T20" fmla="*/ 2039 w 3169"/>
                <a:gd name="T21" fmla="*/ 0 h 743"/>
                <a:gd name="T22" fmla="*/ 1961 w 3169"/>
                <a:gd name="T23" fmla="*/ 24 h 743"/>
                <a:gd name="T24" fmla="*/ 1836 w 3169"/>
                <a:gd name="T25" fmla="*/ 66 h 743"/>
                <a:gd name="T26" fmla="*/ 1602 w 3169"/>
                <a:gd name="T27" fmla="*/ 138 h 743"/>
                <a:gd name="T28" fmla="*/ 1339 w 3169"/>
                <a:gd name="T29" fmla="*/ 198 h 743"/>
                <a:gd name="T30" fmla="*/ 1268 w 3169"/>
                <a:gd name="T31" fmla="*/ 251 h 743"/>
                <a:gd name="T32" fmla="*/ 765 w 3169"/>
                <a:gd name="T33" fmla="*/ 413 h 743"/>
                <a:gd name="T34" fmla="*/ 335 w 3169"/>
                <a:gd name="T35" fmla="*/ 503 h 743"/>
                <a:gd name="T36" fmla="*/ 0 w 3169"/>
                <a:gd name="T37" fmla="*/ 617 h 743"/>
                <a:gd name="T38" fmla="*/ 299 w 3169"/>
                <a:gd name="T39" fmla="*/ 539 h 743"/>
                <a:gd name="T40" fmla="*/ 735 w 3169"/>
                <a:gd name="T41" fmla="*/ 449 h 743"/>
                <a:gd name="T42" fmla="*/ 1178 w 3169"/>
                <a:gd name="T43" fmla="*/ 311 h 743"/>
                <a:gd name="T44" fmla="*/ 981 w 3169"/>
                <a:gd name="T45" fmla="*/ 491 h 743"/>
                <a:gd name="T46" fmla="*/ 867 w 3169"/>
                <a:gd name="T47" fmla="*/ 743 h 743"/>
                <a:gd name="T48" fmla="*/ 861 w 3169"/>
                <a:gd name="T49" fmla="*/ 743 h 743"/>
                <a:gd name="T50" fmla="*/ 933 w 3169"/>
                <a:gd name="T51" fmla="*/ 743 h 743"/>
                <a:gd name="T52" fmla="*/ 1022 w 3169"/>
                <a:gd name="T53" fmla="*/ 497 h 743"/>
                <a:gd name="T54" fmla="*/ 1297 w 3169"/>
                <a:gd name="T55" fmla="*/ 281 h 743"/>
                <a:gd name="T56" fmla="*/ 1531 w 3169"/>
                <a:gd name="T57" fmla="*/ 449 h 743"/>
                <a:gd name="T58" fmla="*/ 1770 w 3169"/>
                <a:gd name="T59" fmla="*/ 677 h 743"/>
                <a:gd name="T60" fmla="*/ 1854 w 3169"/>
                <a:gd name="T61" fmla="*/ 743 h 743"/>
                <a:gd name="T62" fmla="*/ 1919 w 3169"/>
                <a:gd name="T63" fmla="*/ 743 h 743"/>
                <a:gd name="T64" fmla="*/ 1692 w 3169"/>
                <a:gd name="T65" fmla="*/ 527 h 743"/>
                <a:gd name="T66" fmla="*/ 1387 w 3169"/>
                <a:gd name="T67" fmla="*/ 239 h 743"/>
                <a:gd name="T68" fmla="*/ 1387 w 3169"/>
                <a:gd name="T69" fmla="*/ 23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28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29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30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31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32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33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34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35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1636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42 w 2153"/>
                <a:gd name="T1" fmla="*/ 851 h 1930"/>
                <a:gd name="T2" fmla="*/ 1937 w 2153"/>
                <a:gd name="T3" fmla="*/ 1019 h 1930"/>
                <a:gd name="T4" fmla="*/ 2051 w 2153"/>
                <a:gd name="T5" fmla="*/ 1168 h 1930"/>
                <a:gd name="T6" fmla="*/ 2117 w 2153"/>
                <a:gd name="T7" fmla="*/ 1246 h 1930"/>
                <a:gd name="T8" fmla="*/ 2153 w 2153"/>
                <a:gd name="T9" fmla="*/ 1294 h 1930"/>
                <a:gd name="T10" fmla="*/ 1889 w 2153"/>
                <a:gd name="T11" fmla="*/ 977 h 1930"/>
                <a:gd name="T12" fmla="*/ 1860 w 2153"/>
                <a:gd name="T13" fmla="*/ 929 h 1930"/>
                <a:gd name="T14" fmla="*/ 1782 w 2153"/>
                <a:gd name="T15" fmla="*/ 1240 h 1930"/>
                <a:gd name="T16" fmla="*/ 1770 w 2153"/>
                <a:gd name="T17" fmla="*/ 1486 h 1930"/>
                <a:gd name="T18" fmla="*/ 1818 w 2153"/>
                <a:gd name="T19" fmla="*/ 1906 h 1930"/>
                <a:gd name="T20" fmla="*/ 1788 w 2153"/>
                <a:gd name="T21" fmla="*/ 1930 h 1930"/>
                <a:gd name="T22" fmla="*/ 1746 w 2153"/>
                <a:gd name="T23" fmla="*/ 1534 h 1930"/>
                <a:gd name="T24" fmla="*/ 1728 w 2153"/>
                <a:gd name="T25" fmla="*/ 1288 h 1930"/>
                <a:gd name="T26" fmla="*/ 1764 w 2153"/>
                <a:gd name="T27" fmla="*/ 1085 h 1930"/>
                <a:gd name="T28" fmla="*/ 1770 w 2153"/>
                <a:gd name="T29" fmla="*/ 875 h 1930"/>
                <a:gd name="T30" fmla="*/ 1268 w 2153"/>
                <a:gd name="T31" fmla="*/ 1007 h 1930"/>
                <a:gd name="T32" fmla="*/ 825 w 2153"/>
                <a:gd name="T33" fmla="*/ 1132 h 1930"/>
                <a:gd name="T34" fmla="*/ 323 w 2153"/>
                <a:gd name="T35" fmla="*/ 1312 h 1930"/>
                <a:gd name="T36" fmla="*/ 18 w 2153"/>
                <a:gd name="T37" fmla="*/ 1420 h 1930"/>
                <a:gd name="T38" fmla="*/ 311 w 2153"/>
                <a:gd name="T39" fmla="*/ 1282 h 1930"/>
                <a:gd name="T40" fmla="*/ 682 w 2153"/>
                <a:gd name="T41" fmla="*/ 1144 h 1930"/>
                <a:gd name="T42" fmla="*/ 1022 w 2153"/>
                <a:gd name="T43" fmla="*/ 1037 h 1930"/>
                <a:gd name="T44" fmla="*/ 1411 w 2153"/>
                <a:gd name="T45" fmla="*/ 929 h 1930"/>
                <a:gd name="T46" fmla="*/ 1692 w 2153"/>
                <a:gd name="T47" fmla="*/ 815 h 1930"/>
                <a:gd name="T48" fmla="*/ 1333 w 2153"/>
                <a:gd name="T49" fmla="*/ 623 h 1930"/>
                <a:gd name="T50" fmla="*/ 861 w 2153"/>
                <a:gd name="T51" fmla="*/ 515 h 1930"/>
                <a:gd name="T52" fmla="*/ 227 w 2153"/>
                <a:gd name="T53" fmla="*/ 161 h 1930"/>
                <a:gd name="T54" fmla="*/ 0 w 2153"/>
                <a:gd name="T55" fmla="*/ 83 h 1930"/>
                <a:gd name="T56" fmla="*/ 329 w 2153"/>
                <a:gd name="T57" fmla="*/ 179 h 1930"/>
                <a:gd name="T58" fmla="*/ 712 w 2153"/>
                <a:gd name="T59" fmla="*/ 383 h 1930"/>
                <a:gd name="T60" fmla="*/ 933 w 2153"/>
                <a:gd name="T61" fmla="*/ 491 h 1930"/>
                <a:gd name="T62" fmla="*/ 1351 w 2153"/>
                <a:gd name="T63" fmla="*/ 593 h 1930"/>
                <a:gd name="T64" fmla="*/ 1650 w 2153"/>
                <a:gd name="T65" fmla="*/ 743 h 1930"/>
                <a:gd name="T66" fmla="*/ 1423 w 2153"/>
                <a:gd name="T67" fmla="*/ 461 h 1930"/>
                <a:gd name="T68" fmla="*/ 1286 w 2153"/>
                <a:gd name="T69" fmla="*/ 191 h 1930"/>
                <a:gd name="T70" fmla="*/ 1154 w 2153"/>
                <a:gd name="T71" fmla="*/ 0 h 1930"/>
                <a:gd name="T72" fmla="*/ 1339 w 2153"/>
                <a:gd name="T73" fmla="*/ 215 h 1930"/>
                <a:gd name="T74" fmla="*/ 1489 w 2153"/>
                <a:gd name="T75" fmla="*/ 485 h 1930"/>
                <a:gd name="T76" fmla="*/ 1746 w 2153"/>
                <a:gd name="T77" fmla="*/ 803 h 1930"/>
                <a:gd name="T78" fmla="*/ 1842 w 2153"/>
                <a:gd name="T79" fmla="*/ 851 h 1930"/>
                <a:gd name="T80" fmla="*/ 1842 w 2153"/>
                <a:gd name="T81" fmla="*/ 851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1637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163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1639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Tx/>
              <a:buSz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11640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buClrTx/>
              <a:buSz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11641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BFBEC1BC-ED35-4DD6-AAE1-3DD52CB21A39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7.jpeg"/><Relationship Id="rId4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</a:t>
            </a:r>
            <a:r>
              <a:rPr lang="en-US" baseline="30000" dirty="0" smtClean="0"/>
              <a:t>st</a:t>
            </a:r>
            <a:r>
              <a:rPr lang="en-US" dirty="0" smtClean="0"/>
              <a:t> OF MARCH</a:t>
            </a:r>
            <a:endParaRPr lang="ru-RU" dirty="0"/>
          </a:p>
        </p:txBody>
      </p:sp>
      <p:pic>
        <p:nvPicPr>
          <p:cNvPr id="1026" name="Picture 2" descr="C:\Users\БП\Desktop\54057_68538-700x5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3312369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БП\Desktop\2fons.ru-540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628800"/>
            <a:ext cx="404450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БП\Desktop\881033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8354">
            <a:off x="2382433" y="2936844"/>
            <a:ext cx="3431255" cy="34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24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WEAHTER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513" y="1906588"/>
            <a:ext cx="7805737" cy="4618756"/>
          </a:xfrm>
        </p:spPr>
        <p:txBody>
          <a:bodyPr/>
          <a:lstStyle/>
          <a:p>
            <a:pPr algn="ctr"/>
            <a:r>
              <a:rPr lang="en-US" sz="4800" b="1" dirty="0" smtClean="0"/>
              <a:t>W-</a:t>
            </a:r>
            <a:r>
              <a:rPr lang="en-US" sz="4800" b="1" dirty="0"/>
              <a:t>  [ w </a:t>
            </a:r>
            <a:r>
              <a:rPr lang="en-US" sz="4800" b="1" dirty="0" smtClean="0"/>
              <a:t>]</a:t>
            </a:r>
          </a:p>
          <a:p>
            <a:endParaRPr lang="en-US" dirty="0" smtClean="0"/>
          </a:p>
          <a:p>
            <a:pPr marL="106363" indent="0" algn="ctr">
              <a:buNone/>
            </a:pPr>
            <a:r>
              <a:rPr lang="en-US" sz="3600" b="1" dirty="0" smtClean="0"/>
              <a:t>WHERE    </a:t>
            </a:r>
            <a:r>
              <a:rPr lang="ru-RU" sz="3600" b="1" dirty="0" smtClean="0"/>
              <a:t>-</a:t>
            </a:r>
            <a:r>
              <a:rPr lang="en-US" sz="3600" b="1" dirty="0" smtClean="0"/>
              <a:t>   WHEN  </a:t>
            </a:r>
            <a:r>
              <a:rPr lang="ru-RU" sz="3600" b="1" dirty="0" smtClean="0"/>
              <a:t>-</a:t>
            </a:r>
            <a:r>
              <a:rPr lang="en-US" sz="3600" b="1" dirty="0" smtClean="0"/>
              <a:t>    WINDOW </a:t>
            </a:r>
            <a:endParaRPr lang="en-US" sz="3600" b="1" dirty="0"/>
          </a:p>
          <a:p>
            <a:pPr marL="106363" indent="0" algn="ctr">
              <a:buNone/>
            </a:pPr>
            <a:r>
              <a:rPr lang="en-US" sz="3600" b="1" dirty="0" smtClean="0"/>
              <a:t>WHAT</a:t>
            </a:r>
            <a:r>
              <a:rPr lang="ru-RU" sz="3600" b="1" dirty="0" smtClean="0"/>
              <a:t>  -</a:t>
            </a:r>
            <a:r>
              <a:rPr lang="en-US" sz="3600" b="1" dirty="0" smtClean="0"/>
              <a:t> WERE </a:t>
            </a:r>
            <a:r>
              <a:rPr lang="ru-RU" sz="3600" b="1" dirty="0" smtClean="0"/>
              <a:t> -</a:t>
            </a:r>
            <a:r>
              <a:rPr lang="en-US" sz="3600" b="1" dirty="0" smtClean="0"/>
              <a:t>  WAS</a:t>
            </a:r>
          </a:p>
          <a:p>
            <a:pPr marL="106363" indent="0" algn="ctr">
              <a:buNone/>
            </a:pPr>
            <a:r>
              <a:rPr lang="en-US" sz="3600" b="1" dirty="0" smtClean="0"/>
              <a:t>WORK  </a:t>
            </a:r>
          </a:p>
          <a:p>
            <a:pPr marL="106363" indent="0" algn="ctr">
              <a:buNone/>
            </a:pPr>
            <a:r>
              <a:rPr lang="ru-RU" sz="3600" b="1" dirty="0" smtClean="0"/>
              <a:t>  </a:t>
            </a:r>
            <a:r>
              <a:rPr lang="en-US" sz="3600" b="1" dirty="0" smtClean="0"/>
              <a:t>WATCH</a:t>
            </a:r>
            <a:r>
              <a:rPr lang="ru-RU" sz="3600" b="1" dirty="0" smtClean="0"/>
              <a:t>  -  </a:t>
            </a:r>
            <a:r>
              <a:rPr lang="en-US" sz="3600" b="1" dirty="0"/>
              <a:t>WEEKEND</a:t>
            </a:r>
          </a:p>
          <a:p>
            <a:pPr marL="106363" indent="0" algn="ctr">
              <a:buNone/>
            </a:pPr>
            <a:r>
              <a:rPr lang="ru-RU" sz="3600" b="1" dirty="0" smtClean="0"/>
              <a:t>        </a:t>
            </a:r>
            <a:endParaRPr lang="en-US" dirty="0"/>
          </a:p>
          <a:p>
            <a:pPr marL="106363" indent="0">
              <a:buNone/>
            </a:pPr>
            <a:endParaRPr lang="en-US" dirty="0"/>
          </a:p>
          <a:p>
            <a:pPr marL="106363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4572000" y="2780928"/>
            <a:ext cx="0" cy="36004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7269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4"/>
            <a:ext cx="8064896" cy="4765600"/>
          </a:xfrm>
        </p:spPr>
      </p:pic>
      <p:sp>
        <p:nvSpPr>
          <p:cNvPr id="6" name="Блок-схема: перфолента 5"/>
          <p:cNvSpPr/>
          <p:nvPr/>
        </p:nvSpPr>
        <p:spPr bwMode="auto">
          <a:xfrm>
            <a:off x="7668344" y="7245424"/>
            <a:ext cx="504056" cy="288032"/>
          </a:xfrm>
          <a:prstGeom prst="flowChartPunchedTap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Lucida Sans Unicode" pitchFamily="34" charset="0"/>
                <a:cs typeface="Lucida Sans Unicode" pitchFamily="34" charset="0"/>
              </a:rPr>
              <a:t>7,</a:t>
            </a:r>
            <a:r>
              <a:rPr kumimoji="0" lang="en-US" sz="4800" b="0" i="0" u="none" strike="noStrike" cap="none" normalizeH="0" dirty="0" smtClean="0">
                <a:ln>
                  <a:noFill/>
                </a:ln>
                <a:effectLst/>
                <a:latin typeface="Arial" charset="0"/>
                <a:ea typeface="Lucida Sans Unicode" pitchFamily="34" charset="0"/>
                <a:cs typeface="Lucida Sans Unicode" pitchFamily="34" charset="0"/>
              </a:rPr>
              <a:t>  8,  15,  19,  20  </a:t>
            </a:r>
          </a:p>
          <a:p>
            <a:pPr marL="0" marR="0" indent="0" algn="l" defTabSz="449263" rtl="0" eaLnBrk="1" fontAlgn="base" latinLnBrk="0" hangingPunct="1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r>
              <a:rPr kumimoji="0" lang="en-US" sz="4800" b="0" i="0" u="none" strike="noStrike" cap="none" normalizeH="0" dirty="0" smtClean="0">
                <a:ln>
                  <a:noFill/>
                </a:ln>
                <a:effectLst/>
                <a:latin typeface="Arial" charset="0"/>
                <a:ea typeface="Lucida Sans Unicode" pitchFamily="34" charset="0"/>
                <a:cs typeface="Lucida Sans Unicode" pitchFamily="34" charset="0"/>
              </a:rPr>
              <a:t>   20,15, 23, 14, 19</a:t>
            </a:r>
            <a:endParaRPr kumimoji="0" lang="ru-RU" sz="4800" b="0" i="0" u="none" strike="noStrike" cap="none" normalizeH="0" baseline="0" dirty="0" smtClean="0">
              <a:ln>
                <a:noFill/>
              </a:ln>
              <a:effectLst/>
              <a:latin typeface="Arial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7" name="Блок-схема: перфолента 6"/>
          <p:cNvSpPr/>
          <p:nvPr/>
        </p:nvSpPr>
        <p:spPr bwMode="auto">
          <a:xfrm>
            <a:off x="2915817" y="3933056"/>
            <a:ext cx="5681336" cy="2880320"/>
          </a:xfrm>
          <a:prstGeom prst="flowChartPunchedTap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r>
              <a:rPr lang="en-US" sz="5400" dirty="0" smtClean="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rPr>
              <a:t>9,14</a:t>
            </a:r>
          </a:p>
          <a:p>
            <a:pPr marL="0" marR="0" indent="0" algn="l" defTabSz="449263" rtl="0" eaLnBrk="1" fontAlgn="base" latinLnBrk="0" hangingPunct="1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r>
              <a:rPr kumimoji="0" lang="en-US" sz="5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Lucida Sans Unicode" pitchFamily="34" charset="0"/>
                <a:cs typeface="Lucida Sans Unicode" pitchFamily="34" charset="0"/>
              </a:rPr>
              <a:t>20,8,5</a:t>
            </a:r>
          </a:p>
          <a:p>
            <a:pPr marL="0" marR="0" indent="0" algn="l" defTabSz="449263" rtl="0" eaLnBrk="1" fontAlgn="base" latinLnBrk="0" hangingPunct="1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r>
              <a:rPr lang="en-US" sz="5400" dirty="0" smtClean="0">
                <a:solidFill>
                  <a:schemeClr val="bg1"/>
                </a:solidFill>
                <a:latin typeface="Arial" charset="0"/>
                <a:ea typeface="Lucida Sans Unicode" pitchFamily="34" charset="0"/>
                <a:cs typeface="Lucida Sans Unicode" pitchFamily="34" charset="0"/>
              </a:rPr>
              <a:t>16,1,19,20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Lucida Sans Unicode" pitchFamily="34" charset="0"/>
              <a:cs typeface="Lucida Sans Unicode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528" y="0"/>
            <a:ext cx="144016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2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the lesson we: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513" y="1700808"/>
            <a:ext cx="7805737" cy="4523780"/>
          </a:xfrm>
        </p:spPr>
        <p:txBody>
          <a:bodyPr/>
          <a:lstStyle/>
          <a:p>
            <a:pPr marL="106363" indent="0">
              <a:buNone/>
            </a:pPr>
            <a:r>
              <a:rPr lang="en-US" b="1" dirty="0" smtClean="0"/>
              <a:t> Learn new words .</a:t>
            </a:r>
          </a:p>
          <a:p>
            <a:pPr marL="106363" indent="0">
              <a:buNone/>
            </a:pPr>
            <a:endParaRPr lang="en-US" b="1" dirty="0" smtClean="0"/>
          </a:p>
          <a:p>
            <a:pPr marL="106363" indent="0">
              <a:buNone/>
            </a:pPr>
            <a:r>
              <a:rPr lang="en-US" b="1" dirty="0" smtClean="0"/>
              <a:t>Work with </a:t>
            </a:r>
            <a:r>
              <a:rPr lang="en-US" b="1" dirty="0" smtClean="0"/>
              <a:t>the </a:t>
            </a:r>
            <a:r>
              <a:rPr lang="en-US" b="1" dirty="0" smtClean="0"/>
              <a:t>text. </a:t>
            </a:r>
          </a:p>
          <a:p>
            <a:pPr marL="106363" indent="0">
              <a:buNone/>
            </a:pPr>
            <a:endParaRPr lang="en-US" b="1" dirty="0" smtClean="0"/>
          </a:p>
          <a:p>
            <a:pPr marL="106363" indent="0">
              <a:buNone/>
            </a:pPr>
            <a:r>
              <a:rPr lang="en-US" b="1" dirty="0" smtClean="0"/>
              <a:t> Form and use Past Simple.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6417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/>
              </a:rPr>
              <a:t>Use the letters to make up the words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 smtClean="0">
                <a:solidFill>
                  <a:schemeClr val="tx1"/>
                </a:solidFill>
              </a:rPr>
              <a:t>buafetuli</a:t>
            </a:r>
            <a:r>
              <a:rPr lang="en-US" dirty="0" smtClean="0">
                <a:solidFill>
                  <a:schemeClr val="tx1"/>
                </a:solidFill>
              </a:rPr>
              <a:t> –</a:t>
            </a:r>
          </a:p>
          <a:p>
            <a:pPr lvl="0"/>
            <a:r>
              <a:rPr lang="en-US" dirty="0" err="1" smtClean="0">
                <a:solidFill>
                  <a:schemeClr val="tx1"/>
                </a:solidFill>
              </a:rPr>
              <a:t>edretsed</a:t>
            </a:r>
            <a:r>
              <a:rPr lang="en-US" dirty="0" smtClean="0">
                <a:solidFill>
                  <a:schemeClr val="tx1"/>
                </a:solidFill>
              </a:rPr>
              <a:t> –</a:t>
            </a:r>
          </a:p>
          <a:p>
            <a:pPr lvl="0"/>
            <a:r>
              <a:rPr lang="en-US" dirty="0" err="1" smtClean="0">
                <a:solidFill>
                  <a:schemeClr val="tx1"/>
                </a:solidFill>
              </a:rPr>
              <a:t>uqite</a:t>
            </a:r>
            <a:r>
              <a:rPr lang="en-US" dirty="0" smtClean="0">
                <a:solidFill>
                  <a:schemeClr val="tx1"/>
                </a:solidFill>
              </a:rPr>
              <a:t> –</a:t>
            </a:r>
          </a:p>
          <a:p>
            <a:pPr lvl="0"/>
            <a:r>
              <a:rPr lang="en-US" dirty="0" err="1" smtClean="0">
                <a:solidFill>
                  <a:schemeClr val="tx1"/>
                </a:solidFill>
              </a:rPr>
              <a:t>elacn</a:t>
            </a:r>
            <a:r>
              <a:rPr lang="en-US" dirty="0" smtClean="0">
                <a:solidFill>
                  <a:schemeClr val="tx1"/>
                </a:solidFill>
              </a:rPr>
              <a:t> –</a:t>
            </a:r>
          </a:p>
          <a:p>
            <a:pPr lvl="0"/>
            <a:r>
              <a:rPr lang="en-US" dirty="0" err="1" smtClean="0">
                <a:solidFill>
                  <a:schemeClr val="tx1"/>
                </a:solidFill>
              </a:rPr>
              <a:t>ylgu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–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131840" y="1844824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beautiful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86317" y="2520444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deserted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5856" y="3038219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quiet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75856" y="3561439"/>
            <a:ext cx="2697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clean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75856" y="4365104"/>
            <a:ext cx="3257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ugly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63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М</a:t>
            </a:r>
            <a:r>
              <a:rPr lang="en-US" dirty="0" err="1" smtClean="0">
                <a:effectLst/>
              </a:rPr>
              <a:t>atch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the opposites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3600" dirty="0" smtClean="0">
                <a:solidFill>
                  <a:schemeClr val="tx1"/>
                </a:solidFill>
              </a:rPr>
              <a:t>А. </a:t>
            </a:r>
            <a:r>
              <a:rPr lang="en-US" sz="3600" dirty="0" smtClean="0">
                <a:solidFill>
                  <a:schemeClr val="tx1"/>
                </a:solidFill>
              </a:rPr>
              <a:t>Clean</a:t>
            </a:r>
            <a:r>
              <a:rPr lang="en-US" sz="3600" dirty="0">
                <a:solidFill>
                  <a:schemeClr val="tx1"/>
                </a:solidFill>
              </a:rPr>
              <a:t>, beautiful, busy, </a:t>
            </a:r>
            <a:r>
              <a:rPr lang="en-US" sz="3600" dirty="0" smtClean="0">
                <a:solidFill>
                  <a:schemeClr val="tx1"/>
                </a:solidFill>
              </a:rPr>
              <a:t>crowded</a:t>
            </a:r>
            <a:endParaRPr lang="ru-RU" sz="3600" dirty="0" smtClean="0">
              <a:solidFill>
                <a:schemeClr val="tx1"/>
              </a:solidFill>
            </a:endParaRPr>
          </a:p>
          <a:p>
            <a:pPr lvl="0"/>
            <a:endParaRPr lang="ru-RU" sz="3600" dirty="0">
              <a:solidFill>
                <a:schemeClr val="tx1"/>
              </a:solidFill>
            </a:endParaRPr>
          </a:p>
          <a:p>
            <a:pPr lvl="0"/>
            <a:endParaRPr lang="ru-RU" sz="3600" dirty="0">
              <a:solidFill>
                <a:schemeClr val="tx1"/>
              </a:solidFill>
            </a:endParaRPr>
          </a:p>
          <a:p>
            <a:pPr lvl="0"/>
            <a:r>
              <a:rPr lang="ru-RU" sz="3600" dirty="0" smtClean="0">
                <a:solidFill>
                  <a:schemeClr val="tx1"/>
                </a:solidFill>
              </a:rPr>
              <a:t>В. </a:t>
            </a:r>
            <a:r>
              <a:rPr lang="en-US" sz="3600" dirty="0" smtClean="0">
                <a:solidFill>
                  <a:schemeClr val="tx1"/>
                </a:solidFill>
              </a:rPr>
              <a:t>Ugly</a:t>
            </a:r>
            <a:r>
              <a:rPr lang="en-US" sz="3600" dirty="0">
                <a:solidFill>
                  <a:schemeClr val="tx1"/>
                </a:solidFill>
              </a:rPr>
              <a:t>, polluted, deserted, quiet</a:t>
            </a:r>
            <a:endParaRPr lang="ru-RU" sz="3600" dirty="0">
              <a:solidFill>
                <a:schemeClr val="tx1"/>
              </a:solidFill>
            </a:endParaRPr>
          </a:p>
          <a:p>
            <a:endParaRPr lang="ru-RU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92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188640"/>
            <a:ext cx="7805737" cy="2448272"/>
          </a:xfrm>
        </p:spPr>
        <p:txBody>
          <a:bodyPr/>
          <a:lstStyle/>
          <a:p>
            <a:r>
              <a:rPr lang="en-US" dirty="0" smtClean="0"/>
              <a:t>READ THE TEXT AND FIND</a:t>
            </a:r>
            <a:br>
              <a:rPr lang="en-US" dirty="0" smtClean="0"/>
            </a:br>
            <a:r>
              <a:rPr lang="en-US" dirty="0" smtClean="0"/>
              <a:t> IN IT THE SENTENCES WITH NEW WORDS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106363" indent="0" algn="ctr">
              <a:buNone/>
            </a:pPr>
            <a:r>
              <a:rPr lang="en-US" sz="5400" b="1" dirty="0" smtClean="0"/>
              <a:t>EX. 3, P. 66</a:t>
            </a:r>
            <a:endParaRPr lang="en-US" sz="54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55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БП\Desktop\img_user_file_543e54d6475ba_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476672"/>
            <a:ext cx="6841488" cy="574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39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БП\Desktop\angliyskiy_dlya_nachinayuschih_i_sem_8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848871" cy="574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78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 smtClean="0">
                <a:latin typeface="+mn-lt"/>
              </a:rPr>
              <a:t>LET’S REST</a:t>
            </a:r>
            <a:endParaRPr lang="ru-RU" sz="7200" dirty="0">
              <a:latin typeface="+mn-lt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513457"/>
              </p:ext>
            </p:extLst>
          </p:nvPr>
        </p:nvGraphicFramePr>
        <p:xfrm>
          <a:off x="9612560" y="3861048"/>
          <a:ext cx="1053779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Объект упаковщика для оболочки" showAsIcon="1" r:id="rId3" imgW="3915000" imgH="455760" progId="Package">
                  <p:embed/>
                </p:oleObj>
              </mc:Choice>
              <mc:Fallback>
                <p:oleObj name="Объект упаковщика для оболочки" showAsIcon="1" r:id="rId3" imgW="3915000" imgH="455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12560" y="3861048"/>
                        <a:ext cx="1053779" cy="455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3" descr="C:\Users\БП\Desktop\img12.jpg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6696743" cy="43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1703573"/>
              </p:ext>
            </p:extLst>
          </p:nvPr>
        </p:nvGraphicFramePr>
        <p:xfrm>
          <a:off x="1691680" y="2492896"/>
          <a:ext cx="4952975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Объект упаковщика для оболочки" showAsIcon="1" r:id="rId6" imgW="3915000" imgH="455760" progId="Package">
                  <p:embed/>
                </p:oleObj>
              </mc:Choice>
              <mc:Fallback>
                <p:oleObj name="Объект упаковщика для оболочки" showAsIcon="1" r:id="rId6" imgW="3915000" imgH="455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91680" y="2492896"/>
                        <a:ext cx="4952975" cy="455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009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БП\Desktop\img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6840760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БП\Desktop\slide_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275856" y="7173416"/>
            <a:ext cx="5328592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61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БП\Desktop\slide_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848872" cy="574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55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БП\Desktop\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776864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51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БП\Desktop\slide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848872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09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БП\Desktop\slide_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776863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38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БП\Desktop\img15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793353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9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C:\Users\БП\Desktop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848872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16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260648"/>
            <a:ext cx="7805737" cy="1728192"/>
          </a:xfrm>
        </p:spPr>
        <p:txBody>
          <a:bodyPr/>
          <a:lstStyle/>
          <a:p>
            <a:r>
              <a:rPr lang="en-US" sz="80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REFLEXION</a:t>
            </a:r>
            <a:endParaRPr lang="ru-RU" sz="80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513" y="2132856"/>
            <a:ext cx="7805737" cy="3672408"/>
          </a:xfrm>
        </p:spPr>
        <p:txBody>
          <a:bodyPr/>
          <a:lstStyle/>
          <a:p>
            <a:pPr marL="106363" indent="0">
              <a:buNone/>
            </a:pPr>
            <a:r>
              <a:rPr lang="en-US" sz="4800" b="1" dirty="0" smtClean="0"/>
              <a:t>                              know how...</a:t>
            </a:r>
          </a:p>
          <a:p>
            <a:pPr marL="106363" indent="0">
              <a:buNone/>
            </a:pPr>
            <a:r>
              <a:rPr lang="en-US" sz="4800" b="1" dirty="0"/>
              <a:t>NOW I</a:t>
            </a:r>
          </a:p>
          <a:p>
            <a:pPr marL="106363" indent="0">
              <a:buNone/>
            </a:pPr>
            <a:r>
              <a:rPr lang="en-US" sz="4400" b="1" dirty="0" smtClean="0"/>
              <a:t>                                  </a:t>
            </a:r>
            <a:r>
              <a:rPr lang="en-US" sz="4800" b="1" dirty="0" smtClean="0"/>
              <a:t>can…</a:t>
            </a:r>
          </a:p>
          <a:p>
            <a:pPr marL="106363" indent="0">
              <a:buNone/>
            </a:pPr>
            <a:r>
              <a:rPr lang="ru-RU" sz="7200" b="1" dirty="0" smtClean="0"/>
              <a:t>     </a:t>
            </a:r>
            <a:endParaRPr lang="en-US" sz="7200" b="1" dirty="0" smtClean="0"/>
          </a:p>
          <a:p>
            <a:pPr marL="106363" indent="0">
              <a:buNone/>
            </a:pPr>
            <a:r>
              <a:rPr lang="ru-RU" sz="7200" b="1" dirty="0" smtClean="0"/>
              <a:t>   </a:t>
            </a:r>
            <a:endParaRPr lang="en-US" sz="7200" dirty="0" smtClean="0"/>
          </a:p>
          <a:p>
            <a:pPr marL="106363" indent="0">
              <a:buNone/>
            </a:pPr>
            <a:r>
              <a:rPr lang="ru-RU" sz="7200" dirty="0" smtClean="0"/>
              <a:t>        </a:t>
            </a:r>
            <a:endParaRPr lang="ru-RU" sz="7200" dirty="0"/>
          </a:p>
        </p:txBody>
      </p:sp>
      <p:cxnSp>
        <p:nvCxnSpPr>
          <p:cNvPr id="5" name="Прямая со стрелкой 4"/>
          <p:cNvCxnSpPr/>
          <p:nvPr/>
        </p:nvCxnSpPr>
        <p:spPr bwMode="auto">
          <a:xfrm flipV="1">
            <a:off x="3635896" y="2708920"/>
            <a:ext cx="1080120" cy="50405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 стрелкой 7"/>
          <p:cNvCxnSpPr/>
          <p:nvPr/>
        </p:nvCxnSpPr>
        <p:spPr bwMode="auto">
          <a:xfrm>
            <a:off x="3275856" y="3429000"/>
            <a:ext cx="2016224" cy="576064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2624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 smtClean="0">
                <a:latin typeface="+mn-lt"/>
              </a:rPr>
              <a:t>HOMEWORK:</a:t>
            </a:r>
            <a:endParaRPr lang="ru-RU" sz="7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513" y="2132856"/>
            <a:ext cx="8076951" cy="2160240"/>
          </a:xfrm>
        </p:spPr>
        <p:txBody>
          <a:bodyPr/>
          <a:lstStyle/>
          <a:p>
            <a:pPr marL="620713" indent="-514350" algn="ctr">
              <a:buAutoNum type="arabicPeriod"/>
            </a:pPr>
            <a:r>
              <a:rPr lang="en-US" b="1" dirty="0" smtClean="0"/>
              <a:t>1. Ex: </a:t>
            </a:r>
            <a:r>
              <a:rPr lang="ru-RU" b="1" dirty="0" smtClean="0"/>
              <a:t>4</a:t>
            </a:r>
            <a:r>
              <a:rPr lang="en-US" b="1" dirty="0" smtClean="0"/>
              <a:t>,</a:t>
            </a:r>
            <a:r>
              <a:rPr lang="ru-RU" b="1" dirty="0" smtClean="0"/>
              <a:t>5</a:t>
            </a:r>
            <a:r>
              <a:rPr lang="en-US" b="1" dirty="0" smtClean="0"/>
              <a:t>, p.69 </a:t>
            </a:r>
          </a:p>
          <a:p>
            <a:pPr marL="620713" indent="-514350" algn="ctr">
              <a:buAutoNum type="arabicPeriod"/>
            </a:pPr>
            <a:endParaRPr lang="en-US" dirty="0" smtClean="0"/>
          </a:p>
          <a:p>
            <a:pPr marL="106363" indent="0" algn="ctr">
              <a:buNone/>
            </a:pPr>
            <a:r>
              <a:rPr lang="en-US" b="1" dirty="0" smtClean="0"/>
              <a:t>2. Ex. 4a, 5a p.69( to write the first and the second forms of the verbs). </a:t>
            </a:r>
          </a:p>
          <a:p>
            <a:pPr marL="106363" indent="0" algn="ctr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83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31" name="Picture 23" descr="smayliki-jesty-25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581400"/>
            <a:ext cx="4114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WordArt 5"/>
          <p:cNvSpPr>
            <a:spLocks noChangeArrowheads="1" noChangeShapeType="1" noTextEdit="1"/>
          </p:cNvSpPr>
          <p:nvPr/>
        </p:nvSpPr>
        <p:spPr bwMode="auto">
          <a:xfrm>
            <a:off x="395288" y="685800"/>
            <a:ext cx="8424862" cy="2057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THANK YOU FOR THE LESSON</a:t>
            </a:r>
            <a:endParaRPr lang="ru-RU" sz="3600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591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1800199"/>
          </a:xfrm>
        </p:spPr>
        <p:txBody>
          <a:bodyPr/>
          <a:lstStyle/>
          <a:p>
            <a:r>
              <a:rPr lang="ru-RU" sz="1600" dirty="0" err="1" smtClean="0">
                <a:latin typeface="+mn-lt"/>
              </a:rPr>
              <a:t>Пашенькина</a:t>
            </a:r>
            <a:r>
              <a:rPr lang="ru-RU" sz="1600" dirty="0" smtClean="0">
                <a:latin typeface="+mn-lt"/>
              </a:rPr>
              <a:t> Алевтина Анатольевна </a:t>
            </a:r>
            <a:br>
              <a:rPr lang="ru-RU" sz="1600" dirty="0" smtClean="0">
                <a:latin typeface="+mn-lt"/>
              </a:rPr>
            </a:br>
            <a:r>
              <a:rPr lang="ru-RU" sz="1600" dirty="0" smtClean="0">
                <a:latin typeface="+mn-lt"/>
              </a:rPr>
              <a:t>МБОУ Ульяновская СШ</a:t>
            </a:r>
            <a:br>
              <a:rPr lang="ru-RU" sz="1600" dirty="0" smtClean="0">
                <a:latin typeface="+mn-lt"/>
              </a:rPr>
            </a:br>
            <a:r>
              <a:rPr lang="ru-RU" sz="1600" dirty="0" err="1" smtClean="0">
                <a:latin typeface="+mn-lt"/>
              </a:rPr>
              <a:t>Лукояновского</a:t>
            </a:r>
            <a:r>
              <a:rPr lang="ru-RU" sz="1600" dirty="0" smtClean="0">
                <a:latin typeface="+mn-lt"/>
              </a:rPr>
              <a:t> района</a:t>
            </a:r>
            <a:br>
              <a:rPr lang="ru-RU" sz="1600" dirty="0" smtClean="0">
                <a:latin typeface="+mn-lt"/>
              </a:rPr>
            </a:br>
            <a:r>
              <a:rPr lang="ru-RU" sz="1600" dirty="0" smtClean="0">
                <a:latin typeface="+mn-lt"/>
              </a:rPr>
              <a:t>Нижегородской области</a:t>
            </a:r>
            <a:endParaRPr lang="ru-RU" sz="16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675529"/>
            <a:ext cx="6400800" cy="1697687"/>
          </a:xfrm>
        </p:spPr>
        <p:txBody>
          <a:bodyPr/>
          <a:lstStyle/>
          <a:p>
            <a:r>
              <a:rPr lang="ru-RU" sz="1400" dirty="0" smtClean="0"/>
              <a:t>Презентация к уроку английского языка</a:t>
            </a:r>
          </a:p>
          <a:p>
            <a:r>
              <a:rPr lang="ru-RU" sz="1400" dirty="0" smtClean="0"/>
              <a:t>6 класс</a:t>
            </a:r>
          </a:p>
          <a:p>
            <a:r>
              <a:rPr lang="ru-RU" sz="1400" dirty="0" smtClean="0"/>
              <a:t>УМК «</a:t>
            </a:r>
            <a:r>
              <a:rPr lang="en-US" sz="1400" dirty="0" smtClean="0"/>
              <a:t>SPOTLIGHT</a:t>
            </a:r>
            <a:r>
              <a:rPr lang="ru-RU" sz="1400" dirty="0" smtClean="0"/>
              <a:t>»</a:t>
            </a:r>
          </a:p>
          <a:p>
            <a:r>
              <a:rPr lang="en-US" sz="1400" dirty="0" smtClean="0"/>
              <a:t>MODULE 7, LESSON 7a</a:t>
            </a:r>
          </a:p>
          <a:p>
            <a:r>
              <a:rPr lang="en-US" sz="1400" dirty="0" smtClean="0"/>
              <a:t>PAST SIMPLE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97947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2c35afca13e1d8241b7dbadb83947bd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Lucida Sans Unicode"/>
        <a:cs typeface="Lucida Sans Unicode"/>
      </a:majorFont>
      <a:minorFont>
        <a:latin typeface="Arial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msmincho"/>
        <a:cs typeface="msmincho"/>
      </a:majorFont>
      <a:minorFont>
        <a:latin typeface="Times New Roman"/>
        <a:ea typeface="msmincho"/>
        <a:cs typeface="msmincho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ＭＳ Ｐ明朝"/>
        <a:cs typeface=""/>
      </a:majorFont>
      <a:minorFont>
        <a:latin typeface="Times New Roman"/>
        <a:ea typeface="ＭＳ Ｐ明朝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ahoma"/>
        <a:ea typeface="Lucida Sans Unicode"/>
        <a:cs typeface="Lucida Sans Unicode"/>
      </a:majorFont>
      <a:minorFont>
        <a:latin typeface="Times New Roman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Lucida Sans Unicode"/>
        <a:cs typeface="Lucida Sans Unicode"/>
      </a:majorFont>
      <a:minorFont>
        <a:latin typeface="Times New Roman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Lucida Sans Unicode"/>
        <a:cs typeface="Lucida Sans Unicode"/>
      </a:majorFont>
      <a:minorFont>
        <a:latin typeface="Times New Roman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Lucida Sans Unicode"/>
        <a:cs typeface="Lucida Sans Unicode"/>
      </a:majorFont>
      <a:minorFont>
        <a:latin typeface="Times New Roman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ＭＳ Ｐ明朝"/>
        <a:cs typeface=""/>
      </a:majorFont>
      <a:minorFont>
        <a:latin typeface="Times New Roman"/>
        <a:ea typeface="ＭＳ Ｐ明朝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msmincho"/>
        <a:cs typeface="msmincho"/>
      </a:majorFont>
      <a:minorFont>
        <a:latin typeface="Times New Roman"/>
        <a:ea typeface="msmincho"/>
        <a:cs typeface="msmincho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Arial Unicode MS"/>
        <a:cs typeface="Arial Unicode MS"/>
      </a:majorFont>
      <a:minorFont>
        <a:latin typeface="Times New Roman"/>
        <a:ea typeface="Arial Unicode MS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msmincho"/>
        <a:cs typeface="msmincho"/>
      </a:majorFont>
      <a:minorFont>
        <a:latin typeface="Times New Roman"/>
        <a:ea typeface="msmincho"/>
        <a:cs typeface="msmincho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msmincho"/>
        <a:cs typeface="msmincho"/>
      </a:majorFont>
      <a:minorFont>
        <a:latin typeface="Times New Roman"/>
        <a:ea typeface="msmincho"/>
        <a:cs typeface="msmincho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87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e2c35afca13e1d8241b7dbadb83947bd</Template>
  <TotalTime>564</TotalTime>
  <Words>170</Words>
  <Application>Microsoft Office PowerPoint</Application>
  <PresentationFormat>Экран (4:3)</PresentationFormat>
  <Paragraphs>63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5" baseType="lpstr">
      <vt:lpstr>e2c35afca13e1d8241b7dbadb83947bd</vt:lpstr>
      <vt:lpstr>Оформление по умолчанию</vt:lpstr>
      <vt:lpstr>1_Оформление по умолчанию</vt:lpstr>
      <vt:lpstr>2_Оформление по умолчанию</vt:lpstr>
      <vt:lpstr>3_Оформление по умолчанию</vt:lpstr>
      <vt:lpstr>4_Оформление по умолчанию</vt:lpstr>
      <vt:lpstr>5_Оформление по умолчанию</vt:lpstr>
      <vt:lpstr>6_Оформление по умолчанию</vt:lpstr>
      <vt:lpstr>7_Оформление по умолчанию</vt:lpstr>
      <vt:lpstr>8_Оформление по умолчанию</vt:lpstr>
      <vt:lpstr>9_Оформление по умолчанию</vt:lpstr>
      <vt:lpstr>10_Оформление по умолчанию</vt:lpstr>
      <vt:lpstr>Клен</vt:lpstr>
      <vt:lpstr>Объект упаковщика для оболочки</vt:lpstr>
      <vt:lpstr>THE 1st OF MARCH</vt:lpstr>
      <vt:lpstr>WEAHTER</vt:lpstr>
      <vt:lpstr>Презентация PowerPoint</vt:lpstr>
      <vt:lpstr>At the lesson we:</vt:lpstr>
      <vt:lpstr>Use the letters to make up the words</vt:lpstr>
      <vt:lpstr>Мatch the opposites</vt:lpstr>
      <vt:lpstr>READ THE TEXT AND FIND  IN IT THE SENTENCES WITH NEW WORDS</vt:lpstr>
      <vt:lpstr>Презентация PowerPoint</vt:lpstr>
      <vt:lpstr>Презентация PowerPoint</vt:lpstr>
      <vt:lpstr>LET’S REST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REFLEXION</vt:lpstr>
      <vt:lpstr>HOMEWORK:</vt:lpstr>
      <vt:lpstr>Презентация PowerPoint</vt:lpstr>
      <vt:lpstr>Пашенькина Алевтина Анатольевна  МБОУ Ульяновская СШ Лукояновского района Нижегородской области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БП</cp:lastModifiedBy>
  <cp:revision>54</cp:revision>
  <dcterms:created xsi:type="dcterms:W3CDTF">2016-03-21T18:04:28Z</dcterms:created>
  <dcterms:modified xsi:type="dcterms:W3CDTF">2017-02-28T15:28:00Z</dcterms:modified>
</cp:coreProperties>
</file>