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8" r:id="rId1"/>
  </p:sldMasterIdLst>
  <p:sldIdLst>
    <p:sldId id="257" r:id="rId2"/>
    <p:sldId id="260" r:id="rId3"/>
    <p:sldId id="261" r:id="rId4"/>
    <p:sldId id="262" r:id="rId5"/>
    <p:sldId id="263" r:id="rId6"/>
    <p:sldId id="265" r:id="rId7"/>
    <p:sldId id="266" r:id="rId8"/>
    <p:sldId id="267" r:id="rId9"/>
    <p:sldId id="268" r:id="rId10"/>
    <p:sldId id="269" r:id="rId11"/>
    <p:sldId id="270" r:id="rId12"/>
    <p:sldId id="272" r:id="rId13"/>
    <p:sldId id="273" r:id="rId14"/>
    <p:sldId id="274" r:id="rId15"/>
    <p:sldId id="276" r:id="rId16"/>
    <p:sldId id="278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аушан Турганбаева" initials="РТ" lastIdx="0" clrIdx="0">
    <p:extLst>
      <p:ext uri="{19B8F6BF-5375-455C-9EA6-DF929625EA0E}">
        <p15:presenceInfo xmlns:p15="http://schemas.microsoft.com/office/powerpoint/2012/main" userId="153d091028c6a50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D0F3CF2-AEE9-4E9D-9B0D-D399FDCE669C}" type="datetimeFigureOut">
              <a:rPr lang="ru-RU" smtClean="0"/>
              <a:t>14.05.2016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3B1191F-FBB6-4441-B6F9-1587473DE9A7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1924213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F3CF2-AEE9-4E9D-9B0D-D399FDCE669C}" type="datetimeFigureOut">
              <a:rPr lang="ru-RU" smtClean="0"/>
              <a:t>14.05.2016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1191F-FBB6-4441-B6F9-1587473DE9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668861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F3CF2-AEE9-4E9D-9B0D-D399FDCE669C}" type="datetimeFigureOut">
              <a:rPr lang="ru-RU" smtClean="0"/>
              <a:t>14.05.2016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1191F-FBB6-4441-B6F9-1587473DE9A7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3590047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F3CF2-AEE9-4E9D-9B0D-D399FDCE669C}" type="datetimeFigureOut">
              <a:rPr lang="ru-RU" smtClean="0"/>
              <a:t>14.05.2016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1191F-FBB6-4441-B6F9-1587473DE9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885293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F3CF2-AEE9-4E9D-9B0D-D399FDCE669C}" type="datetimeFigureOut">
              <a:rPr lang="ru-RU" smtClean="0"/>
              <a:t>14.05.2016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1191F-FBB6-4441-B6F9-1587473DE9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040181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F3CF2-AEE9-4E9D-9B0D-D399FDCE669C}" type="datetimeFigureOut">
              <a:rPr lang="ru-RU" smtClean="0"/>
              <a:t>14.05.2016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1191F-FBB6-4441-B6F9-1587473DE9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0950483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F3CF2-AEE9-4E9D-9B0D-D399FDCE669C}" type="datetimeFigureOut">
              <a:rPr lang="ru-RU" smtClean="0"/>
              <a:t>14.05.2016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1191F-FBB6-4441-B6F9-1587473DE9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465812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F3CF2-AEE9-4E9D-9B0D-D399FDCE669C}" type="datetimeFigureOut">
              <a:rPr lang="ru-RU" smtClean="0"/>
              <a:t>14.05.2016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1191F-FBB6-4441-B6F9-1587473DE9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704645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F3CF2-AEE9-4E9D-9B0D-D399FDCE669C}" type="datetimeFigureOut">
              <a:rPr lang="ru-RU" smtClean="0"/>
              <a:t>14.05.2016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1191F-FBB6-4441-B6F9-1587473DE9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526891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F3CF2-AEE9-4E9D-9B0D-D399FDCE669C}" type="datetimeFigureOut">
              <a:rPr lang="ru-RU" smtClean="0"/>
              <a:t>14.05.2016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1191F-FBB6-4441-B6F9-1587473DE9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031678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F3CF2-AEE9-4E9D-9B0D-D399FDCE669C}" type="datetimeFigureOut">
              <a:rPr lang="ru-RU" smtClean="0"/>
              <a:t>14.05.2016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1191F-FBB6-4441-B6F9-1587473DE9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5069226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5D0F3CF2-AEE9-4E9D-9B0D-D399FDCE669C}" type="datetimeFigureOut">
              <a:rPr lang="ru-RU" smtClean="0"/>
              <a:t>14.05.2016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53B1191F-FBB6-4441-B6F9-1587473DE9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904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&#1084;&#1072;&#1085;&#1076;&#1072;&#1088;&#1080;&#1085;.pptx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10140920" cy="1320800"/>
          </a:xfrm>
        </p:spPr>
        <p:txBody>
          <a:bodyPr>
            <a:noAutofit/>
          </a:bodyPr>
          <a:lstStyle/>
          <a:p>
            <a:pPr algn="ctr"/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14</a:t>
            </a:r>
            <a:r>
              <a:rPr lang="en-US" sz="66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May.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Saturday.                              </a:t>
            </a:r>
            <a:r>
              <a:rPr lang="kk-KZ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9504" y="2057400"/>
            <a:ext cx="9872871" cy="4038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went to America</a:t>
            </a:r>
            <a:endParaRPr lang="en-US" sz="5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 study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Past simple: irregular verbs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Past simple: affirmative, negative and interrogative sentences.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2" descr="C:\Downloads\book\4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40179">
            <a:off x="784564" y="811374"/>
            <a:ext cx="2340150" cy="1513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544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26242"/>
          </a:xfrm>
        </p:spPr>
        <p:txBody>
          <a:bodyPr>
            <a:normAutofit/>
          </a:bodyPr>
          <a:lstStyle/>
          <a:p>
            <a:pPr algn="ctr"/>
            <a:r>
              <a:rPr lang="kk-KZ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Good afternoon, my children!</a:t>
            </a:r>
            <a:b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are you?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Улыбающееся лицо 2"/>
          <p:cNvSpPr/>
          <p:nvPr/>
        </p:nvSpPr>
        <p:spPr>
          <a:xfrm rot="502967">
            <a:off x="8358390" y="3747752"/>
            <a:ext cx="2884866" cy="2588654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66257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388280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Look  at  the  slides “tangerine” to make   pleasant mood.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k-KZ" dirty="0" smtClean="0"/>
          </a:p>
          <a:p>
            <a:endParaRPr lang="kk-KZ" dirty="0"/>
          </a:p>
          <a:p>
            <a:endParaRPr lang="kk-KZ" dirty="0" smtClean="0"/>
          </a:p>
          <a:p>
            <a:endParaRPr lang="ru-RU" dirty="0"/>
          </a:p>
        </p:txBody>
      </p:sp>
      <p:sp>
        <p:nvSpPr>
          <p:cNvPr id="6" name="Стрелка вправо 5">
            <a:hlinkClick r:id="rId2" action="ppaction://hlinkpres?slideindex=1&amp;slidetitle="/>
          </p:cNvPr>
          <p:cNvSpPr/>
          <p:nvPr/>
        </p:nvSpPr>
        <p:spPr>
          <a:xfrm>
            <a:off x="7891976" y="5008098"/>
            <a:ext cx="3123027" cy="10269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2828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599"/>
            <a:ext cx="9875520" cy="530180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You’ll choose one of split papers. And make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split  papers which written team’s name.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 you’ll divide into three groups.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past simple;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regular verbs;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irregular verbs;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143" descr="E:\Shukhrat_88\Очик дарслар\Диля апай\300850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133" y="3260499"/>
            <a:ext cx="5692462" cy="3333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8171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99" y="206062"/>
            <a:ext cx="11745532" cy="642655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026535"/>
            <a:ext cx="10515600" cy="1572761"/>
          </a:xfrm>
        </p:spPr>
        <p:txBody>
          <a:bodyPr>
            <a:normAutofit/>
          </a:bodyPr>
          <a:lstStyle/>
          <a:p>
            <a:r>
              <a:rPr lang="en-US" dirty="0" smtClean="0"/>
              <a:t>Checking the HT by method of “a plane”.</a:t>
            </a:r>
            <a:br>
              <a:rPr lang="en-US" dirty="0" smtClean="0"/>
            </a:br>
            <a:r>
              <a:rPr lang="en-US" dirty="0" smtClean="0"/>
              <a:t>	 - </a:t>
            </a:r>
            <a:r>
              <a:rPr lang="en-US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was your HT? </a:t>
            </a:r>
            <a:endParaRPr lang="ru-RU" sz="4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9601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922986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 words: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1313645"/>
            <a:ext cx="9872871" cy="4782355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eave      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li:v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]         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кету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" indent="0">
              <a:buNone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ourney  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dƷ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саяхат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eat           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 i:t ]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жеу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ocal       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 l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ukl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жергілікті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know       [ n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 ]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білу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urvive     [ s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vaiv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]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өмір сүру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ie            [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dai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]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өлу, қайтыс болу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15" descr="C:\Downloads\book\33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7177" y="360608"/>
            <a:ext cx="3387145" cy="3348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96262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592427"/>
            <a:ext cx="9875520" cy="1957591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Exercise – 1, p. 126. </a:t>
            </a:r>
            <a:r>
              <a:rPr lang="en-US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Listen and follow the text in your book. Then match the paragraphs 1-6 with pictures a – f.</a:t>
            </a:r>
            <a:endParaRPr lang="ru-RU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C:\Users\Adminn\Desktop\20160513_002640_resized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05" t="1299" r="10194" b="3896"/>
          <a:stretch/>
        </p:blipFill>
        <p:spPr bwMode="auto">
          <a:xfrm>
            <a:off x="7278494" y="2381317"/>
            <a:ext cx="2555257" cy="2266482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Adminn\Desktop\20160513_002702_resized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4" t="-1" r="9287" b="714"/>
          <a:stretch/>
        </p:blipFill>
        <p:spPr bwMode="auto">
          <a:xfrm>
            <a:off x="4230871" y="2162175"/>
            <a:ext cx="2517659" cy="255270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 descr="C:\Users\Adminn\Desktop\20160513_002738_resized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0" t="2401" r="8497" b="11200"/>
          <a:stretch/>
        </p:blipFill>
        <p:spPr bwMode="auto">
          <a:xfrm>
            <a:off x="1918953" y="4613857"/>
            <a:ext cx="2459864" cy="185134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C:\Users\Adminn\Desktop\20160513_002649_resized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06" t="7793" r="10195" b="2597"/>
          <a:stretch/>
        </p:blipFill>
        <p:spPr bwMode="auto">
          <a:xfrm>
            <a:off x="8604031" y="4569655"/>
            <a:ext cx="2459439" cy="1895542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 descr="C:\Users\Adminn\Desktop\20160513_002729_resized.jpg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7" t="12179" r="477" b="14103"/>
          <a:stretch/>
        </p:blipFill>
        <p:spPr bwMode="auto">
          <a:xfrm>
            <a:off x="5589583" y="4647799"/>
            <a:ext cx="2395318" cy="1817398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 descr="C:\Users\Adminn\Desktop\20160513_002710_resized.jpg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1" t="10194" r="9091" b="4854"/>
          <a:stretch/>
        </p:blipFill>
        <p:spPr bwMode="auto">
          <a:xfrm>
            <a:off x="1371601" y="2381316"/>
            <a:ext cx="2329306" cy="2232541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494340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576544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Exercise – 1, p. 126. </a:t>
            </a:r>
            <a:r>
              <a:rPr lang="en-US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Match the questions with the answers. </a:t>
            </a:r>
            <a:br>
              <a:rPr lang="en-US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When did John leave England?                         - f</a:t>
            </a:r>
            <a:b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Where did he and his family go?                       - e</a:t>
            </a:r>
            <a:b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Was their journey difficult?                               - c</a:t>
            </a:r>
            <a:b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What was the weather like during the winter?  - a</a:t>
            </a:r>
            <a:b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At first, did they have a lot to eat?                     - d</a:t>
            </a:r>
            <a:b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Did John’s sister survive?                                  - g</a:t>
            </a:r>
            <a:b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Who helped them?                                             - b</a:t>
            </a: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10" descr="C:\Downloads\book\28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61617">
            <a:off x="7160654" y="3830162"/>
            <a:ext cx="2910626" cy="2446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88016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0" descr="C:\Downloads\book\4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62" y="1687131"/>
            <a:ext cx="2653047" cy="199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5018468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Past simple: irregular verbs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Irregular forms – there are no grammatical rules for the formation of the verbs in the past simple. SB, p149.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6775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599"/>
            <a:ext cx="9875520" cy="1554051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Exercise – 3, p. 127. </a:t>
            </a:r>
            <a:r>
              <a:rPr lang="en-US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 verbs from the table in Ex-2 and complete the sentences about the story.</a:t>
            </a:r>
            <a:endParaRPr lang="ru-RU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2266682"/>
            <a:ext cx="9872871" cy="4134118"/>
          </a:xfrm>
        </p:spPr>
        <p:txBody>
          <a:bodyPr>
            <a:noAutofit/>
          </a:bodyPr>
          <a:lstStyle/>
          <a:p>
            <a:pPr marL="502920" indent="-457200"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John 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left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England when he 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12.</a:t>
            </a:r>
          </a:p>
          <a:p>
            <a:pPr marL="502920" indent="-457200"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and his family 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went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 a new country.</a:t>
            </a:r>
          </a:p>
          <a:p>
            <a:pPr marL="502920" indent="-457200"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March, Squanto 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came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 John’s new home.</a:t>
            </a:r>
          </a:p>
          <a:p>
            <a:pPr marL="502920" indent="-457200"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Squanto 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native American but he 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spoke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English.</a:t>
            </a:r>
          </a:p>
          <a:p>
            <a:pPr marL="502920" indent="-457200"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John 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scared when he 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saw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Squanto.</a:t>
            </a:r>
          </a:p>
          <a:p>
            <a:pPr marL="502920" indent="-457200"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Squanto 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didn’t know 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to find food.</a:t>
            </a:r>
          </a:p>
          <a:p>
            <a:pPr marL="502920" indent="-457200"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Soon the Pilgrims 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had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more food.</a:t>
            </a:r>
          </a:p>
          <a:p>
            <a:pPr marL="502920" indent="-457200"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ate 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fruit, vegetables, fish and meat.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7" descr="C:\Downloads\book\03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30550">
            <a:off x="7877706" y="3546842"/>
            <a:ext cx="4123418" cy="2937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96170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E:\Shukhrat_88\Material\multik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2783" y="1146219"/>
            <a:ext cx="3515932" cy="2498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Irregular verbs: affirmative, negative and interrogative sentences.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4552" y="2279560"/>
            <a:ext cx="10792496" cy="4146997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Affirmative: They </a:t>
            </a:r>
            <a:r>
              <a:rPr lang="en-US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went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They </a:t>
            </a:r>
            <a:r>
              <a:rPr lang="en-US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knew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Negative: They </a:t>
            </a:r>
            <a:r>
              <a:rPr lang="en-US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didn’t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They </a:t>
            </a:r>
            <a:r>
              <a:rPr lang="en-US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didn’t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know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" indent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</a:t>
            </a:r>
            <a:r>
              <a:rPr lang="en-US" sz="32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did/didn’t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use the infinitive (They didn’t go, NOT                            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They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didn’t went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Interrogative: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 they go? - Yes, they did / No, they didn’t</a:t>
            </a:r>
          </a:p>
          <a:p>
            <a:pPr marL="45720" indent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Did they know? – Yes, they did / No, they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didn’t</a:t>
            </a:r>
          </a:p>
        </p:txBody>
      </p:sp>
    </p:spTree>
    <p:extLst>
      <p:ext uri="{BB962C8B-B14F-4D97-AF65-F5344CB8AC3E}">
        <p14:creationId xmlns:p14="http://schemas.microsoft.com/office/powerpoint/2010/main" val="36448817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599"/>
            <a:ext cx="9875520" cy="4928315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Exercise – 5, p. 127.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each verb make a past simple affirmative and negative sentence and a question.</a:t>
            </a:r>
            <a:endParaRPr lang="ru-RU" dirty="0"/>
          </a:p>
        </p:txBody>
      </p:sp>
      <p:pic>
        <p:nvPicPr>
          <p:cNvPr id="3" name="Picture 8" descr="C:\Downloads\book\04-1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76680">
            <a:off x="296617" y="187443"/>
            <a:ext cx="2253400" cy="191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76713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4902558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Conclude the lesson with the method of “Last five minutes”.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7" descr="D:\очик дарс\@.GIFLAR@\03339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00" y="6323527"/>
            <a:ext cx="11681138" cy="325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2" descr="E:\Shukhrat_88\Material\gif\c04.gif"/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8779" y="3206839"/>
            <a:ext cx="2665391" cy="2807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75586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39624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Your HT will be Exercise – 8, p.127. write your diary for last weekend. (use the list of irregular verbs on page 149)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12" descr="C:\Downloads\book\3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8078" y="3554570"/>
            <a:ext cx="3992451" cy="2562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46649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1"/>
            <a:ext cx="9875520" cy="6593982"/>
          </a:xfrm>
        </p:spPr>
        <p:txBody>
          <a:bodyPr>
            <a:normAutofit/>
          </a:bodyPr>
          <a:lstStyle/>
          <a:p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strategy “Five fingers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kk-KZ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–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mood is …</a:t>
            </a:r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(менің көңіл-күйім...)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learned …</a:t>
            </a:r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(мен үйрендім</a:t>
            </a: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...)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–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t’s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difficult …</a:t>
            </a:r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(маған қиын болды...)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It’s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lucky…</a:t>
            </a: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(сабақта сәтті </a:t>
            </a: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болды...)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I helped …</a:t>
            </a:r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(мен көмектестім...)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/>
          </a:p>
        </p:txBody>
      </p:sp>
      <p:pic>
        <p:nvPicPr>
          <p:cNvPr id="4" name="Объект 3" descr="C:\Users\Adminn\Desktop\20160513_015252_resized.jp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5" t="2912" r="9091" b="1942"/>
          <a:stretch/>
        </p:blipFill>
        <p:spPr bwMode="auto">
          <a:xfrm>
            <a:off x="8075053" y="2588654"/>
            <a:ext cx="2711647" cy="32712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658688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599"/>
            <a:ext cx="9875520" cy="5507865"/>
          </a:xfrm>
        </p:spPr>
        <p:txBody>
          <a:bodyPr>
            <a:noAutofit/>
          </a:bodyPr>
          <a:lstStyle/>
          <a:p>
            <a:pPr algn="ctr"/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lesson is over. Good bye!</a:t>
            </a:r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4" descr="E:\Shukhrat_88\Material\Foto\Фон\Безимени-3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30" y="3232597"/>
            <a:ext cx="2253802" cy="3335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85916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азис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D9D01AC2-EE7D-4E49-99EE-8E62E4E7E8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TM03457444[[fn=Основа]]</Template>
  <TotalTime>368</TotalTime>
  <Words>381</Words>
  <Application>Microsoft Office PowerPoint</Application>
  <PresentationFormat>Широкоэкранный</PresentationFormat>
  <Paragraphs>42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Corbel</vt:lpstr>
      <vt:lpstr>Times New Roman</vt:lpstr>
      <vt:lpstr>Базис</vt:lpstr>
      <vt:lpstr>The 14th of May.                                       Saturday.                                            </vt:lpstr>
      <vt:lpstr> Good afternoon, my children! How are you?</vt:lpstr>
      <vt:lpstr>     Look  at  the  slides “tangerine” to make   pleasant mood.</vt:lpstr>
      <vt:lpstr> You’ll choose one of split papers. And make split  papers which written team’s name. So you’ll divide into three groups. - past simple; - regular verbs; - irregular verbs;</vt:lpstr>
      <vt:lpstr>Checking the HT by method of “a plane”.   - What was your HT? </vt:lpstr>
      <vt:lpstr>New words:</vt:lpstr>
      <vt:lpstr>Exercise – 1, p. 126. Listen and follow the text in your book. Then match the paragraphs 1-6 with pictures a – f.</vt:lpstr>
      <vt:lpstr>Exercise – 1, p. 126. Match the questions with the answers.  1. When did John leave England?                         - f 2. Where did he and his family go?                       - e 3. Was their journey difficult?                               - c 4. What was the weather like during the winter?  - a 5. At first, did they have a lot to eat?                     - d 6. Did John’s sister survive?                                  - g 7. Who helped them?                                             - b</vt:lpstr>
      <vt:lpstr>Past simple: irregular verbs.   Irregular forms – there are no grammatical rules for the formation of the verbs in the past simple. SB, p149.</vt:lpstr>
      <vt:lpstr>Exercise – 3, p. 127. Use verbs from the table in Ex-2 and complete the sentences about the story.</vt:lpstr>
      <vt:lpstr>Irregular verbs: affirmative, negative and interrogative sentences.</vt:lpstr>
      <vt:lpstr>Exercise – 5, p. 127. For each verb make a past simple affirmative and negative sentence and a question.</vt:lpstr>
      <vt:lpstr>Conclude the lesson with the method of “Last five minutes”.</vt:lpstr>
      <vt:lpstr>Your HT will be Exercise – 8, p.127. write your diary for last weekend. (use the list of irregular verbs on page 149)</vt:lpstr>
      <vt:lpstr>The strategy “Five fingers”  1 – My mood is …(менің көңіл-күйім...) 2 – I learned …(мен үйрендім...) 3 – It’s difficult …(маған қиын болды...) 4 – It’s lucky…(сабақта сәтті болды...) 5 – I helped …(мен көмектестім...)  </vt:lpstr>
      <vt:lpstr>The lesson is over. Good bye!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14th of May.                                      Saturday.</dc:title>
  <dc:creator>Раушан Турганбаева</dc:creator>
  <cp:lastModifiedBy>Раушан Турганбаева</cp:lastModifiedBy>
  <cp:revision>31</cp:revision>
  <dcterms:created xsi:type="dcterms:W3CDTF">2016-05-11T18:19:23Z</dcterms:created>
  <dcterms:modified xsi:type="dcterms:W3CDTF">2016-05-13T20:16:04Z</dcterms:modified>
</cp:coreProperties>
</file>