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6BB3A-4DF4-4A8F-9C0F-DF5AA8591B1C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A5F43-D157-4CFD-B4D9-24067BA0F0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833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A5F43-D157-4CFD-B4D9-24067BA0F01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523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44644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-27384"/>
            <a:ext cx="5184576" cy="3099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330839"/>
            <a:ext cx="9143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i="1" dirty="0" smtClean="0"/>
              <a:t>Erntedankfest</a:t>
            </a:r>
          </a:p>
          <a:p>
            <a:pPr algn="ctr"/>
            <a:r>
              <a:rPr lang="uk-UA" sz="8000" b="1" i="1" dirty="0" smtClean="0"/>
              <a:t>Свято врожаю</a:t>
            </a:r>
            <a:endParaRPr lang="de-DE" sz="80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199813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215"/>
            <a:ext cx="9144000" cy="56154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89240"/>
            <a:ext cx="9144000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Dieses Fest feiert man in Deutschland im Oktober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4521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5598237"/>
            <a:ext cx="9144000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Die Menschen danken</a:t>
            </a:r>
          </a:p>
          <a:p>
            <a:pPr algn="ctr">
              <a:lnSpc>
                <a:spcPts val="4600"/>
              </a:lnSpc>
            </a:pPr>
            <a:r>
              <a:rPr lang="de-DE" sz="4800" b="1" dirty="0" smtClean="0"/>
              <a:t>der </a:t>
            </a:r>
            <a:r>
              <a:rPr lang="de-DE" sz="4800" b="1" dirty="0"/>
              <a:t>N</a:t>
            </a:r>
            <a:r>
              <a:rPr lang="de-DE" sz="4800" b="1" dirty="0" smtClean="0"/>
              <a:t>atur für gutes Wetter</a:t>
            </a:r>
            <a:endParaRPr lang="ru-RU" sz="4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59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4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8"/>
            <a:ext cx="9144000" cy="55873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598237"/>
            <a:ext cx="9143999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Die Menschen danken</a:t>
            </a:r>
          </a:p>
          <a:p>
            <a:pPr algn="ctr">
              <a:lnSpc>
                <a:spcPts val="4600"/>
              </a:lnSpc>
            </a:pPr>
            <a:r>
              <a:rPr lang="de-DE" sz="4800" b="1" dirty="0" smtClean="0"/>
              <a:t>auch für reiche Ernte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20418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5892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5598237"/>
            <a:ext cx="9144000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Die Deutschen schmücken die</a:t>
            </a:r>
          </a:p>
          <a:p>
            <a:pPr algn="ctr">
              <a:lnSpc>
                <a:spcPts val="4600"/>
              </a:lnSpc>
            </a:pPr>
            <a:r>
              <a:rPr lang="de-DE" sz="4800" b="1" dirty="0" smtClean="0"/>
              <a:t>Straßen und die Häuser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29193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3" y="5013196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Sie bringen Obst, Gemüse,</a:t>
            </a:r>
          </a:p>
          <a:p>
            <a:pPr algn="ctr">
              <a:lnSpc>
                <a:spcPts val="4600"/>
              </a:lnSpc>
            </a:pPr>
            <a:r>
              <a:rPr lang="de-DE" sz="4800" b="1" dirty="0" smtClean="0"/>
              <a:t>Brot, Blumen in die Kirche</a:t>
            </a:r>
          </a:p>
          <a:p>
            <a:pPr algn="ctr">
              <a:lnSpc>
                <a:spcPts val="4600"/>
              </a:lnSpc>
            </a:pPr>
            <a:r>
              <a:rPr lang="de-DE" sz="4800" b="1" dirty="0" smtClean="0"/>
              <a:t>und lassen sie weihen</a:t>
            </a:r>
            <a:endParaRPr lang="ru-RU" sz="4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05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8772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6021288"/>
            <a:ext cx="9143999" cy="697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/>
              <a:t>D</a:t>
            </a:r>
            <a:r>
              <a:rPr lang="de-DE" sz="4800" b="1" dirty="0" smtClean="0"/>
              <a:t>ie Leute tanzen an diesem Tag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5448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162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8505" y="6162236"/>
            <a:ext cx="9144000" cy="697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Die Deutschen singen Volkslieder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6077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57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5572331"/>
            <a:ext cx="9144000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/>
              <a:t>D</a:t>
            </a:r>
            <a:r>
              <a:rPr lang="de-DE" sz="4800" b="1" dirty="0" smtClean="0"/>
              <a:t>ie Kinder feiern dieses </a:t>
            </a:r>
          </a:p>
          <a:p>
            <a:pPr algn="ctr">
              <a:lnSpc>
                <a:spcPts val="4600"/>
              </a:lnSpc>
            </a:pPr>
            <a:r>
              <a:rPr lang="de-DE" sz="4800" b="1" dirty="0" smtClean="0"/>
              <a:t>Fest sehr gern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92003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5723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5572331"/>
            <a:ext cx="9144000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In Deutschland führt </a:t>
            </a:r>
          </a:p>
          <a:p>
            <a:pPr algn="ctr">
              <a:lnSpc>
                <a:spcPts val="4600"/>
              </a:lnSpc>
            </a:pPr>
            <a:r>
              <a:rPr lang="de-DE" sz="4800" b="1" dirty="0" smtClean="0"/>
              <a:t>man verschiedene Ausstellungen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96774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678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9386" y="6167861"/>
            <a:ext cx="9144000" cy="697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600"/>
              </a:lnSpc>
            </a:pPr>
            <a:r>
              <a:rPr lang="de-DE" sz="4800" b="1" dirty="0" smtClean="0"/>
              <a:t>Erntedankfest ist sehr beliebt</a:t>
            </a:r>
          </a:p>
        </p:txBody>
      </p:sp>
    </p:spTree>
    <p:extLst>
      <p:ext uri="{BB962C8B-B14F-4D97-AF65-F5344CB8AC3E}">
        <p14:creationId xmlns:p14="http://schemas.microsoft.com/office/powerpoint/2010/main" val="87014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78</Words>
  <Application>Microsoft Office PowerPoint</Application>
  <PresentationFormat>Экран (4:3)</PresentationFormat>
  <Paragraphs>20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Амина</dc:creator>
  <cp:lastModifiedBy>DNA7 X86</cp:lastModifiedBy>
  <cp:revision>19</cp:revision>
  <dcterms:created xsi:type="dcterms:W3CDTF">2015-11-24T18:21:16Z</dcterms:created>
  <dcterms:modified xsi:type="dcterms:W3CDTF">2015-11-24T19:32:10Z</dcterms:modified>
</cp:coreProperties>
</file>