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bin" ContentType="application/vnd.openxmlformats-officedocument.oleObject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Default Extension="gif" ContentType="image/gif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39"/>
  </p:notesMasterIdLst>
  <p:sldIdLst>
    <p:sldId id="294" r:id="rId3"/>
    <p:sldId id="257" r:id="rId4"/>
    <p:sldId id="258" r:id="rId5"/>
    <p:sldId id="259" r:id="rId6"/>
    <p:sldId id="260" r:id="rId7"/>
    <p:sldId id="256" r:id="rId8"/>
    <p:sldId id="261" r:id="rId9"/>
    <p:sldId id="271" r:id="rId10"/>
    <p:sldId id="295" r:id="rId11"/>
    <p:sldId id="292" r:id="rId12"/>
    <p:sldId id="293" r:id="rId13"/>
    <p:sldId id="262" r:id="rId14"/>
    <p:sldId id="263" r:id="rId15"/>
    <p:sldId id="288" r:id="rId16"/>
    <p:sldId id="289" r:id="rId17"/>
    <p:sldId id="296" r:id="rId18"/>
    <p:sldId id="290" r:id="rId19"/>
    <p:sldId id="264" r:id="rId20"/>
    <p:sldId id="267" r:id="rId21"/>
    <p:sldId id="266" r:id="rId22"/>
    <p:sldId id="268" r:id="rId23"/>
    <p:sldId id="297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91" r:id="rId36"/>
    <p:sldId id="286" r:id="rId37"/>
    <p:sldId id="287" r:id="rId38"/>
  </p:sldIdLst>
  <p:sldSz cx="10333038" cy="7200900"/>
  <p:notesSz cx="6858000" cy="9144000"/>
  <p:custDataLst>
    <p:tags r:id="rId40"/>
  </p:custDataLst>
  <p:defaultTextStyle>
    <a:defPPr>
      <a:defRPr lang="ru-RU"/>
    </a:defPPr>
    <a:lvl1pPr marL="0" algn="l" defTabSz="1001908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1pPr>
    <a:lvl2pPr marL="500954" algn="l" defTabSz="1001908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2pPr>
    <a:lvl3pPr marL="1001908" algn="l" defTabSz="1001908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3pPr>
    <a:lvl4pPr marL="1502862" algn="l" defTabSz="1001908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4pPr>
    <a:lvl5pPr marL="2003816" algn="l" defTabSz="1001908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5pPr>
    <a:lvl6pPr marL="2504770" algn="l" defTabSz="1001908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6pPr>
    <a:lvl7pPr marL="3005724" algn="l" defTabSz="1001908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7pPr>
    <a:lvl8pPr marL="3506678" algn="l" defTabSz="1001908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8pPr>
    <a:lvl9pPr marL="4007632" algn="l" defTabSz="1001908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52" d="100"/>
          <a:sy n="52" d="100"/>
        </p:scale>
        <p:origin x="-936" y="-29"/>
      </p:cViewPr>
      <p:guideLst>
        <p:guide orient="horz" pos="2268"/>
        <p:guide pos="3255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tags" Target="tags/tag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image" Target="../media/image3.wmf"/><Relationship Id="rId1" Type="http://schemas.openxmlformats.org/officeDocument/2006/relationships/image" Target="../media/image2.wmf"/><Relationship Id="rId6" Type="http://schemas.openxmlformats.org/officeDocument/2006/relationships/image" Target="../media/image7.wmf"/><Relationship Id="rId5" Type="http://schemas.openxmlformats.org/officeDocument/2006/relationships/image" Target="../media/image6.wmf"/><Relationship Id="rId4" Type="http://schemas.openxmlformats.org/officeDocument/2006/relationships/image" Target="../media/image5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0AE810F-C53B-4DE1-8D4C-53BC96023A97}" type="datetimeFigureOut">
              <a:rPr lang="ru-RU" smtClean="0"/>
              <a:pPr/>
              <a:t>15.02.2017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69963" y="685800"/>
            <a:ext cx="491807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E44276-F202-42FD-B690-EEEEC3BD9371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1001908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500954" algn="l" defTabSz="1001908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1001908" algn="l" defTabSz="1001908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502862" algn="l" defTabSz="1001908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2003816" algn="l" defTabSz="1001908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504770" algn="l" defTabSz="1001908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3005724" algn="l" defTabSz="1001908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506678" algn="l" defTabSz="1001908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4007632" algn="l" defTabSz="1001908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E44276-F202-42FD-B690-EEEEC3BD9371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E44276-F202-42FD-B690-EEEEC3BD9371}" type="slidenum">
              <a:rPr lang="ru-RU" smtClean="0"/>
              <a:pPr/>
              <a:t>3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E44276-F202-42FD-B690-EEEEC3BD9371}" type="slidenum">
              <a:rPr lang="ru-RU" smtClean="0"/>
              <a:pPr/>
              <a:t>4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E44276-F202-42FD-B690-EEEEC3BD9371}" type="slidenum">
              <a:rPr lang="ru-RU" smtClean="0"/>
              <a:pPr/>
              <a:t>5</a:t>
            </a:fld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E44276-F202-42FD-B690-EEEEC3BD9371}" type="slidenum">
              <a:rPr lang="ru-RU" smtClean="0"/>
              <a:pPr/>
              <a:t>6</a:t>
            </a:fld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E44276-F202-42FD-B690-EEEEC3BD9371}" type="slidenum">
              <a:rPr lang="ru-RU" smtClean="0"/>
              <a:pPr/>
              <a:t>7</a:t>
            </a:fld>
            <a:endParaRPr 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E44276-F202-42FD-B690-EEEEC3BD9371}" type="slidenum">
              <a:rPr lang="ru-RU" smtClean="0"/>
              <a:pPr/>
              <a:t>12</a:t>
            </a:fld>
            <a:endParaRPr lang="ru-R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E44276-F202-42FD-B690-EEEEC3BD9371}" type="slidenum">
              <a:rPr lang="ru-RU" smtClean="0"/>
              <a:pPr/>
              <a:t>13</a:t>
            </a:fld>
            <a:endParaRPr lang="ru-R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E44276-F202-42FD-B690-EEEEC3BD9371}" type="slidenum">
              <a:rPr lang="ru-RU" smtClean="0"/>
              <a:pPr/>
              <a:t>16</a:t>
            </a:fld>
            <a:endParaRPr lang="ru-RU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E44276-F202-42FD-B690-EEEEC3BD9371}" type="slidenum">
              <a:rPr lang="ru-RU" smtClean="0"/>
              <a:pPr/>
              <a:t>18</a:t>
            </a:fld>
            <a:endParaRPr lang="ru-RU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E44276-F202-42FD-B690-EEEEC3BD9371}" type="slidenum">
              <a:rPr lang="ru-RU" smtClean="0"/>
              <a:pPr/>
              <a:t>19</a:t>
            </a:fld>
            <a:endParaRPr lang="ru-RU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E44276-F202-42FD-B690-EEEEC3BD9371}" type="slidenum">
              <a:rPr lang="ru-RU" smtClean="0"/>
              <a:pPr/>
              <a:t>20</a:t>
            </a:fld>
            <a:endParaRPr lang="ru-RU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E44276-F202-42FD-B690-EEEEC3BD9371}" type="slidenum">
              <a:rPr lang="ru-RU" smtClean="0"/>
              <a:pPr/>
              <a:t>21</a:t>
            </a:fld>
            <a:endParaRPr lang="ru-RU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D97B65-1A18-4888-93E0-7F416E008502}" type="slidenum">
              <a:rPr lang="ru-RU" smtClean="0"/>
              <a:pPr/>
              <a:t>32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74978" y="2236947"/>
            <a:ext cx="8783082" cy="1543526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49956" y="4080510"/>
            <a:ext cx="7233127" cy="184023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009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0190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0286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038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5047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0057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50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0076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74327E-27C4-4926-BC59-99CC41797187}" type="datetimeFigureOut">
              <a:rPr lang="ru-RU" smtClean="0"/>
              <a:pPr/>
              <a:t>15.02.2017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3E9F4-A744-4A91-9378-DFF64947FFE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74327E-27C4-4926-BC59-99CC41797187}" type="datetimeFigureOut">
              <a:rPr lang="ru-RU" smtClean="0"/>
              <a:pPr/>
              <a:t>15.02.2017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3E9F4-A744-4A91-9378-DFF64947FFE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6239" y="4627245"/>
            <a:ext cx="8783082" cy="1430179"/>
          </a:xfrm>
        </p:spPr>
        <p:txBody>
          <a:bodyPr anchor="t"/>
          <a:lstStyle>
            <a:lvl1pPr algn="l">
              <a:defRPr sz="44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16239" y="3052049"/>
            <a:ext cx="8783082" cy="1575196"/>
          </a:xfrm>
        </p:spPr>
        <p:txBody>
          <a:bodyPr anchor="b"/>
          <a:lstStyle>
            <a:lvl1pPr marL="0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50095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100190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50286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4pPr>
            <a:lvl5pPr marL="2003816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5pPr>
            <a:lvl6pPr marL="250477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6pPr>
            <a:lvl7pPr marL="3005724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7pPr>
            <a:lvl8pPr marL="3506678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8pPr>
            <a:lvl9pPr marL="400763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74327E-27C4-4926-BC59-99CC41797187}" type="datetimeFigureOut">
              <a:rPr lang="ru-RU" smtClean="0"/>
              <a:pPr/>
              <a:t>15.02.2017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3E9F4-A744-4A91-9378-DFF64947FFE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583029" y="1763554"/>
            <a:ext cx="5168312" cy="4990624"/>
          </a:xfrm>
        </p:spPr>
        <p:txBody>
          <a:bodyPr/>
          <a:lstStyle>
            <a:lvl1pPr>
              <a:defRPr sz="3100"/>
            </a:lvl1pPr>
            <a:lvl2pPr>
              <a:defRPr sz="26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923558" y="1763554"/>
            <a:ext cx="5170107" cy="4990624"/>
          </a:xfrm>
        </p:spPr>
        <p:txBody>
          <a:bodyPr/>
          <a:lstStyle>
            <a:lvl1pPr>
              <a:defRPr sz="3100"/>
            </a:lvl1pPr>
            <a:lvl2pPr>
              <a:defRPr sz="26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74327E-27C4-4926-BC59-99CC41797187}" type="datetimeFigureOut">
              <a:rPr lang="ru-RU" smtClean="0"/>
              <a:pPr/>
              <a:t>15.02.2017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3E9F4-A744-4A91-9378-DFF64947FFE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16652" y="288370"/>
            <a:ext cx="9299734" cy="120015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16652" y="1611869"/>
            <a:ext cx="4565553" cy="671750"/>
          </a:xfrm>
        </p:spPr>
        <p:txBody>
          <a:bodyPr anchor="b"/>
          <a:lstStyle>
            <a:lvl1pPr marL="0" indent="0">
              <a:buNone/>
              <a:defRPr sz="2600" b="1"/>
            </a:lvl1pPr>
            <a:lvl2pPr marL="500954" indent="0">
              <a:buNone/>
              <a:defRPr sz="2200" b="1"/>
            </a:lvl2pPr>
            <a:lvl3pPr marL="1001908" indent="0">
              <a:buNone/>
              <a:defRPr sz="2000" b="1"/>
            </a:lvl3pPr>
            <a:lvl4pPr marL="1502862" indent="0">
              <a:buNone/>
              <a:defRPr sz="1800" b="1"/>
            </a:lvl4pPr>
            <a:lvl5pPr marL="2003816" indent="0">
              <a:buNone/>
              <a:defRPr sz="1800" b="1"/>
            </a:lvl5pPr>
            <a:lvl6pPr marL="2504770" indent="0">
              <a:buNone/>
              <a:defRPr sz="1800" b="1"/>
            </a:lvl6pPr>
            <a:lvl7pPr marL="3005724" indent="0">
              <a:buNone/>
              <a:defRPr sz="1800" b="1"/>
            </a:lvl7pPr>
            <a:lvl8pPr marL="3506678" indent="0">
              <a:buNone/>
              <a:defRPr sz="1800" b="1"/>
            </a:lvl8pPr>
            <a:lvl9pPr marL="4007632" indent="0">
              <a:buNone/>
              <a:defRPr sz="18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16652" y="2283619"/>
            <a:ext cx="4565553" cy="4148852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249041" y="1611869"/>
            <a:ext cx="4567346" cy="671750"/>
          </a:xfrm>
        </p:spPr>
        <p:txBody>
          <a:bodyPr anchor="b"/>
          <a:lstStyle>
            <a:lvl1pPr marL="0" indent="0">
              <a:buNone/>
              <a:defRPr sz="2600" b="1"/>
            </a:lvl1pPr>
            <a:lvl2pPr marL="500954" indent="0">
              <a:buNone/>
              <a:defRPr sz="2200" b="1"/>
            </a:lvl2pPr>
            <a:lvl3pPr marL="1001908" indent="0">
              <a:buNone/>
              <a:defRPr sz="2000" b="1"/>
            </a:lvl3pPr>
            <a:lvl4pPr marL="1502862" indent="0">
              <a:buNone/>
              <a:defRPr sz="1800" b="1"/>
            </a:lvl4pPr>
            <a:lvl5pPr marL="2003816" indent="0">
              <a:buNone/>
              <a:defRPr sz="1800" b="1"/>
            </a:lvl5pPr>
            <a:lvl6pPr marL="2504770" indent="0">
              <a:buNone/>
              <a:defRPr sz="1800" b="1"/>
            </a:lvl6pPr>
            <a:lvl7pPr marL="3005724" indent="0">
              <a:buNone/>
              <a:defRPr sz="1800" b="1"/>
            </a:lvl7pPr>
            <a:lvl8pPr marL="3506678" indent="0">
              <a:buNone/>
              <a:defRPr sz="1800" b="1"/>
            </a:lvl8pPr>
            <a:lvl9pPr marL="4007632" indent="0">
              <a:buNone/>
              <a:defRPr sz="18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5249041" y="2283619"/>
            <a:ext cx="4567346" cy="4148852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74327E-27C4-4926-BC59-99CC41797187}" type="datetimeFigureOut">
              <a:rPr lang="ru-RU" smtClean="0"/>
              <a:pPr/>
              <a:t>15.02.2017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3E9F4-A744-4A91-9378-DFF64947FFE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74327E-27C4-4926-BC59-99CC41797187}" type="datetimeFigureOut">
              <a:rPr lang="ru-RU" smtClean="0"/>
              <a:pPr/>
              <a:t>15.02.2017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3E9F4-A744-4A91-9378-DFF64947FFE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74327E-27C4-4926-BC59-99CC41797187}" type="datetimeFigureOut">
              <a:rPr lang="ru-RU" smtClean="0"/>
              <a:pPr/>
              <a:t>15.02.2017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3E9F4-A744-4A91-9378-DFF64947FFE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16653" y="286702"/>
            <a:ext cx="3399498" cy="1220153"/>
          </a:xfrm>
        </p:spPr>
        <p:txBody>
          <a:bodyPr anchor="b"/>
          <a:lstStyle>
            <a:lvl1pPr algn="l">
              <a:defRPr sz="22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039931" y="286703"/>
            <a:ext cx="5776455" cy="6145769"/>
          </a:xfrm>
        </p:spPr>
        <p:txBody>
          <a:bodyPr/>
          <a:lstStyle>
            <a:lvl1pPr>
              <a:defRPr sz="3500"/>
            </a:lvl1pPr>
            <a:lvl2pPr>
              <a:defRPr sz="3100"/>
            </a:lvl2pPr>
            <a:lvl3pPr>
              <a:defRPr sz="26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16653" y="1506856"/>
            <a:ext cx="3399498" cy="4925616"/>
          </a:xfrm>
        </p:spPr>
        <p:txBody>
          <a:bodyPr/>
          <a:lstStyle>
            <a:lvl1pPr marL="0" indent="0">
              <a:buNone/>
              <a:defRPr sz="1500"/>
            </a:lvl1pPr>
            <a:lvl2pPr marL="500954" indent="0">
              <a:buNone/>
              <a:defRPr sz="1300"/>
            </a:lvl2pPr>
            <a:lvl3pPr marL="1001908" indent="0">
              <a:buNone/>
              <a:defRPr sz="1100"/>
            </a:lvl3pPr>
            <a:lvl4pPr marL="1502862" indent="0">
              <a:buNone/>
              <a:defRPr sz="1000"/>
            </a:lvl4pPr>
            <a:lvl5pPr marL="2003816" indent="0">
              <a:buNone/>
              <a:defRPr sz="1000"/>
            </a:lvl5pPr>
            <a:lvl6pPr marL="2504770" indent="0">
              <a:buNone/>
              <a:defRPr sz="1000"/>
            </a:lvl6pPr>
            <a:lvl7pPr marL="3005724" indent="0">
              <a:buNone/>
              <a:defRPr sz="1000"/>
            </a:lvl7pPr>
            <a:lvl8pPr marL="3506678" indent="0">
              <a:buNone/>
              <a:defRPr sz="1000"/>
            </a:lvl8pPr>
            <a:lvl9pPr marL="4007632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74327E-27C4-4926-BC59-99CC41797187}" type="datetimeFigureOut">
              <a:rPr lang="ru-RU" smtClean="0"/>
              <a:pPr/>
              <a:t>15.02.2017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3E9F4-A744-4A91-9378-DFF64947FFE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25348" y="5040630"/>
            <a:ext cx="6199823" cy="595075"/>
          </a:xfrm>
        </p:spPr>
        <p:txBody>
          <a:bodyPr anchor="b"/>
          <a:lstStyle>
            <a:lvl1pPr algn="l">
              <a:defRPr sz="22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025348" y="643414"/>
            <a:ext cx="6199823" cy="4320540"/>
          </a:xfrm>
        </p:spPr>
        <p:txBody>
          <a:bodyPr/>
          <a:lstStyle>
            <a:lvl1pPr marL="0" indent="0">
              <a:buNone/>
              <a:defRPr sz="3500"/>
            </a:lvl1pPr>
            <a:lvl2pPr marL="500954" indent="0">
              <a:buNone/>
              <a:defRPr sz="3100"/>
            </a:lvl2pPr>
            <a:lvl3pPr marL="1001908" indent="0">
              <a:buNone/>
              <a:defRPr sz="2600"/>
            </a:lvl3pPr>
            <a:lvl4pPr marL="1502862" indent="0">
              <a:buNone/>
              <a:defRPr sz="2200"/>
            </a:lvl4pPr>
            <a:lvl5pPr marL="2003816" indent="0">
              <a:buNone/>
              <a:defRPr sz="2200"/>
            </a:lvl5pPr>
            <a:lvl6pPr marL="2504770" indent="0">
              <a:buNone/>
              <a:defRPr sz="2200"/>
            </a:lvl6pPr>
            <a:lvl7pPr marL="3005724" indent="0">
              <a:buNone/>
              <a:defRPr sz="2200"/>
            </a:lvl7pPr>
            <a:lvl8pPr marL="3506678" indent="0">
              <a:buNone/>
              <a:defRPr sz="2200"/>
            </a:lvl8pPr>
            <a:lvl9pPr marL="4007632" indent="0">
              <a:buNone/>
              <a:defRPr sz="22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025348" y="5635705"/>
            <a:ext cx="6199823" cy="845105"/>
          </a:xfrm>
        </p:spPr>
        <p:txBody>
          <a:bodyPr/>
          <a:lstStyle>
            <a:lvl1pPr marL="0" indent="0">
              <a:buNone/>
              <a:defRPr sz="1500"/>
            </a:lvl1pPr>
            <a:lvl2pPr marL="500954" indent="0">
              <a:buNone/>
              <a:defRPr sz="1300"/>
            </a:lvl2pPr>
            <a:lvl3pPr marL="1001908" indent="0">
              <a:buNone/>
              <a:defRPr sz="1100"/>
            </a:lvl3pPr>
            <a:lvl4pPr marL="1502862" indent="0">
              <a:buNone/>
              <a:defRPr sz="1000"/>
            </a:lvl4pPr>
            <a:lvl5pPr marL="2003816" indent="0">
              <a:buNone/>
              <a:defRPr sz="1000"/>
            </a:lvl5pPr>
            <a:lvl6pPr marL="2504770" indent="0">
              <a:buNone/>
              <a:defRPr sz="1000"/>
            </a:lvl6pPr>
            <a:lvl7pPr marL="3005724" indent="0">
              <a:buNone/>
              <a:defRPr sz="1000"/>
            </a:lvl7pPr>
            <a:lvl8pPr marL="3506678" indent="0">
              <a:buNone/>
              <a:defRPr sz="1000"/>
            </a:lvl8pPr>
            <a:lvl9pPr marL="4007632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74327E-27C4-4926-BC59-99CC41797187}" type="datetimeFigureOut">
              <a:rPr lang="ru-RU" smtClean="0"/>
              <a:pPr/>
              <a:t>15.02.2017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3E9F4-A744-4A91-9378-DFF64947FFE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74327E-27C4-4926-BC59-99CC41797187}" type="datetimeFigureOut">
              <a:rPr lang="ru-RU" smtClean="0"/>
              <a:pPr/>
              <a:t>15.02.2017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3E9F4-A744-4A91-9378-DFF64947FFE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467350" y="303372"/>
            <a:ext cx="2626314" cy="6450806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83028" y="303372"/>
            <a:ext cx="7712105" cy="6450806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74327E-27C4-4926-BC59-99CC41797187}" type="datetimeFigureOut">
              <a:rPr lang="ru-RU" smtClean="0"/>
              <a:pPr/>
              <a:t>15.02.2017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3E9F4-A744-4A91-9378-DFF64947FFE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Заголовок и четыре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sz="quarter"/>
          </p:nvPr>
        </p:nvSpPr>
        <p:spPr>
          <a:xfrm>
            <a:off x="774978" y="160020"/>
            <a:ext cx="7764130" cy="168021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774978" y="1920240"/>
            <a:ext cx="4262378" cy="184023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5209573" y="1920240"/>
            <a:ext cx="4262378" cy="184023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774978" y="3920490"/>
            <a:ext cx="4262378" cy="184023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5209573" y="3920490"/>
            <a:ext cx="4262378" cy="184023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1549956" y="6560820"/>
            <a:ext cx="2152716" cy="48006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4018404" y="6560820"/>
            <a:ext cx="3272129" cy="48006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7591913" y="6560820"/>
            <a:ext cx="2152716" cy="480060"/>
          </a:xfrm>
        </p:spPr>
        <p:txBody>
          <a:bodyPr/>
          <a:lstStyle>
            <a:lvl1pPr>
              <a:defRPr/>
            </a:lvl1pPr>
          </a:lstStyle>
          <a:p>
            <a:fld id="{0AB2FD1C-03A2-43F4-A526-ADC5098A6789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74978" y="160020"/>
            <a:ext cx="7764130" cy="168021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774978" y="1920240"/>
            <a:ext cx="4262378" cy="384048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209573" y="1920240"/>
            <a:ext cx="4262378" cy="384048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2064FAB-5318-4B9B-81BD-EC064982EA37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583259" y="3280410"/>
            <a:ext cx="6974801" cy="1989080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583259" y="5253488"/>
            <a:ext cx="6974801" cy="1440180"/>
          </a:xfrm>
        </p:spPr>
        <p:txBody>
          <a:bodyPr/>
          <a:lstStyle>
            <a:lvl1pPr marL="0" indent="0" algn="l">
              <a:buNone/>
              <a:defRPr sz="2000" b="1">
                <a:solidFill>
                  <a:schemeClr val="tx2"/>
                </a:solidFill>
              </a:defRPr>
            </a:lvl1pPr>
            <a:lvl2pPr marL="500954" indent="0" algn="ctr">
              <a:buNone/>
            </a:lvl2pPr>
            <a:lvl3pPr marL="1001908" indent="0" algn="ctr">
              <a:buNone/>
            </a:lvl3pPr>
            <a:lvl4pPr marL="1502862" indent="0" algn="ctr">
              <a:buNone/>
            </a:lvl4pPr>
            <a:lvl5pPr marL="2003816" indent="0" algn="ctr">
              <a:buNone/>
            </a:lvl5pPr>
            <a:lvl6pPr marL="2504770" indent="0" algn="ctr">
              <a:buNone/>
            </a:lvl6pPr>
            <a:lvl7pPr marL="3005724" indent="0" algn="ctr">
              <a:buNone/>
            </a:lvl7pPr>
            <a:lvl8pPr marL="3506678" indent="0" algn="ctr">
              <a:buNone/>
            </a:lvl8pPr>
            <a:lvl9pPr marL="4007632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8865772" y="1217555"/>
            <a:ext cx="2400300" cy="430543"/>
          </a:xfrm>
        </p:spPr>
        <p:txBody>
          <a:bodyPr/>
          <a:lstStyle/>
          <a:p>
            <a:fld id="{3E74327E-27C4-4926-BC59-99CC41797187}" type="datetimeFigureOut">
              <a:rPr lang="ru-RU" smtClean="0"/>
              <a:pPr/>
              <a:t>15.02.2017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8143928" y="4375384"/>
            <a:ext cx="3840480" cy="433988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430543" y="0"/>
            <a:ext cx="688869" cy="72009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0191" tIns="50095" rIns="100191" bIns="50095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312269" y="0"/>
            <a:ext cx="118274" cy="72009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0191" tIns="50095" rIns="100191" bIns="50095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1119412" y="0"/>
            <a:ext cx="205522" cy="72009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0191" tIns="50095" rIns="100191" bIns="50095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289731" y="0"/>
            <a:ext cx="260224" cy="72009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0191" tIns="50095" rIns="100191" bIns="50095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20172" y="0"/>
            <a:ext cx="0" cy="72009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00191" tIns="50095" rIns="100191" bIns="50095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1033304" y="0"/>
            <a:ext cx="0" cy="72009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00191" tIns="50095" rIns="100191" bIns="50095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965176" y="0"/>
            <a:ext cx="0" cy="72009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00191" tIns="50095" rIns="100191" bIns="50095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951163" y="0"/>
            <a:ext cx="0" cy="72009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00191" tIns="50095" rIns="100191" bIns="50095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205521" y="0"/>
            <a:ext cx="0" cy="72009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00191" tIns="50095" rIns="100191" bIns="50095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10298974" y="0"/>
            <a:ext cx="0" cy="72009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00191" tIns="50095" rIns="100191" bIns="50095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377738" y="0"/>
            <a:ext cx="86109" cy="72009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0191" tIns="50095" rIns="100191" bIns="50095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88869" y="3600450"/>
            <a:ext cx="1463847" cy="136017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0191" tIns="50095" rIns="100191" bIns="50095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479930" y="5110090"/>
            <a:ext cx="724831" cy="673495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0191" tIns="50095" rIns="100191" bIns="50095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232958" y="5775664"/>
            <a:ext cx="154996" cy="144018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0191" tIns="50095" rIns="100191" bIns="50095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880613" y="6077560"/>
            <a:ext cx="309991" cy="288036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0191" tIns="50095" rIns="100191" bIns="50095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2152716" y="4720590"/>
            <a:ext cx="413322" cy="384048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0191" tIns="50095" rIns="100191" bIns="50095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497911" y="5175137"/>
            <a:ext cx="688869" cy="543400"/>
          </a:xfrm>
        </p:spPr>
        <p:txBody>
          <a:bodyPr/>
          <a:lstStyle/>
          <a:p>
            <a:fld id="{2003E9F4-A744-4A91-9378-DFF64947FFE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516652" y="1680210"/>
            <a:ext cx="8438648" cy="511744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3E74327E-27C4-4926-BC59-99CC41797187}" type="datetimeFigureOut">
              <a:rPr lang="ru-RU" smtClean="0"/>
              <a:pPr/>
              <a:t>15.02.2017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2003E9F4-A744-4A91-9378-DFF64947FFE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83259" y="3040380"/>
            <a:ext cx="6974801" cy="2156270"/>
          </a:xfrm>
        </p:spPr>
        <p:txBody>
          <a:bodyPr/>
          <a:lstStyle>
            <a:lvl1pPr algn="l">
              <a:buNone/>
              <a:defRPr sz="33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83259" y="5260658"/>
            <a:ext cx="6974801" cy="1440180"/>
          </a:xfrm>
        </p:spPr>
        <p:txBody>
          <a:bodyPr anchor="t"/>
          <a:lstStyle>
            <a:lvl1pPr marL="0" indent="0">
              <a:buNone/>
              <a:defRPr sz="2000" b="1">
                <a:solidFill>
                  <a:schemeClr val="tx2"/>
                </a:solidFill>
              </a:defRPr>
            </a:lvl1pPr>
            <a:lvl2pPr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8864229" y="1213707"/>
            <a:ext cx="2400300" cy="430543"/>
          </a:xfrm>
        </p:spPr>
        <p:txBody>
          <a:bodyPr/>
          <a:lstStyle/>
          <a:p>
            <a:fld id="{3E74327E-27C4-4926-BC59-99CC41797187}" type="datetimeFigureOut">
              <a:rPr lang="ru-RU" smtClean="0"/>
              <a:pPr/>
              <a:t>15.02.2017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8144139" y="4372380"/>
            <a:ext cx="3840480" cy="433988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430543" y="0"/>
            <a:ext cx="688869" cy="72009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0191" tIns="50095" rIns="100191" bIns="50095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12269" y="0"/>
            <a:ext cx="118274" cy="72009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0191" tIns="50095" rIns="100191" bIns="50095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1119412" y="0"/>
            <a:ext cx="205522" cy="72009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0191" tIns="50095" rIns="100191" bIns="50095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289731" y="0"/>
            <a:ext cx="260224" cy="72009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0191" tIns="50095" rIns="100191" bIns="50095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20172" y="0"/>
            <a:ext cx="0" cy="72009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00191" tIns="50095" rIns="100191" bIns="50095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1033304" y="0"/>
            <a:ext cx="0" cy="72009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00191" tIns="50095" rIns="100191" bIns="50095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965176" y="0"/>
            <a:ext cx="0" cy="72009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00191" tIns="50095" rIns="100191" bIns="50095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951163" y="0"/>
            <a:ext cx="0" cy="72009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00191" tIns="50095" rIns="100191" bIns="50095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205521" y="0"/>
            <a:ext cx="0" cy="72009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00191" tIns="50095" rIns="100191" bIns="50095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377738" y="0"/>
            <a:ext cx="86109" cy="72009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0191" tIns="50095" rIns="100191" bIns="50095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88869" y="3600450"/>
            <a:ext cx="1463847" cy="136017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0191" tIns="50095" rIns="100191" bIns="50095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496962" y="5110090"/>
            <a:ext cx="724831" cy="673495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0191" tIns="50095" rIns="100191" bIns="50095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232958" y="5775664"/>
            <a:ext cx="154996" cy="144018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0191" tIns="50095" rIns="100191" bIns="50095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880613" y="6080760"/>
            <a:ext cx="309991" cy="288036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0191" tIns="50095" rIns="100191" bIns="50095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2123380" y="4703882"/>
            <a:ext cx="413322" cy="384048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0191" tIns="50095" rIns="100191" bIns="50095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10280993" y="0"/>
            <a:ext cx="0" cy="72009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00191" tIns="50095" rIns="100191" bIns="50095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514943" y="5175137"/>
            <a:ext cx="688869" cy="543400"/>
          </a:xfrm>
        </p:spPr>
        <p:txBody>
          <a:bodyPr/>
          <a:lstStyle/>
          <a:p>
            <a:fld id="{2003E9F4-A744-4A91-9378-DFF64947FFE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74327E-27C4-4926-BC59-99CC41797187}" type="datetimeFigureOut">
              <a:rPr lang="ru-RU" smtClean="0"/>
              <a:pPr/>
              <a:t>15.02.2017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3E9F4-A744-4A91-9378-DFF64947FFE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516652" y="1680210"/>
            <a:ext cx="4133215" cy="48006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825529" y="1680210"/>
            <a:ext cx="4133215" cy="48006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16652" y="286703"/>
            <a:ext cx="8524756" cy="120015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74327E-27C4-4926-BC59-99CC41797187}" type="datetimeFigureOut">
              <a:rPr lang="ru-RU" smtClean="0"/>
              <a:pPr/>
              <a:t>15.02.2017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3E9F4-A744-4A91-9378-DFF64947FFE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516652" y="2480310"/>
            <a:ext cx="4133215" cy="408051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940484" y="2480310"/>
            <a:ext cx="4133215" cy="408051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516652" y="1648206"/>
            <a:ext cx="4133215" cy="691286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908193" y="1648206"/>
            <a:ext cx="4133215" cy="691286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3E74327E-27C4-4926-BC59-99CC41797187}" type="datetimeFigureOut">
              <a:rPr lang="ru-RU" smtClean="0"/>
              <a:pPr/>
              <a:t>15.02.2017</a:t>
            </a:fld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2003E9F4-A744-4A91-9378-DFF64947FFE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74327E-27C4-4926-BC59-99CC41797187}" type="datetimeFigureOut">
              <a:rPr lang="ru-RU" smtClean="0"/>
              <a:pPr/>
              <a:t>15.02.2017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3E9F4-A744-4A91-9378-DFF64947FFE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9902495" y="0"/>
            <a:ext cx="0" cy="72009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00191" tIns="50095" rIns="100191" bIns="50095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4062792" y="3342124"/>
            <a:ext cx="6624828" cy="516652"/>
          </a:xfrm>
        </p:spPr>
        <p:txBody>
          <a:bodyPr anchor="b"/>
          <a:lstStyle>
            <a:lvl1pPr algn="l">
              <a:buNone/>
              <a:defRPr sz="22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7698113" y="288036"/>
            <a:ext cx="1725617" cy="5232654"/>
          </a:xfrm>
        </p:spPr>
        <p:txBody>
          <a:bodyPr/>
          <a:lstStyle>
            <a:lvl1pPr marL="0" indent="0">
              <a:spcBef>
                <a:spcPts val="438"/>
              </a:spcBef>
              <a:spcAft>
                <a:spcPts val="1096"/>
              </a:spcAft>
              <a:buNone/>
              <a:defRPr sz="1300"/>
            </a:lvl1pPr>
            <a:lvl2pPr>
              <a:buNone/>
              <a:defRPr sz="1300"/>
            </a:lvl2pPr>
            <a:lvl3pPr>
              <a:buNone/>
              <a:defRPr sz="1100"/>
            </a:lvl3pPr>
            <a:lvl4pPr>
              <a:buNone/>
              <a:defRPr sz="1000"/>
            </a:lvl4pPr>
            <a:lvl5pPr>
              <a:buNone/>
              <a:defRPr sz="10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7060909" y="0"/>
            <a:ext cx="0" cy="72009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00191" tIns="50095" rIns="100191" bIns="50095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997510" y="0"/>
            <a:ext cx="0" cy="72009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00191" tIns="50095" rIns="100191" bIns="50095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160821" y="0"/>
            <a:ext cx="0" cy="72009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00191" tIns="50095" rIns="100191" bIns="50095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9988603" y="0"/>
            <a:ext cx="344435" cy="72009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0191" tIns="50095" rIns="100191" bIns="50095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074712" y="0"/>
            <a:ext cx="0" cy="72009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00191" tIns="50095" rIns="100191" bIns="50095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9217070" y="6000750"/>
            <a:ext cx="619982" cy="576072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0191" tIns="50095" rIns="100191" bIns="50095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Содержимое 17"/>
          <p:cNvSpPr>
            <a:spLocks noGrp="1"/>
          </p:cNvSpPr>
          <p:nvPr>
            <p:ph sz="quarter" idx="1"/>
          </p:nvPr>
        </p:nvSpPr>
        <p:spPr>
          <a:xfrm>
            <a:off x="344435" y="288036"/>
            <a:ext cx="6372040" cy="664403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3E74327E-27C4-4926-BC59-99CC41797187}" type="datetimeFigureOut">
              <a:rPr lang="ru-RU" smtClean="0"/>
              <a:pPr/>
              <a:t>15.02.2017</a:t>
            </a:fld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2003E9F4-A744-4A91-9378-DFF64947FFE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9902495" y="0"/>
            <a:ext cx="0" cy="72009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00191" tIns="50095" rIns="100191" bIns="50095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9217070" y="6000750"/>
            <a:ext cx="619982" cy="576072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0191" tIns="50095" rIns="100191" bIns="50095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4038251" y="3342124"/>
            <a:ext cx="6624828" cy="516652"/>
          </a:xfrm>
        </p:spPr>
        <p:txBody>
          <a:bodyPr anchor="b"/>
          <a:lstStyle>
            <a:lvl1pPr algn="l">
              <a:buNone/>
              <a:defRPr sz="22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974801" cy="72009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5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7645587" y="278035"/>
            <a:ext cx="1722173" cy="5203850"/>
          </a:xfrm>
        </p:spPr>
        <p:txBody>
          <a:bodyPr rot="0" spcFirstLastPara="0" vertOverflow="overflow" horzOverflow="overflow" vert="horz" wrap="square" lIns="100191" tIns="50095" rIns="100191" bIns="50095" numCol="1" spcCol="300572" rtlCol="0" fromWordArt="0" anchor="t" anchorCtr="0" forceAA="0" compatLnSpc="1">
            <a:normAutofit/>
          </a:bodyPr>
          <a:lstStyle>
            <a:lvl1pPr marL="0" indent="0">
              <a:spcBef>
                <a:spcPts val="110"/>
              </a:spcBef>
              <a:spcAft>
                <a:spcPts val="438"/>
              </a:spcAft>
              <a:buFontTx/>
              <a:buNone/>
              <a:defRPr sz="1300"/>
            </a:lvl1pPr>
            <a:lvl2pPr>
              <a:defRPr sz="1300"/>
            </a:lvl2pPr>
            <a:lvl3pPr>
              <a:defRPr sz="1100"/>
            </a:lvl3pPr>
            <a:lvl4pPr>
              <a:defRPr sz="1000"/>
            </a:lvl4pPr>
            <a:lvl5pPr>
              <a:defRPr sz="10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10160821" y="0"/>
            <a:ext cx="0" cy="72009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00191" tIns="50095" rIns="100191" bIns="50095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88603" y="0"/>
            <a:ext cx="344435" cy="72009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0191" tIns="50095" rIns="100191" bIns="50095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10074712" y="0"/>
            <a:ext cx="0" cy="72009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00191" tIns="50095" rIns="100191" bIns="50095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7060909" y="0"/>
            <a:ext cx="0" cy="72009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00191" tIns="50095" rIns="100191" bIns="50095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997510" y="0"/>
            <a:ext cx="0" cy="72009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00191" tIns="50095" rIns="100191" bIns="50095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3E74327E-27C4-4926-BC59-99CC41797187}" type="datetimeFigureOut">
              <a:rPr lang="ru-RU" smtClean="0"/>
              <a:pPr/>
              <a:t>15.02.2017</a:t>
            </a:fld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2003E9F4-A744-4A91-9378-DFF64947FFE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74327E-27C4-4926-BC59-99CC41797187}" type="datetimeFigureOut">
              <a:rPr lang="ru-RU" smtClean="0"/>
              <a:pPr/>
              <a:t>15.02.2017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3E9F4-A744-4A91-9378-DFF64947FFE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491453" y="288372"/>
            <a:ext cx="1894390" cy="6144101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16652" y="288371"/>
            <a:ext cx="6802583" cy="6144101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74327E-27C4-4926-BC59-99CC41797187}" type="datetimeFigureOut">
              <a:rPr lang="ru-RU" smtClean="0"/>
              <a:pPr/>
              <a:t>15.02.2017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3E9F4-A744-4A91-9378-DFF64947FFE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>
            <a:alpha val="2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16652" y="288370"/>
            <a:ext cx="9299734" cy="1200150"/>
          </a:xfrm>
          <a:prstGeom prst="rect">
            <a:avLst/>
          </a:prstGeom>
        </p:spPr>
        <p:txBody>
          <a:bodyPr vert="horz" lIns="100191" tIns="50095" rIns="100191" bIns="50095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16652" y="1680211"/>
            <a:ext cx="9299734" cy="4752261"/>
          </a:xfrm>
          <a:prstGeom prst="rect">
            <a:avLst/>
          </a:prstGeom>
        </p:spPr>
        <p:txBody>
          <a:bodyPr vert="horz" lIns="100191" tIns="50095" rIns="100191" bIns="50095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516652" y="6674168"/>
            <a:ext cx="2411042" cy="383381"/>
          </a:xfrm>
          <a:prstGeom prst="rect">
            <a:avLst/>
          </a:prstGeom>
        </p:spPr>
        <p:txBody>
          <a:bodyPr vert="horz" lIns="100191" tIns="50095" rIns="100191" bIns="50095" rtlCol="0" anchor="ctr"/>
          <a:lstStyle>
            <a:lvl1pPr algn="l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74327E-27C4-4926-BC59-99CC41797187}" type="datetimeFigureOut">
              <a:rPr lang="ru-RU" smtClean="0"/>
              <a:pPr/>
              <a:t>15.02.2017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530455" y="6674168"/>
            <a:ext cx="3272129" cy="383381"/>
          </a:xfrm>
          <a:prstGeom prst="rect">
            <a:avLst/>
          </a:prstGeom>
        </p:spPr>
        <p:txBody>
          <a:bodyPr vert="horz" lIns="100191" tIns="50095" rIns="100191" bIns="50095" rtlCol="0" anchor="ctr"/>
          <a:lstStyle>
            <a:lvl1pPr algn="ctr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405344" y="6674168"/>
            <a:ext cx="2411042" cy="383381"/>
          </a:xfrm>
          <a:prstGeom prst="rect">
            <a:avLst/>
          </a:prstGeom>
        </p:spPr>
        <p:txBody>
          <a:bodyPr vert="horz" lIns="100191" tIns="50095" rIns="100191" bIns="50095" rtlCol="0" anchor="ctr"/>
          <a:lstStyle>
            <a:lvl1pPr algn="r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03E9F4-A744-4A91-9378-DFF64947FFE2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72" r:id="rId12"/>
    <p:sldLayoutId id="2147483673" r:id="rId13"/>
  </p:sldLayoutIdLst>
  <p:transition spd="med">
    <p:fade/>
  </p:transition>
  <p:timing>
    <p:tnLst>
      <p:par>
        <p:cTn id="1" dur="indefinite" restart="never" nodeType="tmRoot"/>
      </p:par>
    </p:tnLst>
  </p:timing>
  <p:txStyles>
    <p:titleStyle>
      <a:lvl1pPr algn="ctr" defTabSz="1001908" rtl="0" eaLnBrk="1" latinLnBrk="0" hangingPunct="1">
        <a:spcBef>
          <a:spcPct val="0"/>
        </a:spcBef>
        <a:buNone/>
        <a:defRPr sz="4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75716" indent="-375716" algn="l" defTabSz="1001908" rtl="0" eaLnBrk="1" latinLnBrk="0" hangingPunct="1">
        <a:spcBef>
          <a:spcPct val="20000"/>
        </a:spcBef>
        <a:buFont typeface="Arial" pitchFamily="34" charset="0"/>
        <a:buChar char="•"/>
        <a:defRPr sz="3500" kern="1200">
          <a:solidFill>
            <a:schemeClr val="tx1"/>
          </a:solidFill>
          <a:latin typeface="+mn-lt"/>
          <a:ea typeface="+mn-ea"/>
          <a:cs typeface="+mn-cs"/>
        </a:defRPr>
      </a:lvl1pPr>
      <a:lvl2pPr marL="814050" indent="-313096" algn="l" defTabSz="1001908" rtl="0" eaLnBrk="1" latinLnBrk="0" hangingPunct="1">
        <a:spcBef>
          <a:spcPct val="20000"/>
        </a:spcBef>
        <a:buFont typeface="Arial" pitchFamily="34" charset="0"/>
        <a:buChar char="–"/>
        <a:defRPr sz="3100" kern="1200">
          <a:solidFill>
            <a:schemeClr val="tx1"/>
          </a:solidFill>
          <a:latin typeface="+mn-lt"/>
          <a:ea typeface="+mn-ea"/>
          <a:cs typeface="+mn-cs"/>
        </a:defRPr>
      </a:lvl2pPr>
      <a:lvl3pPr marL="1252385" indent="-250477" algn="l" defTabSz="1001908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3pPr>
      <a:lvl4pPr marL="1753339" indent="-250477" algn="l" defTabSz="1001908" rtl="0" eaLnBrk="1" latinLnBrk="0" hangingPunct="1">
        <a:spcBef>
          <a:spcPct val="20000"/>
        </a:spcBef>
        <a:buFont typeface="Arial" pitchFamily="34" charset="0"/>
        <a:buChar char="–"/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2254293" indent="-250477" algn="l" defTabSz="1001908" rtl="0" eaLnBrk="1" latinLnBrk="0" hangingPunct="1">
        <a:spcBef>
          <a:spcPct val="20000"/>
        </a:spcBef>
        <a:buFont typeface="Arial" pitchFamily="34" charset="0"/>
        <a:buChar char="»"/>
        <a:defRPr sz="2200" kern="1200">
          <a:solidFill>
            <a:schemeClr val="tx1"/>
          </a:solidFill>
          <a:latin typeface="+mn-lt"/>
          <a:ea typeface="+mn-ea"/>
          <a:cs typeface="+mn-cs"/>
        </a:defRPr>
      </a:lvl5pPr>
      <a:lvl6pPr marL="2755247" indent="-250477" algn="l" defTabSz="1001908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6pPr>
      <a:lvl7pPr marL="3256201" indent="-250477" algn="l" defTabSz="1001908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7pPr>
      <a:lvl8pPr marL="3757155" indent="-250477" algn="l" defTabSz="1001908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8pPr>
      <a:lvl9pPr marL="4258109" indent="-250477" algn="l" defTabSz="1001908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001908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00954" algn="l" defTabSz="1001908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1908" algn="l" defTabSz="1001908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02862" algn="l" defTabSz="1001908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03816" algn="l" defTabSz="1001908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04770" algn="l" defTabSz="1001908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3005724" algn="l" defTabSz="1001908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506678" algn="l" defTabSz="1001908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4007632" algn="l" defTabSz="1001908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>
            <a:alpha val="2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9902495" y="0"/>
            <a:ext cx="0" cy="72009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00191" tIns="50095" rIns="100191" bIns="50095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516652" y="288370"/>
            <a:ext cx="8438648" cy="1200150"/>
          </a:xfrm>
          <a:prstGeom prst="rect">
            <a:avLst/>
          </a:prstGeom>
        </p:spPr>
        <p:txBody>
          <a:bodyPr vert="horz" lIns="100191" tIns="50095" rIns="100191" bIns="50095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516652" y="1680210"/>
            <a:ext cx="8438648" cy="5117440"/>
          </a:xfrm>
          <a:prstGeom prst="rect">
            <a:avLst/>
          </a:prstGeom>
        </p:spPr>
        <p:txBody>
          <a:bodyPr vert="horz" lIns="100191" tIns="50095" rIns="100191" bIns="50095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8656924" y="1120575"/>
            <a:ext cx="2112264" cy="433988"/>
          </a:xfrm>
          <a:prstGeom prst="rect">
            <a:avLst/>
          </a:prstGeom>
        </p:spPr>
        <p:txBody>
          <a:bodyPr vert="horz" lIns="100191" tIns="50095" rIns="100191" bIns="50095" anchor="ctr" anchorCtr="0"/>
          <a:lstStyle>
            <a:lvl1pPr algn="r" eaLnBrk="1" latinLnBrk="0" hangingPunct="1">
              <a:defRPr kumimoji="0" sz="1300">
                <a:solidFill>
                  <a:schemeClr val="tx2"/>
                </a:solidFill>
              </a:defRPr>
            </a:lvl1pPr>
          </a:lstStyle>
          <a:p>
            <a:fld id="{3E74327E-27C4-4926-BC59-99CC41797187}" type="datetimeFigureOut">
              <a:rPr lang="ru-RU" smtClean="0"/>
              <a:pPr/>
              <a:t>15.02.2017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8027225" y="3909465"/>
            <a:ext cx="3360420" cy="413322"/>
          </a:xfrm>
          <a:prstGeom prst="rect">
            <a:avLst/>
          </a:prstGeom>
        </p:spPr>
        <p:txBody>
          <a:bodyPr vert="horz" lIns="100191" tIns="50095" rIns="100191" bIns="50095" anchor="ctr" anchorCtr="0"/>
          <a:lstStyle>
            <a:lvl1pPr algn="l" eaLnBrk="1" latinLnBrk="0" hangingPunct="1">
              <a:defRPr kumimoji="0" sz="13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86109" y="0"/>
            <a:ext cx="0" cy="72009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00191" tIns="50095" rIns="100191" bIns="50095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10160821" y="0"/>
            <a:ext cx="0" cy="72009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00191" tIns="50095" rIns="100191" bIns="50095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9988603" y="0"/>
            <a:ext cx="344435" cy="72009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0191" tIns="50095" rIns="100191" bIns="50095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074712" y="0"/>
            <a:ext cx="0" cy="72009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00191" tIns="50095" rIns="100191" bIns="50095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9217070" y="6000750"/>
            <a:ext cx="619982" cy="576072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0191" tIns="50095" rIns="100191" bIns="50095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9186071" y="6020753"/>
            <a:ext cx="688869" cy="547268"/>
          </a:xfrm>
          <a:prstGeom prst="rect">
            <a:avLst/>
          </a:prstGeom>
        </p:spPr>
        <p:txBody>
          <a:bodyPr vert="horz" lIns="100191" tIns="50095" rIns="100191" bIns="50095" anchor="ctr"/>
          <a:lstStyle>
            <a:lvl1pPr algn="ctr" eaLnBrk="1" latinLnBrk="0" hangingPunct="1">
              <a:defRPr kumimoji="0" sz="1500" b="1">
                <a:solidFill>
                  <a:srgbClr val="FFFFFF"/>
                </a:solidFill>
              </a:defRPr>
            </a:lvl1pPr>
          </a:lstStyle>
          <a:p>
            <a:fld id="{2003E9F4-A744-4A91-9378-DFF64947FFE2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med">
    <p:fade/>
  </p:transition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kumimoji="0" sz="33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00572" indent="-300572" algn="l" rtl="0" eaLnBrk="1" latinLnBrk="0" hangingPunct="1">
        <a:spcBef>
          <a:spcPts val="657"/>
        </a:spcBef>
        <a:buClr>
          <a:schemeClr val="accent1"/>
        </a:buClr>
        <a:buSzPct val="70000"/>
        <a:buFont typeface="Wingdings"/>
        <a:buChar char="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701336" indent="-300572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1001908" indent="-200382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302481" indent="-200382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3053" indent="-200382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903625" indent="-200382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204198" indent="-200382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5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504770" indent="-200382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5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805343" indent="-200382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5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500954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1001908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502862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2003816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50477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3005724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506678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4007632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.bin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5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4.bin"/><Relationship Id="rId5" Type="http://schemas.openxmlformats.org/officeDocument/2006/relationships/oleObject" Target="../embeddings/oleObject3.bin"/><Relationship Id="rId4" Type="http://schemas.openxmlformats.org/officeDocument/2006/relationships/oleObject" Target="../embeddings/oleObject2.bin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16.jpe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0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0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0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0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gif"/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19.gif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0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20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0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gif"/><Relationship Id="rId2" Type="http://schemas.openxmlformats.org/officeDocument/2006/relationships/hyperlink" Target="file:///C:\Documents%20and%20Settings\home\&#1056;&#1072;&#1073;&#1086;&#1095;&#1080;&#1081;%20&#1089;&#1090;&#1086;&#1083;\smile.114601.html" TargetMode="External"/><Relationship Id="rId1" Type="http://schemas.openxmlformats.org/officeDocument/2006/relationships/slideLayout" Target="../slideLayouts/slideLayout14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gif"/><Relationship Id="rId2" Type="http://schemas.openxmlformats.org/officeDocument/2006/relationships/hyperlink" Target="file:///C:\Documents%20and%20Settings\home\&#1056;&#1072;&#1073;&#1086;&#1095;&#1080;&#1081;%20&#1089;&#1090;&#1086;&#1083;\smile.114255.html" TargetMode="External"/><Relationship Id="rId1" Type="http://schemas.openxmlformats.org/officeDocument/2006/relationships/slideLayout" Target="../slideLayouts/slideLayout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вал 2"/>
          <p:cNvSpPr/>
          <p:nvPr/>
        </p:nvSpPr>
        <p:spPr>
          <a:xfrm>
            <a:off x="322873" y="375025"/>
            <a:ext cx="5650920" cy="1950257"/>
          </a:xfrm>
          <a:prstGeom prst="ellipse">
            <a:avLst/>
          </a:prstGeom>
          <a:solidFill>
            <a:schemeClr val="accent3">
              <a:lumMod val="40000"/>
              <a:lumOff val="60000"/>
              <a:alpha val="74902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191" tIns="50095" rIns="100191" bIns="50095" rtlCol="0" anchor="ctr"/>
          <a:lstStyle/>
          <a:p>
            <a:pPr algn="ctr">
              <a:lnSpc>
                <a:spcPct val="150000"/>
              </a:lnSpc>
            </a:pPr>
            <a:r>
              <a:rPr lang="ru-RU" sz="31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Числа</a:t>
            </a:r>
            <a:endParaRPr lang="ru-RU" sz="31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Овал 6"/>
          <p:cNvSpPr/>
          <p:nvPr/>
        </p:nvSpPr>
        <p:spPr>
          <a:xfrm>
            <a:off x="6781067" y="1200133"/>
            <a:ext cx="3390552" cy="2175287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191" tIns="50095" rIns="100191" bIns="50095"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Смешанные числа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Овал 8"/>
          <p:cNvSpPr/>
          <p:nvPr/>
        </p:nvSpPr>
        <p:spPr>
          <a:xfrm>
            <a:off x="403601" y="3375420"/>
            <a:ext cx="2986915" cy="2025267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191" tIns="50095" rIns="100191" bIns="50095"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Натуральные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Овал 9"/>
          <p:cNvSpPr/>
          <p:nvPr/>
        </p:nvSpPr>
        <p:spPr>
          <a:xfrm>
            <a:off x="3229061" y="4500569"/>
            <a:ext cx="3148370" cy="2175287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191" tIns="50095" rIns="100191" bIns="50095"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Правильные обыкновенные дроби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Овал 10"/>
          <p:cNvSpPr/>
          <p:nvPr/>
        </p:nvSpPr>
        <p:spPr>
          <a:xfrm>
            <a:off x="6619612" y="3975500"/>
            <a:ext cx="3148370" cy="2250297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191" tIns="50095" rIns="100191" bIns="50095"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Неправильные обыкновенные дроби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6" name="Прямая со стрелкой 15"/>
          <p:cNvCxnSpPr/>
          <p:nvPr/>
        </p:nvCxnSpPr>
        <p:spPr>
          <a:xfrm>
            <a:off x="5893066" y="1575183"/>
            <a:ext cx="968729" cy="450059"/>
          </a:xfrm>
          <a:prstGeom prst="straightConnector1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>
            <a:endCxn id="9" idx="0"/>
          </p:cNvCxnSpPr>
          <p:nvPr/>
        </p:nvCxnSpPr>
        <p:spPr>
          <a:xfrm rot="5400000">
            <a:off x="1395032" y="2752302"/>
            <a:ext cx="1125147" cy="121091"/>
          </a:xfrm>
          <a:prstGeom prst="straightConnector1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>
            <a:endCxn id="10" idx="0"/>
          </p:cNvCxnSpPr>
          <p:nvPr/>
        </p:nvCxnSpPr>
        <p:spPr>
          <a:xfrm rot="16200000" flipH="1">
            <a:off x="3170694" y="2868017"/>
            <a:ext cx="2175285" cy="1089818"/>
          </a:xfrm>
          <a:prstGeom prst="straightConnector1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>
            <a:stCxn id="3" idx="5"/>
            <a:endCxn id="11" idx="1"/>
          </p:cNvCxnSpPr>
          <p:nvPr/>
        </p:nvCxnSpPr>
        <p:spPr>
          <a:xfrm rot="16200000" flipH="1">
            <a:off x="4980772" y="2205136"/>
            <a:ext cx="2265374" cy="1934447"/>
          </a:xfrm>
          <a:prstGeom prst="straightConnector1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 animBg="1"/>
      <p:bldP spid="7" grpId="0" build="allAtOnce" animBg="1"/>
      <p:bldP spid="9" grpId="0" build="allAtOnce" animBg="1"/>
      <p:bldP spid="10" grpId="0" build="allAtOnce" animBg="1"/>
      <p:bldP spid="11" grpId="0" build="allAtOnce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10333038" cy="86177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0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НАЗОВИТЕ НАТУРАЛЬНЫЕ ЧИСЛА</a:t>
            </a:r>
            <a:endParaRPr lang="ru-RU" sz="50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0" y="0"/>
            <a:ext cx="10333038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053" name="Rectangle 5"/>
          <p:cNvSpPr>
            <a:spLocks noChangeArrowheads="1"/>
          </p:cNvSpPr>
          <p:nvPr/>
        </p:nvSpPr>
        <p:spPr bwMode="auto">
          <a:xfrm>
            <a:off x="0" y="0"/>
            <a:ext cx="10333038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pSp>
        <p:nvGrpSpPr>
          <p:cNvPr id="15" name="Группа 14"/>
          <p:cNvGrpSpPr/>
          <p:nvPr/>
        </p:nvGrpSpPr>
        <p:grpSpPr>
          <a:xfrm>
            <a:off x="523288" y="1296194"/>
            <a:ext cx="899605" cy="1728192"/>
            <a:chOff x="523288" y="1296194"/>
            <a:chExt cx="899605" cy="1728192"/>
          </a:xfrm>
        </p:grpSpPr>
        <p:sp>
          <p:nvSpPr>
            <p:cNvPr id="10" name="Прямоугольник 9"/>
            <p:cNvSpPr/>
            <p:nvPr/>
          </p:nvSpPr>
          <p:spPr>
            <a:xfrm>
              <a:off x="702023" y="1296194"/>
              <a:ext cx="542135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bevelT w="25400" h="55880" prst="artDeco"/>
                <a:contourClr>
                  <a:schemeClr val="accent2">
                    <a:tint val="20000"/>
                  </a:schemeClr>
                </a:contourClr>
              </a:sp3d>
            </a:bodyPr>
            <a:lstStyle/>
            <a:p>
              <a:pPr algn="ctr"/>
              <a:r>
                <a:rPr lang="en-US" sz="5400" b="1" cap="none" spc="50" dirty="0" smtClean="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</a:rPr>
                <a:t>5</a:t>
              </a:r>
            </a:p>
          </p:txBody>
        </p:sp>
        <p:sp>
          <p:nvSpPr>
            <p:cNvPr id="11" name="Прямоугольник 10"/>
            <p:cNvSpPr/>
            <p:nvPr/>
          </p:nvSpPr>
          <p:spPr>
            <a:xfrm>
              <a:off x="523288" y="2101056"/>
              <a:ext cx="899605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bevelT w="25400" h="55880" prst="artDeco"/>
                <a:contourClr>
                  <a:schemeClr val="accent2">
                    <a:tint val="20000"/>
                  </a:schemeClr>
                </a:contourClr>
              </a:sp3d>
            </a:bodyPr>
            <a:lstStyle/>
            <a:p>
              <a:pPr algn="ctr"/>
              <a:r>
                <a:rPr lang="en-US" sz="5400" b="1" cap="none" spc="50" dirty="0" smtClean="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</a:rPr>
                <a:t>12</a:t>
              </a:r>
            </a:p>
          </p:txBody>
        </p:sp>
        <p:cxnSp>
          <p:nvCxnSpPr>
            <p:cNvPr id="14" name="Прямая соединительная линия 13"/>
            <p:cNvCxnSpPr/>
            <p:nvPr/>
          </p:nvCxnSpPr>
          <p:spPr>
            <a:xfrm>
              <a:off x="630095" y="2160290"/>
              <a:ext cx="720000" cy="0"/>
            </a:xfrm>
            <a:prstGeom prst="line">
              <a:avLst/>
            </a:prstGeom>
            <a:ln w="57150"/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16" name="Группа 15"/>
          <p:cNvGrpSpPr/>
          <p:nvPr/>
        </p:nvGrpSpPr>
        <p:grpSpPr>
          <a:xfrm>
            <a:off x="6353446" y="2736354"/>
            <a:ext cx="720000" cy="1728192"/>
            <a:chOff x="630095" y="1296194"/>
            <a:chExt cx="720000" cy="1728192"/>
          </a:xfrm>
        </p:grpSpPr>
        <p:sp>
          <p:nvSpPr>
            <p:cNvPr id="17" name="Прямоугольник 16"/>
            <p:cNvSpPr/>
            <p:nvPr/>
          </p:nvSpPr>
          <p:spPr>
            <a:xfrm>
              <a:off x="702023" y="1296194"/>
              <a:ext cx="542135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bevelT w="25400" h="55880" prst="artDeco"/>
                <a:contourClr>
                  <a:schemeClr val="accent2">
                    <a:tint val="20000"/>
                  </a:schemeClr>
                </a:contourClr>
              </a:sp3d>
            </a:bodyPr>
            <a:lstStyle/>
            <a:p>
              <a:pPr algn="ctr"/>
              <a:r>
                <a:rPr lang="en-US" sz="5400" b="1" cap="none" spc="50" dirty="0" smtClean="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</a:rPr>
                <a:t>1</a:t>
              </a:r>
            </a:p>
          </p:txBody>
        </p:sp>
        <p:sp>
          <p:nvSpPr>
            <p:cNvPr id="18" name="Прямоугольник 17"/>
            <p:cNvSpPr/>
            <p:nvPr/>
          </p:nvSpPr>
          <p:spPr>
            <a:xfrm>
              <a:off x="702022" y="2101056"/>
              <a:ext cx="542136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bevelT w="25400" h="55880" prst="artDeco"/>
                <a:contourClr>
                  <a:schemeClr val="accent2">
                    <a:tint val="20000"/>
                  </a:schemeClr>
                </a:contourClr>
              </a:sp3d>
            </a:bodyPr>
            <a:lstStyle/>
            <a:p>
              <a:pPr algn="ctr"/>
              <a:r>
                <a:rPr lang="en-US" sz="5400" b="1" cap="none" spc="50" dirty="0" smtClean="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</a:rPr>
                <a:t>7</a:t>
              </a:r>
            </a:p>
          </p:txBody>
        </p:sp>
        <p:cxnSp>
          <p:nvCxnSpPr>
            <p:cNvPr id="19" name="Прямая соединительная линия 18"/>
            <p:cNvCxnSpPr/>
            <p:nvPr/>
          </p:nvCxnSpPr>
          <p:spPr>
            <a:xfrm>
              <a:off x="630095" y="2160290"/>
              <a:ext cx="720000" cy="0"/>
            </a:xfrm>
            <a:prstGeom prst="line">
              <a:avLst/>
            </a:prstGeom>
            <a:ln w="57150"/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20" name="Группа 19"/>
          <p:cNvGrpSpPr/>
          <p:nvPr/>
        </p:nvGrpSpPr>
        <p:grpSpPr>
          <a:xfrm>
            <a:off x="4590455" y="4752578"/>
            <a:ext cx="899605" cy="1728192"/>
            <a:chOff x="523288" y="1296194"/>
            <a:chExt cx="899605" cy="1728192"/>
          </a:xfrm>
        </p:grpSpPr>
        <p:sp>
          <p:nvSpPr>
            <p:cNvPr id="21" name="Прямоугольник 20"/>
            <p:cNvSpPr/>
            <p:nvPr/>
          </p:nvSpPr>
          <p:spPr>
            <a:xfrm>
              <a:off x="523288" y="1296194"/>
              <a:ext cx="899605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bevelT w="25400" h="55880" prst="artDeco"/>
                <a:contourClr>
                  <a:schemeClr val="accent2">
                    <a:tint val="20000"/>
                  </a:schemeClr>
                </a:contourClr>
              </a:sp3d>
            </a:bodyPr>
            <a:lstStyle/>
            <a:p>
              <a:pPr algn="ctr"/>
              <a:r>
                <a:rPr lang="en-US" sz="5400" b="1" cap="none" spc="50" dirty="0" smtClean="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</a:rPr>
                <a:t>13</a:t>
              </a:r>
            </a:p>
          </p:txBody>
        </p:sp>
        <p:sp>
          <p:nvSpPr>
            <p:cNvPr id="22" name="Прямоугольник 21"/>
            <p:cNvSpPr/>
            <p:nvPr/>
          </p:nvSpPr>
          <p:spPr>
            <a:xfrm>
              <a:off x="523288" y="2101056"/>
              <a:ext cx="899605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bevelT w="25400" h="55880" prst="artDeco"/>
                <a:contourClr>
                  <a:schemeClr val="accent2">
                    <a:tint val="20000"/>
                  </a:schemeClr>
                </a:contourClr>
              </a:sp3d>
            </a:bodyPr>
            <a:lstStyle/>
            <a:p>
              <a:pPr algn="ctr"/>
              <a:r>
                <a:rPr lang="en-US" sz="5400" b="1" cap="none" spc="50" dirty="0" smtClean="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</a:rPr>
                <a:t>19</a:t>
              </a:r>
            </a:p>
          </p:txBody>
        </p:sp>
        <p:cxnSp>
          <p:nvCxnSpPr>
            <p:cNvPr id="23" name="Прямая соединительная линия 22"/>
            <p:cNvCxnSpPr/>
            <p:nvPr/>
          </p:nvCxnSpPr>
          <p:spPr>
            <a:xfrm>
              <a:off x="630095" y="2160290"/>
              <a:ext cx="720000" cy="0"/>
            </a:xfrm>
            <a:prstGeom prst="line">
              <a:avLst/>
            </a:prstGeom>
            <a:ln w="57150"/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29" name="Группа 28"/>
          <p:cNvGrpSpPr/>
          <p:nvPr/>
        </p:nvGrpSpPr>
        <p:grpSpPr>
          <a:xfrm>
            <a:off x="2358207" y="2880370"/>
            <a:ext cx="1186847" cy="1728192"/>
            <a:chOff x="1782143" y="2088282"/>
            <a:chExt cx="1186847" cy="1728192"/>
          </a:xfrm>
        </p:grpSpPr>
        <p:sp>
          <p:nvSpPr>
            <p:cNvPr id="25" name="Прямоугольник 24"/>
            <p:cNvSpPr/>
            <p:nvPr/>
          </p:nvSpPr>
          <p:spPr>
            <a:xfrm>
              <a:off x="2320918" y="2088282"/>
              <a:ext cx="542135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bevelT w="25400" h="55880" prst="artDeco"/>
                <a:contourClr>
                  <a:schemeClr val="accent2">
                    <a:tint val="20000"/>
                  </a:schemeClr>
                </a:contourClr>
              </a:sp3d>
            </a:bodyPr>
            <a:lstStyle/>
            <a:p>
              <a:pPr algn="ctr"/>
              <a:r>
                <a:rPr lang="en-US" sz="5400" b="1" cap="none" spc="50" dirty="0" smtClean="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</a:rPr>
                <a:t>2</a:t>
              </a:r>
            </a:p>
          </p:txBody>
        </p:sp>
        <p:sp>
          <p:nvSpPr>
            <p:cNvPr id="26" name="Прямоугольник 25"/>
            <p:cNvSpPr/>
            <p:nvPr/>
          </p:nvSpPr>
          <p:spPr>
            <a:xfrm>
              <a:off x="2320917" y="2893144"/>
              <a:ext cx="542136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bevelT w="25400" h="55880" prst="artDeco"/>
                <a:contourClr>
                  <a:schemeClr val="accent2">
                    <a:tint val="20000"/>
                  </a:schemeClr>
                </a:contourClr>
              </a:sp3d>
            </a:bodyPr>
            <a:lstStyle/>
            <a:p>
              <a:pPr algn="ctr"/>
              <a:r>
                <a:rPr lang="en-US" sz="5400" b="1" cap="none" spc="50" dirty="0" smtClean="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</a:rPr>
                <a:t>5</a:t>
              </a:r>
            </a:p>
          </p:txBody>
        </p:sp>
        <p:cxnSp>
          <p:nvCxnSpPr>
            <p:cNvPr id="27" name="Прямая соединительная линия 26"/>
            <p:cNvCxnSpPr/>
            <p:nvPr/>
          </p:nvCxnSpPr>
          <p:spPr>
            <a:xfrm>
              <a:off x="2248990" y="2952378"/>
              <a:ext cx="720000" cy="0"/>
            </a:xfrm>
            <a:prstGeom prst="line">
              <a:avLst/>
            </a:prstGeom>
            <a:ln w="57150"/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sp>
          <p:nvSpPr>
            <p:cNvPr id="28" name="Прямоугольник 27"/>
            <p:cNvSpPr/>
            <p:nvPr/>
          </p:nvSpPr>
          <p:spPr>
            <a:xfrm>
              <a:off x="1782143" y="2448322"/>
              <a:ext cx="542135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bevelT w="25400" h="55880" prst="artDeco"/>
                <a:contourClr>
                  <a:schemeClr val="accent2">
                    <a:tint val="20000"/>
                  </a:schemeClr>
                </a:contourClr>
              </a:sp3d>
            </a:bodyPr>
            <a:lstStyle/>
            <a:p>
              <a:pPr algn="ctr"/>
              <a:r>
                <a:rPr lang="en-US" sz="5400" b="1" cap="none" spc="50" dirty="0" smtClean="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</a:rPr>
                <a:t>6</a:t>
              </a:r>
            </a:p>
          </p:txBody>
        </p:sp>
      </p:grpSp>
      <p:grpSp>
        <p:nvGrpSpPr>
          <p:cNvPr id="30" name="Группа 29"/>
          <p:cNvGrpSpPr/>
          <p:nvPr/>
        </p:nvGrpSpPr>
        <p:grpSpPr>
          <a:xfrm>
            <a:off x="8046839" y="1152178"/>
            <a:ext cx="1656186" cy="1728192"/>
            <a:chOff x="1724888" y="2088282"/>
            <a:chExt cx="1397037" cy="1728192"/>
          </a:xfrm>
        </p:grpSpPr>
        <p:sp>
          <p:nvSpPr>
            <p:cNvPr id="31" name="Прямоугольник 30"/>
            <p:cNvSpPr/>
            <p:nvPr/>
          </p:nvSpPr>
          <p:spPr>
            <a:xfrm>
              <a:off x="2556933" y="2088282"/>
              <a:ext cx="457306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bevelT w="25400" h="55880" prst="artDeco"/>
                <a:contourClr>
                  <a:schemeClr val="accent2">
                    <a:tint val="20000"/>
                  </a:schemeClr>
                </a:contourClr>
              </a:sp3d>
            </a:bodyPr>
            <a:lstStyle/>
            <a:p>
              <a:pPr algn="ctr"/>
              <a:r>
                <a:rPr lang="en-US" sz="5400" b="1" cap="none" spc="50" dirty="0" smtClean="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</a:rPr>
                <a:t>6</a:t>
              </a:r>
            </a:p>
          </p:txBody>
        </p:sp>
        <p:sp>
          <p:nvSpPr>
            <p:cNvPr id="32" name="Прямоугольник 31"/>
            <p:cNvSpPr/>
            <p:nvPr/>
          </p:nvSpPr>
          <p:spPr>
            <a:xfrm>
              <a:off x="2561464" y="2893144"/>
              <a:ext cx="457306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bevelT w="25400" h="55880" prst="artDeco"/>
                <a:contourClr>
                  <a:schemeClr val="accent2">
                    <a:tint val="20000"/>
                  </a:schemeClr>
                </a:contourClr>
              </a:sp3d>
            </a:bodyPr>
            <a:lstStyle/>
            <a:p>
              <a:pPr algn="ctr"/>
              <a:r>
                <a:rPr lang="en-US" sz="5400" b="1" cap="none" spc="50" dirty="0" smtClean="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</a:rPr>
                <a:t>7</a:t>
              </a:r>
            </a:p>
          </p:txBody>
        </p:sp>
        <p:cxnSp>
          <p:nvCxnSpPr>
            <p:cNvPr id="33" name="Прямая соединительная линия 32"/>
            <p:cNvCxnSpPr/>
            <p:nvPr/>
          </p:nvCxnSpPr>
          <p:spPr>
            <a:xfrm>
              <a:off x="2453852" y="2952378"/>
              <a:ext cx="668073" cy="0"/>
            </a:xfrm>
            <a:prstGeom prst="line">
              <a:avLst/>
            </a:prstGeom>
            <a:ln w="57150"/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sp>
          <p:nvSpPr>
            <p:cNvPr id="34" name="Прямоугольник 33"/>
            <p:cNvSpPr/>
            <p:nvPr/>
          </p:nvSpPr>
          <p:spPr>
            <a:xfrm>
              <a:off x="1724888" y="2448322"/>
              <a:ext cx="789629" cy="923330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bevelT w="25400" h="55880" prst="artDeco"/>
                <a:contourClr>
                  <a:schemeClr val="accent2">
                    <a:tint val="20000"/>
                  </a:schemeClr>
                </a:contourClr>
              </a:sp3d>
            </a:bodyPr>
            <a:lstStyle/>
            <a:p>
              <a:pPr algn="ctr"/>
              <a:r>
                <a:rPr lang="en-US" sz="5400" b="1" cap="none" spc="50" dirty="0" smtClean="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</a:rPr>
                <a:t>10</a:t>
              </a:r>
            </a:p>
          </p:txBody>
        </p:sp>
      </p:grpSp>
      <p:grpSp>
        <p:nvGrpSpPr>
          <p:cNvPr id="35" name="Группа 34"/>
          <p:cNvGrpSpPr/>
          <p:nvPr/>
        </p:nvGrpSpPr>
        <p:grpSpPr>
          <a:xfrm>
            <a:off x="6462663" y="5184626"/>
            <a:ext cx="1259645" cy="1728192"/>
            <a:chOff x="1782143" y="2088282"/>
            <a:chExt cx="1259645" cy="1728192"/>
          </a:xfrm>
        </p:grpSpPr>
        <p:sp>
          <p:nvSpPr>
            <p:cNvPr id="36" name="Прямоугольник 35"/>
            <p:cNvSpPr/>
            <p:nvPr/>
          </p:nvSpPr>
          <p:spPr>
            <a:xfrm>
              <a:off x="2142183" y="2088282"/>
              <a:ext cx="899605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bevelT w="25400" h="55880" prst="artDeco"/>
                <a:contourClr>
                  <a:schemeClr val="accent2">
                    <a:tint val="20000"/>
                  </a:schemeClr>
                </a:contourClr>
              </a:sp3d>
            </a:bodyPr>
            <a:lstStyle/>
            <a:p>
              <a:pPr algn="ctr"/>
              <a:r>
                <a:rPr lang="en-US" sz="5400" b="1" cap="none" spc="50" dirty="0" smtClean="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</a:rPr>
                <a:t>11</a:t>
              </a:r>
            </a:p>
          </p:txBody>
        </p:sp>
        <p:sp>
          <p:nvSpPr>
            <p:cNvPr id="37" name="Прямоугольник 36"/>
            <p:cNvSpPr/>
            <p:nvPr/>
          </p:nvSpPr>
          <p:spPr>
            <a:xfrm>
              <a:off x="2142183" y="2893144"/>
              <a:ext cx="899605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bevelT w="25400" h="55880" prst="artDeco"/>
                <a:contourClr>
                  <a:schemeClr val="accent2">
                    <a:tint val="20000"/>
                  </a:schemeClr>
                </a:contourClr>
              </a:sp3d>
            </a:bodyPr>
            <a:lstStyle/>
            <a:p>
              <a:pPr algn="ctr"/>
              <a:r>
                <a:rPr lang="en-US" sz="5400" b="1" cap="none" spc="50" dirty="0" smtClean="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</a:rPr>
                <a:t>13</a:t>
              </a:r>
            </a:p>
          </p:txBody>
        </p:sp>
        <p:cxnSp>
          <p:nvCxnSpPr>
            <p:cNvPr id="38" name="Прямая соединительная линия 37"/>
            <p:cNvCxnSpPr/>
            <p:nvPr/>
          </p:nvCxnSpPr>
          <p:spPr>
            <a:xfrm>
              <a:off x="2248990" y="2952378"/>
              <a:ext cx="720000" cy="0"/>
            </a:xfrm>
            <a:prstGeom prst="line">
              <a:avLst/>
            </a:prstGeom>
            <a:ln w="57150"/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sp>
          <p:nvSpPr>
            <p:cNvPr id="39" name="Прямоугольник 38"/>
            <p:cNvSpPr/>
            <p:nvPr/>
          </p:nvSpPr>
          <p:spPr>
            <a:xfrm>
              <a:off x="1782143" y="2448322"/>
              <a:ext cx="542135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bevelT w="25400" h="55880" prst="artDeco"/>
                <a:contourClr>
                  <a:schemeClr val="accent2">
                    <a:tint val="20000"/>
                  </a:schemeClr>
                </a:contourClr>
              </a:sp3d>
            </a:bodyPr>
            <a:lstStyle/>
            <a:p>
              <a:pPr algn="ctr"/>
              <a:r>
                <a:rPr lang="en-US" sz="5400" b="1" cap="none" spc="50" dirty="0" smtClean="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</a:rPr>
                <a:t>1</a:t>
              </a:r>
            </a:p>
          </p:txBody>
        </p:sp>
      </p:grpSp>
      <p:sp>
        <p:nvSpPr>
          <p:cNvPr id="40" name="Прямоугольник 39"/>
          <p:cNvSpPr/>
          <p:nvPr/>
        </p:nvSpPr>
        <p:spPr>
          <a:xfrm>
            <a:off x="3798367" y="1512218"/>
            <a:ext cx="89960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12</a:t>
            </a:r>
          </a:p>
        </p:txBody>
      </p:sp>
      <p:sp>
        <p:nvSpPr>
          <p:cNvPr id="41" name="Прямоугольник 40"/>
          <p:cNvSpPr/>
          <p:nvPr/>
        </p:nvSpPr>
        <p:spPr>
          <a:xfrm>
            <a:off x="7758807" y="3312418"/>
            <a:ext cx="89960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94</a:t>
            </a:r>
          </a:p>
        </p:txBody>
      </p:sp>
      <p:sp>
        <p:nvSpPr>
          <p:cNvPr id="42" name="Прямоугольник 41"/>
          <p:cNvSpPr/>
          <p:nvPr/>
        </p:nvSpPr>
        <p:spPr>
          <a:xfrm>
            <a:off x="918047" y="4392538"/>
            <a:ext cx="89960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17</a:t>
            </a:r>
          </a:p>
        </p:txBody>
      </p:sp>
      <p:sp>
        <p:nvSpPr>
          <p:cNvPr id="43" name="Прямоугольник 42"/>
          <p:cNvSpPr/>
          <p:nvPr/>
        </p:nvSpPr>
        <p:spPr>
          <a:xfrm>
            <a:off x="2142183" y="5544666"/>
            <a:ext cx="144142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5,17</a:t>
            </a:r>
          </a:p>
        </p:txBody>
      </p:sp>
      <p:sp>
        <p:nvSpPr>
          <p:cNvPr id="44" name="Прямоугольник 43"/>
          <p:cNvSpPr/>
          <p:nvPr/>
        </p:nvSpPr>
        <p:spPr>
          <a:xfrm>
            <a:off x="4590455" y="2664346"/>
            <a:ext cx="108395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1,6</a:t>
            </a:r>
          </a:p>
        </p:txBody>
      </p:sp>
      <p:sp>
        <p:nvSpPr>
          <p:cNvPr id="45" name="Прямоугольник 44"/>
          <p:cNvSpPr/>
          <p:nvPr/>
        </p:nvSpPr>
        <p:spPr>
          <a:xfrm>
            <a:off x="8118847" y="4608562"/>
            <a:ext cx="179889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2,491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7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" dur="50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7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4" dur="50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/>
      <p:bldP spid="41" grpId="0"/>
      <p:bldP spid="4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10333038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0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НАЗОВИТЕ</a:t>
            </a:r>
            <a:r>
              <a:rPr lang="ru-RU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смешанные</a:t>
            </a:r>
            <a:r>
              <a:rPr lang="ru-RU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ЧИСЛА</a:t>
            </a:r>
            <a:endParaRPr lang="ru-RU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00B0F0"/>
              </a:soli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0" y="0"/>
            <a:ext cx="10333038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053" name="Rectangle 5"/>
          <p:cNvSpPr>
            <a:spLocks noChangeArrowheads="1"/>
          </p:cNvSpPr>
          <p:nvPr/>
        </p:nvSpPr>
        <p:spPr bwMode="auto">
          <a:xfrm>
            <a:off x="0" y="0"/>
            <a:ext cx="10333038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pSp>
        <p:nvGrpSpPr>
          <p:cNvPr id="3" name="Группа 14"/>
          <p:cNvGrpSpPr/>
          <p:nvPr/>
        </p:nvGrpSpPr>
        <p:grpSpPr>
          <a:xfrm>
            <a:off x="523288" y="1296194"/>
            <a:ext cx="899605" cy="1728192"/>
            <a:chOff x="523288" y="1296194"/>
            <a:chExt cx="899605" cy="1728192"/>
          </a:xfrm>
        </p:grpSpPr>
        <p:sp>
          <p:nvSpPr>
            <p:cNvPr id="10" name="Прямоугольник 9"/>
            <p:cNvSpPr/>
            <p:nvPr/>
          </p:nvSpPr>
          <p:spPr>
            <a:xfrm>
              <a:off x="702023" y="1296194"/>
              <a:ext cx="542135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bevelT w="25400" h="55880" prst="artDeco"/>
                <a:contourClr>
                  <a:schemeClr val="accent2">
                    <a:tint val="20000"/>
                  </a:schemeClr>
                </a:contourClr>
              </a:sp3d>
            </a:bodyPr>
            <a:lstStyle/>
            <a:p>
              <a:pPr algn="ctr"/>
              <a:r>
                <a:rPr lang="en-US" sz="5400" b="1" cap="none" spc="50" dirty="0" smtClean="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</a:rPr>
                <a:t>5</a:t>
              </a:r>
            </a:p>
          </p:txBody>
        </p:sp>
        <p:sp>
          <p:nvSpPr>
            <p:cNvPr id="11" name="Прямоугольник 10"/>
            <p:cNvSpPr/>
            <p:nvPr/>
          </p:nvSpPr>
          <p:spPr>
            <a:xfrm>
              <a:off x="523288" y="2101056"/>
              <a:ext cx="899605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bevelT w="25400" h="55880" prst="artDeco"/>
                <a:contourClr>
                  <a:schemeClr val="accent2">
                    <a:tint val="20000"/>
                  </a:schemeClr>
                </a:contourClr>
              </a:sp3d>
            </a:bodyPr>
            <a:lstStyle/>
            <a:p>
              <a:pPr algn="ctr"/>
              <a:r>
                <a:rPr lang="en-US" sz="5400" b="1" cap="none" spc="50" dirty="0" smtClean="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</a:rPr>
                <a:t>12</a:t>
              </a:r>
            </a:p>
          </p:txBody>
        </p:sp>
        <p:cxnSp>
          <p:nvCxnSpPr>
            <p:cNvPr id="14" name="Прямая соединительная линия 13"/>
            <p:cNvCxnSpPr/>
            <p:nvPr/>
          </p:nvCxnSpPr>
          <p:spPr>
            <a:xfrm>
              <a:off x="630095" y="2160290"/>
              <a:ext cx="720000" cy="0"/>
            </a:xfrm>
            <a:prstGeom prst="line">
              <a:avLst/>
            </a:prstGeom>
            <a:ln w="57150"/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4" name="Группа 15"/>
          <p:cNvGrpSpPr/>
          <p:nvPr/>
        </p:nvGrpSpPr>
        <p:grpSpPr>
          <a:xfrm>
            <a:off x="6353446" y="2736354"/>
            <a:ext cx="720000" cy="1728192"/>
            <a:chOff x="630095" y="1296194"/>
            <a:chExt cx="720000" cy="1728192"/>
          </a:xfrm>
        </p:grpSpPr>
        <p:sp>
          <p:nvSpPr>
            <p:cNvPr id="17" name="Прямоугольник 16"/>
            <p:cNvSpPr/>
            <p:nvPr/>
          </p:nvSpPr>
          <p:spPr>
            <a:xfrm>
              <a:off x="702023" y="1296194"/>
              <a:ext cx="542135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bevelT w="25400" h="55880" prst="artDeco"/>
                <a:contourClr>
                  <a:schemeClr val="accent2">
                    <a:tint val="20000"/>
                  </a:schemeClr>
                </a:contourClr>
              </a:sp3d>
            </a:bodyPr>
            <a:lstStyle/>
            <a:p>
              <a:pPr algn="ctr"/>
              <a:r>
                <a:rPr lang="en-US" sz="5400" b="1" cap="none" spc="50" dirty="0" smtClean="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</a:rPr>
                <a:t>1</a:t>
              </a:r>
            </a:p>
          </p:txBody>
        </p:sp>
        <p:sp>
          <p:nvSpPr>
            <p:cNvPr id="18" name="Прямоугольник 17"/>
            <p:cNvSpPr/>
            <p:nvPr/>
          </p:nvSpPr>
          <p:spPr>
            <a:xfrm>
              <a:off x="702022" y="2101056"/>
              <a:ext cx="542136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bevelT w="25400" h="55880" prst="artDeco"/>
                <a:contourClr>
                  <a:schemeClr val="accent2">
                    <a:tint val="20000"/>
                  </a:schemeClr>
                </a:contourClr>
              </a:sp3d>
            </a:bodyPr>
            <a:lstStyle/>
            <a:p>
              <a:pPr algn="ctr"/>
              <a:r>
                <a:rPr lang="en-US" sz="5400" b="1" cap="none" spc="50" dirty="0" smtClean="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</a:rPr>
                <a:t>7</a:t>
              </a:r>
            </a:p>
          </p:txBody>
        </p:sp>
        <p:cxnSp>
          <p:nvCxnSpPr>
            <p:cNvPr id="19" name="Прямая соединительная линия 18"/>
            <p:cNvCxnSpPr/>
            <p:nvPr/>
          </p:nvCxnSpPr>
          <p:spPr>
            <a:xfrm>
              <a:off x="630095" y="2160290"/>
              <a:ext cx="720000" cy="0"/>
            </a:xfrm>
            <a:prstGeom prst="line">
              <a:avLst/>
            </a:prstGeom>
            <a:ln w="57150"/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5" name="Группа 19"/>
          <p:cNvGrpSpPr/>
          <p:nvPr/>
        </p:nvGrpSpPr>
        <p:grpSpPr>
          <a:xfrm>
            <a:off x="4590455" y="4752578"/>
            <a:ext cx="899605" cy="1728192"/>
            <a:chOff x="523288" y="1296194"/>
            <a:chExt cx="899605" cy="1728192"/>
          </a:xfrm>
        </p:grpSpPr>
        <p:sp>
          <p:nvSpPr>
            <p:cNvPr id="21" name="Прямоугольник 20"/>
            <p:cNvSpPr/>
            <p:nvPr/>
          </p:nvSpPr>
          <p:spPr>
            <a:xfrm>
              <a:off x="523288" y="1296194"/>
              <a:ext cx="899605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bevelT w="25400" h="55880" prst="artDeco"/>
                <a:contourClr>
                  <a:schemeClr val="accent2">
                    <a:tint val="20000"/>
                  </a:schemeClr>
                </a:contourClr>
              </a:sp3d>
            </a:bodyPr>
            <a:lstStyle/>
            <a:p>
              <a:pPr algn="ctr"/>
              <a:r>
                <a:rPr lang="en-US" sz="5400" b="1" cap="none" spc="50" dirty="0" smtClean="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</a:rPr>
                <a:t>13</a:t>
              </a:r>
            </a:p>
          </p:txBody>
        </p:sp>
        <p:sp>
          <p:nvSpPr>
            <p:cNvPr id="22" name="Прямоугольник 21"/>
            <p:cNvSpPr/>
            <p:nvPr/>
          </p:nvSpPr>
          <p:spPr>
            <a:xfrm>
              <a:off x="523288" y="2101056"/>
              <a:ext cx="899605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bevelT w="25400" h="55880" prst="artDeco"/>
                <a:contourClr>
                  <a:schemeClr val="accent2">
                    <a:tint val="20000"/>
                  </a:schemeClr>
                </a:contourClr>
              </a:sp3d>
            </a:bodyPr>
            <a:lstStyle/>
            <a:p>
              <a:pPr algn="ctr"/>
              <a:r>
                <a:rPr lang="en-US" sz="5400" b="1" cap="none" spc="50" dirty="0" smtClean="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</a:rPr>
                <a:t>19</a:t>
              </a:r>
            </a:p>
          </p:txBody>
        </p:sp>
        <p:cxnSp>
          <p:nvCxnSpPr>
            <p:cNvPr id="23" name="Прямая соединительная линия 22"/>
            <p:cNvCxnSpPr/>
            <p:nvPr/>
          </p:nvCxnSpPr>
          <p:spPr>
            <a:xfrm>
              <a:off x="630095" y="2160290"/>
              <a:ext cx="720000" cy="0"/>
            </a:xfrm>
            <a:prstGeom prst="line">
              <a:avLst/>
            </a:prstGeom>
            <a:ln w="57150"/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6" name="Группа 28"/>
          <p:cNvGrpSpPr/>
          <p:nvPr/>
        </p:nvGrpSpPr>
        <p:grpSpPr>
          <a:xfrm>
            <a:off x="2358207" y="2880370"/>
            <a:ext cx="1186847" cy="1728192"/>
            <a:chOff x="1782143" y="2088282"/>
            <a:chExt cx="1186847" cy="1728192"/>
          </a:xfrm>
        </p:grpSpPr>
        <p:sp>
          <p:nvSpPr>
            <p:cNvPr id="25" name="Прямоугольник 24"/>
            <p:cNvSpPr/>
            <p:nvPr/>
          </p:nvSpPr>
          <p:spPr>
            <a:xfrm>
              <a:off x="2320918" y="2088282"/>
              <a:ext cx="542135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bevelT w="25400" h="55880" prst="artDeco"/>
                <a:contourClr>
                  <a:schemeClr val="accent2">
                    <a:tint val="20000"/>
                  </a:schemeClr>
                </a:contourClr>
              </a:sp3d>
            </a:bodyPr>
            <a:lstStyle/>
            <a:p>
              <a:pPr algn="ctr"/>
              <a:r>
                <a:rPr lang="en-US" sz="5400" b="1" cap="none" spc="50" dirty="0" smtClean="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</a:rPr>
                <a:t>2</a:t>
              </a:r>
            </a:p>
          </p:txBody>
        </p:sp>
        <p:sp>
          <p:nvSpPr>
            <p:cNvPr id="26" name="Прямоугольник 25"/>
            <p:cNvSpPr/>
            <p:nvPr/>
          </p:nvSpPr>
          <p:spPr>
            <a:xfrm>
              <a:off x="2320917" y="2893144"/>
              <a:ext cx="542136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bevelT w="25400" h="55880" prst="artDeco"/>
                <a:contourClr>
                  <a:schemeClr val="accent2">
                    <a:tint val="20000"/>
                  </a:schemeClr>
                </a:contourClr>
              </a:sp3d>
            </a:bodyPr>
            <a:lstStyle/>
            <a:p>
              <a:pPr algn="ctr"/>
              <a:r>
                <a:rPr lang="en-US" sz="5400" b="1" cap="none" spc="50" dirty="0" smtClean="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</a:rPr>
                <a:t>5</a:t>
              </a:r>
            </a:p>
          </p:txBody>
        </p:sp>
        <p:cxnSp>
          <p:nvCxnSpPr>
            <p:cNvPr id="27" name="Прямая соединительная линия 26"/>
            <p:cNvCxnSpPr/>
            <p:nvPr/>
          </p:nvCxnSpPr>
          <p:spPr>
            <a:xfrm>
              <a:off x="2248990" y="2952378"/>
              <a:ext cx="720000" cy="0"/>
            </a:xfrm>
            <a:prstGeom prst="line">
              <a:avLst/>
            </a:prstGeom>
            <a:ln w="57150"/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sp>
          <p:nvSpPr>
            <p:cNvPr id="28" name="Прямоугольник 27"/>
            <p:cNvSpPr/>
            <p:nvPr/>
          </p:nvSpPr>
          <p:spPr>
            <a:xfrm>
              <a:off x="1782143" y="2448322"/>
              <a:ext cx="542135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bevelT w="25400" h="55880" prst="artDeco"/>
                <a:contourClr>
                  <a:schemeClr val="accent2">
                    <a:tint val="20000"/>
                  </a:schemeClr>
                </a:contourClr>
              </a:sp3d>
            </a:bodyPr>
            <a:lstStyle/>
            <a:p>
              <a:pPr algn="ctr"/>
              <a:r>
                <a:rPr lang="en-US" sz="5400" b="1" cap="none" spc="50" dirty="0" smtClean="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</a:rPr>
                <a:t>6</a:t>
              </a:r>
            </a:p>
          </p:txBody>
        </p:sp>
      </p:grpSp>
      <p:grpSp>
        <p:nvGrpSpPr>
          <p:cNvPr id="7" name="Группа 29"/>
          <p:cNvGrpSpPr/>
          <p:nvPr/>
        </p:nvGrpSpPr>
        <p:grpSpPr>
          <a:xfrm>
            <a:off x="8046839" y="1152178"/>
            <a:ext cx="1656186" cy="1728192"/>
            <a:chOff x="1724888" y="2088282"/>
            <a:chExt cx="1397037" cy="1728192"/>
          </a:xfrm>
        </p:grpSpPr>
        <p:sp>
          <p:nvSpPr>
            <p:cNvPr id="31" name="Прямоугольник 30"/>
            <p:cNvSpPr/>
            <p:nvPr/>
          </p:nvSpPr>
          <p:spPr>
            <a:xfrm>
              <a:off x="2556933" y="2088282"/>
              <a:ext cx="457306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bevelT w="25400" h="55880" prst="artDeco"/>
                <a:contourClr>
                  <a:schemeClr val="accent2">
                    <a:tint val="20000"/>
                  </a:schemeClr>
                </a:contourClr>
              </a:sp3d>
            </a:bodyPr>
            <a:lstStyle/>
            <a:p>
              <a:pPr algn="ctr"/>
              <a:r>
                <a:rPr lang="en-US" sz="5400" b="1" cap="none" spc="50" dirty="0" smtClean="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</a:rPr>
                <a:t>6</a:t>
              </a:r>
            </a:p>
          </p:txBody>
        </p:sp>
        <p:sp>
          <p:nvSpPr>
            <p:cNvPr id="32" name="Прямоугольник 31"/>
            <p:cNvSpPr/>
            <p:nvPr/>
          </p:nvSpPr>
          <p:spPr>
            <a:xfrm>
              <a:off x="2561464" y="2893144"/>
              <a:ext cx="457306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bevelT w="25400" h="55880" prst="artDeco"/>
                <a:contourClr>
                  <a:schemeClr val="accent2">
                    <a:tint val="20000"/>
                  </a:schemeClr>
                </a:contourClr>
              </a:sp3d>
            </a:bodyPr>
            <a:lstStyle/>
            <a:p>
              <a:pPr algn="ctr"/>
              <a:r>
                <a:rPr lang="en-US" sz="5400" b="1" cap="none" spc="50" dirty="0" smtClean="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</a:rPr>
                <a:t>7</a:t>
              </a:r>
            </a:p>
          </p:txBody>
        </p:sp>
        <p:cxnSp>
          <p:nvCxnSpPr>
            <p:cNvPr id="33" name="Прямая соединительная линия 32"/>
            <p:cNvCxnSpPr/>
            <p:nvPr/>
          </p:nvCxnSpPr>
          <p:spPr>
            <a:xfrm>
              <a:off x="2453852" y="2952378"/>
              <a:ext cx="668073" cy="0"/>
            </a:xfrm>
            <a:prstGeom prst="line">
              <a:avLst/>
            </a:prstGeom>
            <a:ln w="57150"/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sp>
          <p:nvSpPr>
            <p:cNvPr id="34" name="Прямоугольник 33"/>
            <p:cNvSpPr/>
            <p:nvPr/>
          </p:nvSpPr>
          <p:spPr>
            <a:xfrm>
              <a:off x="1724888" y="2448322"/>
              <a:ext cx="789629" cy="923330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bevelT w="25400" h="55880" prst="artDeco"/>
                <a:contourClr>
                  <a:schemeClr val="accent2">
                    <a:tint val="20000"/>
                  </a:schemeClr>
                </a:contourClr>
              </a:sp3d>
            </a:bodyPr>
            <a:lstStyle/>
            <a:p>
              <a:pPr algn="ctr"/>
              <a:r>
                <a:rPr lang="en-US" sz="5400" b="1" cap="none" spc="50" dirty="0" smtClean="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</a:rPr>
                <a:t>10</a:t>
              </a:r>
            </a:p>
          </p:txBody>
        </p:sp>
      </p:grpSp>
      <p:grpSp>
        <p:nvGrpSpPr>
          <p:cNvPr id="8" name="Группа 34"/>
          <p:cNvGrpSpPr/>
          <p:nvPr/>
        </p:nvGrpSpPr>
        <p:grpSpPr>
          <a:xfrm>
            <a:off x="6462663" y="5184626"/>
            <a:ext cx="1259645" cy="1728192"/>
            <a:chOff x="1782143" y="2088282"/>
            <a:chExt cx="1259645" cy="1728192"/>
          </a:xfrm>
        </p:grpSpPr>
        <p:sp>
          <p:nvSpPr>
            <p:cNvPr id="36" name="Прямоугольник 35"/>
            <p:cNvSpPr/>
            <p:nvPr/>
          </p:nvSpPr>
          <p:spPr>
            <a:xfrm>
              <a:off x="2142183" y="2088282"/>
              <a:ext cx="899605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bevelT w="25400" h="55880" prst="artDeco"/>
                <a:contourClr>
                  <a:schemeClr val="accent2">
                    <a:tint val="20000"/>
                  </a:schemeClr>
                </a:contourClr>
              </a:sp3d>
            </a:bodyPr>
            <a:lstStyle/>
            <a:p>
              <a:pPr algn="ctr"/>
              <a:r>
                <a:rPr lang="en-US" sz="5400" b="1" cap="none" spc="50" dirty="0" smtClean="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</a:rPr>
                <a:t>11</a:t>
              </a:r>
            </a:p>
          </p:txBody>
        </p:sp>
        <p:sp>
          <p:nvSpPr>
            <p:cNvPr id="37" name="Прямоугольник 36"/>
            <p:cNvSpPr/>
            <p:nvPr/>
          </p:nvSpPr>
          <p:spPr>
            <a:xfrm>
              <a:off x="2142183" y="2893144"/>
              <a:ext cx="899605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bevelT w="25400" h="55880" prst="artDeco"/>
                <a:contourClr>
                  <a:schemeClr val="accent2">
                    <a:tint val="20000"/>
                  </a:schemeClr>
                </a:contourClr>
              </a:sp3d>
            </a:bodyPr>
            <a:lstStyle/>
            <a:p>
              <a:pPr algn="ctr"/>
              <a:r>
                <a:rPr lang="en-US" sz="5400" b="1" cap="none" spc="50" dirty="0" smtClean="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</a:rPr>
                <a:t>13</a:t>
              </a:r>
            </a:p>
          </p:txBody>
        </p:sp>
        <p:cxnSp>
          <p:nvCxnSpPr>
            <p:cNvPr id="38" name="Прямая соединительная линия 37"/>
            <p:cNvCxnSpPr/>
            <p:nvPr/>
          </p:nvCxnSpPr>
          <p:spPr>
            <a:xfrm>
              <a:off x="2248990" y="2952378"/>
              <a:ext cx="720000" cy="0"/>
            </a:xfrm>
            <a:prstGeom prst="line">
              <a:avLst/>
            </a:prstGeom>
            <a:ln w="57150"/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sp>
          <p:nvSpPr>
            <p:cNvPr id="39" name="Прямоугольник 38"/>
            <p:cNvSpPr/>
            <p:nvPr/>
          </p:nvSpPr>
          <p:spPr>
            <a:xfrm>
              <a:off x="1782143" y="2448322"/>
              <a:ext cx="542135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bevelT w="25400" h="55880" prst="artDeco"/>
                <a:contourClr>
                  <a:schemeClr val="accent2">
                    <a:tint val="20000"/>
                  </a:schemeClr>
                </a:contourClr>
              </a:sp3d>
            </a:bodyPr>
            <a:lstStyle/>
            <a:p>
              <a:pPr algn="ctr"/>
              <a:r>
                <a:rPr lang="en-US" sz="5400" b="1" cap="none" spc="50" dirty="0" smtClean="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</a:rPr>
                <a:t>1</a:t>
              </a:r>
            </a:p>
          </p:txBody>
        </p:sp>
      </p:grpSp>
      <p:sp>
        <p:nvSpPr>
          <p:cNvPr id="43" name="Прямоугольник 42"/>
          <p:cNvSpPr/>
          <p:nvPr/>
        </p:nvSpPr>
        <p:spPr>
          <a:xfrm>
            <a:off x="2142183" y="5544666"/>
            <a:ext cx="144142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5,17</a:t>
            </a:r>
          </a:p>
        </p:txBody>
      </p:sp>
      <p:sp>
        <p:nvSpPr>
          <p:cNvPr id="44" name="Прямоугольник 43"/>
          <p:cNvSpPr/>
          <p:nvPr/>
        </p:nvSpPr>
        <p:spPr>
          <a:xfrm>
            <a:off x="4590455" y="2664346"/>
            <a:ext cx="108395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1,6</a:t>
            </a:r>
          </a:p>
        </p:txBody>
      </p:sp>
      <p:sp>
        <p:nvSpPr>
          <p:cNvPr id="45" name="Прямоугольник 44"/>
          <p:cNvSpPr/>
          <p:nvPr/>
        </p:nvSpPr>
        <p:spPr>
          <a:xfrm>
            <a:off x="8118847" y="4608562"/>
            <a:ext cx="179889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2,491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7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" dur="5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7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4" dur="5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10333038" cy="1631216"/>
          </a:xfrm>
          <a:prstGeom prst="rect">
            <a:avLst/>
          </a:prstGeom>
          <a:noFill/>
        </p:spPr>
        <p:txBody>
          <a:bodyPr wrap="square" lIns="0" tIns="45720" rIns="0" bIns="45720">
            <a:spAutoFit/>
          </a:bodyPr>
          <a:lstStyle/>
          <a:p>
            <a:pPr algn="ctr"/>
            <a:r>
              <a:rPr lang="ru-RU" sz="50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reflection blurRad="12700" stA="28000" endPos="45000" dist="1000" dir="5400000" sy="-100000" algn="bl" rotWithShape="0"/>
                </a:effectLst>
                <a:latin typeface="Monotype Corsiva" pitchFamily="66" charset="0"/>
              </a:rPr>
              <a:t>НАЗОВИТЕ </a:t>
            </a:r>
            <a:r>
              <a:rPr lang="ru-RU" sz="5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reflection blurRad="12700" stA="28000" endPos="45000" dist="1000" dir="5400000" sy="-100000" algn="bl" rotWithShape="0"/>
                </a:effectLst>
                <a:latin typeface="Monotype Corsiva" pitchFamily="66" charset="0"/>
              </a:rPr>
              <a:t>обыкновенные дроби</a:t>
            </a:r>
            <a:endParaRPr lang="ru-RU" sz="50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C00000"/>
              </a:solidFill>
              <a:effectLst>
                <a:reflection blurRad="12700" stA="28000" endPos="45000" dist="1000" dir="5400000" sy="-100000" algn="bl" rotWithShape="0"/>
              </a:effectLst>
              <a:latin typeface="Monotype Corsiva" pitchFamily="66" charset="0"/>
            </a:endParaRPr>
          </a:p>
        </p:txBody>
      </p:sp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0" y="0"/>
            <a:ext cx="10333038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053" name="Rectangle 5"/>
          <p:cNvSpPr>
            <a:spLocks noChangeArrowheads="1"/>
          </p:cNvSpPr>
          <p:nvPr/>
        </p:nvSpPr>
        <p:spPr bwMode="auto">
          <a:xfrm>
            <a:off x="0" y="0"/>
            <a:ext cx="10333038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pSp>
        <p:nvGrpSpPr>
          <p:cNvPr id="3" name="Группа 14"/>
          <p:cNvGrpSpPr/>
          <p:nvPr/>
        </p:nvGrpSpPr>
        <p:grpSpPr>
          <a:xfrm>
            <a:off x="523288" y="1296194"/>
            <a:ext cx="899605" cy="1728192"/>
            <a:chOff x="523288" y="1296194"/>
            <a:chExt cx="899605" cy="1728192"/>
          </a:xfrm>
        </p:grpSpPr>
        <p:sp>
          <p:nvSpPr>
            <p:cNvPr id="10" name="Прямоугольник 9"/>
            <p:cNvSpPr/>
            <p:nvPr/>
          </p:nvSpPr>
          <p:spPr>
            <a:xfrm>
              <a:off x="702023" y="1296194"/>
              <a:ext cx="542135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bevelT w="25400" h="55880" prst="artDeco"/>
                <a:contourClr>
                  <a:schemeClr val="accent2">
                    <a:tint val="20000"/>
                  </a:schemeClr>
                </a:contourClr>
              </a:sp3d>
            </a:bodyPr>
            <a:lstStyle/>
            <a:p>
              <a:pPr algn="ctr"/>
              <a:r>
                <a:rPr lang="en-US" sz="5400" b="1" cap="none" spc="50" dirty="0" smtClean="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</a:rPr>
                <a:t>5</a:t>
              </a:r>
            </a:p>
          </p:txBody>
        </p:sp>
        <p:sp>
          <p:nvSpPr>
            <p:cNvPr id="11" name="Прямоугольник 10"/>
            <p:cNvSpPr/>
            <p:nvPr/>
          </p:nvSpPr>
          <p:spPr>
            <a:xfrm>
              <a:off x="523288" y="2101056"/>
              <a:ext cx="899605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bevelT w="25400" h="55880" prst="artDeco"/>
                <a:contourClr>
                  <a:schemeClr val="accent2">
                    <a:tint val="20000"/>
                  </a:schemeClr>
                </a:contourClr>
              </a:sp3d>
            </a:bodyPr>
            <a:lstStyle/>
            <a:p>
              <a:pPr algn="ctr"/>
              <a:r>
                <a:rPr lang="en-US" sz="5400" b="1" cap="none" spc="50" dirty="0" smtClean="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</a:rPr>
                <a:t>12</a:t>
              </a:r>
            </a:p>
          </p:txBody>
        </p:sp>
        <p:cxnSp>
          <p:nvCxnSpPr>
            <p:cNvPr id="14" name="Прямая соединительная линия 13"/>
            <p:cNvCxnSpPr/>
            <p:nvPr/>
          </p:nvCxnSpPr>
          <p:spPr>
            <a:xfrm>
              <a:off x="630095" y="2160290"/>
              <a:ext cx="720000" cy="0"/>
            </a:xfrm>
            <a:prstGeom prst="line">
              <a:avLst/>
            </a:prstGeom>
            <a:ln w="57150"/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4" name="Группа 15"/>
          <p:cNvGrpSpPr/>
          <p:nvPr/>
        </p:nvGrpSpPr>
        <p:grpSpPr>
          <a:xfrm>
            <a:off x="6353446" y="2736354"/>
            <a:ext cx="720000" cy="1728192"/>
            <a:chOff x="630095" y="1296194"/>
            <a:chExt cx="720000" cy="1728192"/>
          </a:xfrm>
        </p:grpSpPr>
        <p:sp>
          <p:nvSpPr>
            <p:cNvPr id="17" name="Прямоугольник 16"/>
            <p:cNvSpPr/>
            <p:nvPr/>
          </p:nvSpPr>
          <p:spPr>
            <a:xfrm>
              <a:off x="702023" y="1296194"/>
              <a:ext cx="542135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bevelT w="25400" h="55880" prst="artDeco"/>
                <a:contourClr>
                  <a:schemeClr val="accent2">
                    <a:tint val="20000"/>
                  </a:schemeClr>
                </a:contourClr>
              </a:sp3d>
            </a:bodyPr>
            <a:lstStyle/>
            <a:p>
              <a:pPr algn="ctr"/>
              <a:r>
                <a:rPr lang="en-US" sz="5400" b="1" cap="none" spc="50" dirty="0" smtClean="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</a:rPr>
                <a:t>1</a:t>
              </a:r>
            </a:p>
          </p:txBody>
        </p:sp>
        <p:sp>
          <p:nvSpPr>
            <p:cNvPr id="18" name="Прямоугольник 17"/>
            <p:cNvSpPr/>
            <p:nvPr/>
          </p:nvSpPr>
          <p:spPr>
            <a:xfrm>
              <a:off x="702022" y="2101056"/>
              <a:ext cx="542136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bevelT w="25400" h="55880" prst="artDeco"/>
                <a:contourClr>
                  <a:schemeClr val="accent2">
                    <a:tint val="20000"/>
                  </a:schemeClr>
                </a:contourClr>
              </a:sp3d>
            </a:bodyPr>
            <a:lstStyle/>
            <a:p>
              <a:pPr algn="ctr"/>
              <a:r>
                <a:rPr lang="en-US" sz="5400" b="1" cap="none" spc="50" dirty="0" smtClean="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</a:rPr>
                <a:t>7</a:t>
              </a:r>
            </a:p>
          </p:txBody>
        </p:sp>
        <p:cxnSp>
          <p:nvCxnSpPr>
            <p:cNvPr id="19" name="Прямая соединительная линия 18"/>
            <p:cNvCxnSpPr/>
            <p:nvPr/>
          </p:nvCxnSpPr>
          <p:spPr>
            <a:xfrm>
              <a:off x="630095" y="2160290"/>
              <a:ext cx="720000" cy="0"/>
            </a:xfrm>
            <a:prstGeom prst="line">
              <a:avLst/>
            </a:prstGeom>
            <a:ln w="57150"/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5" name="Группа 19"/>
          <p:cNvGrpSpPr/>
          <p:nvPr/>
        </p:nvGrpSpPr>
        <p:grpSpPr>
          <a:xfrm>
            <a:off x="4590455" y="4752578"/>
            <a:ext cx="899605" cy="1728192"/>
            <a:chOff x="523288" y="1296194"/>
            <a:chExt cx="899605" cy="1728192"/>
          </a:xfrm>
        </p:grpSpPr>
        <p:sp>
          <p:nvSpPr>
            <p:cNvPr id="21" name="Прямоугольник 20"/>
            <p:cNvSpPr/>
            <p:nvPr/>
          </p:nvSpPr>
          <p:spPr>
            <a:xfrm>
              <a:off x="523288" y="1296194"/>
              <a:ext cx="899605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bevelT w="25400" h="55880" prst="artDeco"/>
                <a:contourClr>
                  <a:schemeClr val="accent2">
                    <a:tint val="20000"/>
                  </a:schemeClr>
                </a:contourClr>
              </a:sp3d>
            </a:bodyPr>
            <a:lstStyle/>
            <a:p>
              <a:pPr algn="ctr"/>
              <a:r>
                <a:rPr lang="en-US" sz="5400" b="1" cap="none" spc="50" dirty="0" smtClean="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</a:rPr>
                <a:t>13</a:t>
              </a:r>
            </a:p>
          </p:txBody>
        </p:sp>
        <p:sp>
          <p:nvSpPr>
            <p:cNvPr id="22" name="Прямоугольник 21"/>
            <p:cNvSpPr/>
            <p:nvPr/>
          </p:nvSpPr>
          <p:spPr>
            <a:xfrm>
              <a:off x="523288" y="2101056"/>
              <a:ext cx="899605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bevelT w="25400" h="55880" prst="artDeco"/>
                <a:contourClr>
                  <a:schemeClr val="accent2">
                    <a:tint val="20000"/>
                  </a:schemeClr>
                </a:contourClr>
              </a:sp3d>
            </a:bodyPr>
            <a:lstStyle/>
            <a:p>
              <a:pPr algn="ctr"/>
              <a:r>
                <a:rPr lang="en-US" sz="5400" b="1" cap="none" spc="50" dirty="0" smtClean="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</a:rPr>
                <a:t>19</a:t>
              </a:r>
            </a:p>
          </p:txBody>
        </p:sp>
        <p:cxnSp>
          <p:nvCxnSpPr>
            <p:cNvPr id="23" name="Прямая соединительная линия 22"/>
            <p:cNvCxnSpPr/>
            <p:nvPr/>
          </p:nvCxnSpPr>
          <p:spPr>
            <a:xfrm>
              <a:off x="630095" y="2160290"/>
              <a:ext cx="720000" cy="0"/>
            </a:xfrm>
            <a:prstGeom prst="line">
              <a:avLst/>
            </a:prstGeom>
            <a:ln w="57150"/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  <p:sp>
        <p:nvSpPr>
          <p:cNvPr id="43" name="Прямоугольник 42"/>
          <p:cNvSpPr/>
          <p:nvPr/>
        </p:nvSpPr>
        <p:spPr>
          <a:xfrm>
            <a:off x="2142183" y="5544666"/>
            <a:ext cx="144142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5,17</a:t>
            </a:r>
          </a:p>
        </p:txBody>
      </p:sp>
      <p:sp>
        <p:nvSpPr>
          <p:cNvPr id="44" name="Прямоугольник 43"/>
          <p:cNvSpPr/>
          <p:nvPr/>
        </p:nvSpPr>
        <p:spPr>
          <a:xfrm>
            <a:off x="4590455" y="2664346"/>
            <a:ext cx="108395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1,6</a:t>
            </a:r>
          </a:p>
        </p:txBody>
      </p:sp>
      <p:sp>
        <p:nvSpPr>
          <p:cNvPr id="45" name="Прямоугольник 44"/>
          <p:cNvSpPr/>
          <p:nvPr/>
        </p:nvSpPr>
        <p:spPr>
          <a:xfrm>
            <a:off x="8118847" y="4608562"/>
            <a:ext cx="179889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2,491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7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" dur="5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7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4" dur="5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10333038" cy="892552"/>
          </a:xfrm>
          <a:prstGeom prst="rect">
            <a:avLst/>
          </a:prstGeom>
          <a:noFill/>
        </p:spPr>
        <p:txBody>
          <a:bodyPr wrap="square" lIns="0" tIns="45720" rIns="0" bIns="45720">
            <a:spAutoFit/>
          </a:bodyPr>
          <a:lstStyle/>
          <a:p>
            <a:pPr algn="ctr"/>
            <a:r>
              <a:rPr lang="ru-RU" sz="50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Какие числа остались?</a:t>
            </a:r>
            <a:endParaRPr lang="ru-RU" sz="50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0" y="0"/>
            <a:ext cx="10333038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053" name="Rectangle 5"/>
          <p:cNvSpPr>
            <a:spLocks noChangeArrowheads="1"/>
          </p:cNvSpPr>
          <p:nvPr/>
        </p:nvSpPr>
        <p:spPr bwMode="auto">
          <a:xfrm>
            <a:off x="0" y="0"/>
            <a:ext cx="10333038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3" name="Прямоугольник 42"/>
          <p:cNvSpPr/>
          <p:nvPr/>
        </p:nvSpPr>
        <p:spPr>
          <a:xfrm>
            <a:off x="2142183" y="5544666"/>
            <a:ext cx="144142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5,17</a:t>
            </a:r>
          </a:p>
        </p:txBody>
      </p:sp>
      <p:sp>
        <p:nvSpPr>
          <p:cNvPr id="44" name="Прямоугольник 43"/>
          <p:cNvSpPr/>
          <p:nvPr/>
        </p:nvSpPr>
        <p:spPr>
          <a:xfrm>
            <a:off x="4590455" y="2664346"/>
            <a:ext cx="108395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1,6</a:t>
            </a:r>
          </a:p>
        </p:txBody>
      </p:sp>
      <p:sp>
        <p:nvSpPr>
          <p:cNvPr id="45" name="Прямоугольник 44"/>
          <p:cNvSpPr/>
          <p:nvPr/>
        </p:nvSpPr>
        <p:spPr>
          <a:xfrm>
            <a:off x="8118847" y="4608562"/>
            <a:ext cx="179889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2,491</a:t>
            </a:r>
          </a:p>
        </p:txBody>
      </p:sp>
      <p:sp>
        <p:nvSpPr>
          <p:cNvPr id="46" name="Правая фигурная скобка 45"/>
          <p:cNvSpPr/>
          <p:nvPr/>
        </p:nvSpPr>
        <p:spPr>
          <a:xfrm>
            <a:off x="1782143" y="1368202"/>
            <a:ext cx="936104" cy="5256584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7" name="Прямоугольник 46"/>
          <p:cNvSpPr/>
          <p:nvPr/>
        </p:nvSpPr>
        <p:spPr>
          <a:xfrm>
            <a:off x="2862263" y="1008162"/>
            <a:ext cx="7081875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ДРОБНЫЕ ЧИСЛА В</a:t>
            </a:r>
          </a:p>
          <a:p>
            <a:pPr algn="ctr"/>
            <a:r>
              <a:rPr lang="ru-RU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ДЕСЯТИЧНОЙ ЗАПИСИ.</a:t>
            </a:r>
            <a:endParaRPr lang="ru-RU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48" name="Прямоугольник 47"/>
          <p:cNvSpPr/>
          <p:nvPr/>
        </p:nvSpPr>
        <p:spPr>
          <a:xfrm>
            <a:off x="3078287" y="4104506"/>
            <a:ext cx="673819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ДЕСЯТИЧНЫЕ ДРОБИ.</a:t>
            </a:r>
            <a:endParaRPr lang="ru-RU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60759E-6 5.18192E-7 L -0.16725 -0.56009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4" y="-28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20688E-6 1.02536E-6 L -0.39026 0.1204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5" y="6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09461E-6 -3.58324E-6 L -0.77331 0.10011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87" y="5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/>
      <p:bldP spid="44" grpId="0"/>
      <p:bldP spid="45" grpId="0"/>
      <p:bldP spid="46" grpId="0" animBg="1"/>
      <p:bldP spid="47" grpId="0"/>
      <p:bldP spid="4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2632988"/>
            <a:ext cx="10333038" cy="1543526"/>
          </a:xfrm>
        </p:spPr>
        <p:txBody>
          <a:bodyPr>
            <a:noAutofit/>
          </a:bodyPr>
          <a:lstStyle/>
          <a:p>
            <a:r>
              <a:rPr lang="ru-RU" sz="8000" b="1" dirty="0" smtClean="0">
                <a:solidFill>
                  <a:srgbClr val="FF0000"/>
                </a:solidFill>
                <a:latin typeface="Monotype Corsiva" pitchFamily="66" charset="0"/>
              </a:rPr>
              <a:t>Десятичные дроби.</a:t>
            </a:r>
            <a:br>
              <a:rPr lang="ru-RU" sz="8000" b="1" dirty="0" smtClean="0">
                <a:solidFill>
                  <a:srgbClr val="FF0000"/>
                </a:solidFill>
                <a:latin typeface="Monotype Corsiva" pitchFamily="66" charset="0"/>
              </a:rPr>
            </a:br>
            <a:r>
              <a:rPr lang="ru-RU" sz="8000" b="1" dirty="0" smtClean="0">
                <a:solidFill>
                  <a:srgbClr val="FF0000"/>
                </a:solidFill>
                <a:latin typeface="Monotype Corsiva" pitchFamily="66" charset="0"/>
              </a:rPr>
              <a:t>Чтение и запись десятичной дроби.</a:t>
            </a:r>
            <a:endParaRPr lang="ru-RU" sz="8000" b="1" dirty="0">
              <a:solidFill>
                <a:srgbClr val="FF0000"/>
              </a:solidFill>
              <a:latin typeface="Monotype Corsiva" pitchFamily="66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0" y="0"/>
            <a:ext cx="10333038" cy="892552"/>
          </a:xfrm>
          <a:prstGeom prst="rect">
            <a:avLst/>
          </a:prstGeom>
          <a:noFill/>
        </p:spPr>
        <p:txBody>
          <a:bodyPr wrap="square" lIns="0" tIns="45720" rIns="0" bIns="45720">
            <a:spAutoFit/>
          </a:bodyPr>
          <a:lstStyle/>
          <a:p>
            <a:pPr algn="ctr"/>
            <a:r>
              <a:rPr lang="ru-RU" sz="5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ТЕМА СЕГОДНЯШНЕГО УРОКА:</a:t>
            </a:r>
            <a:endParaRPr lang="ru-RU" sz="50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13991" y="3240410"/>
            <a:ext cx="9486999" cy="1543526"/>
          </a:xfrm>
        </p:spPr>
        <p:txBody>
          <a:bodyPr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lvl="0" algn="l"/>
            <a:r>
              <a:rPr lang="ru-RU" sz="3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Ввести понятие десятичных </a:t>
            </a:r>
            <a:r>
              <a:rPr lang="ru-RU" sz="3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дробей.</a:t>
            </a:r>
            <a:br>
              <a:rPr lang="ru-RU" sz="3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3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Учить </a:t>
            </a:r>
            <a:r>
              <a:rPr lang="ru-RU" sz="3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читать и записывать десятичные </a:t>
            </a:r>
            <a:r>
              <a:rPr lang="ru-RU" sz="3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дроби</a:t>
            </a:r>
            <a:br>
              <a:rPr lang="ru-RU" sz="3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3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Учить </a:t>
            </a:r>
            <a:r>
              <a:rPr lang="ru-RU" sz="3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переводить обыкновенную дробь со знаменателями 10, 100, 1000 и т.д. в десятичную и наоборот</a:t>
            </a:r>
            <a:br>
              <a:rPr lang="ru-RU" sz="3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3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Развивать логическое мышление в новой ситуации</a:t>
            </a:r>
            <a:br>
              <a:rPr lang="ru-RU" sz="3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3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Воспитывать самостоятельность и ответственность за собственную деятельность.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0" y="0"/>
            <a:ext cx="10333038" cy="892552"/>
          </a:xfrm>
          <a:prstGeom prst="rect">
            <a:avLst/>
          </a:prstGeom>
          <a:noFill/>
        </p:spPr>
        <p:txBody>
          <a:bodyPr wrap="square" lIns="0" tIns="45720" rIns="0" bIns="45720">
            <a:spAutoFit/>
          </a:bodyPr>
          <a:lstStyle/>
          <a:p>
            <a:pPr algn="ctr"/>
            <a:r>
              <a:rPr lang="ru-RU" sz="5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ЦЕЛЬ УРОКА:</a:t>
            </a:r>
            <a:endParaRPr lang="ru-RU" sz="50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Скругленная прямоугольная выноска 22"/>
          <p:cNvSpPr/>
          <p:nvPr/>
        </p:nvSpPr>
        <p:spPr>
          <a:xfrm>
            <a:off x="3099911" y="5600700"/>
            <a:ext cx="6888692" cy="1200150"/>
          </a:xfrm>
          <a:prstGeom prst="wedgeRoundRectCallout">
            <a:avLst>
              <a:gd name="adj1" fmla="val 1067"/>
              <a:gd name="adj2" fmla="val -410338"/>
              <a:gd name="adj3" fmla="val 16667"/>
            </a:avLst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191" tIns="50095" rIns="100191" bIns="50095" rtlCol="0" anchor="ctr"/>
          <a:lstStyle/>
          <a:p>
            <a:pPr algn="ctr"/>
            <a:endParaRPr lang="ru-RU"/>
          </a:p>
        </p:txBody>
      </p:sp>
      <p:sp>
        <p:nvSpPr>
          <p:cNvPr id="21" name="Выноска-облако 20"/>
          <p:cNvSpPr/>
          <p:nvPr/>
        </p:nvSpPr>
        <p:spPr>
          <a:xfrm>
            <a:off x="0" y="2160270"/>
            <a:ext cx="6199823" cy="2960370"/>
          </a:xfrm>
          <a:prstGeom prst="cloudCallout">
            <a:avLst>
              <a:gd name="adj1" fmla="val 36580"/>
              <a:gd name="adj2" fmla="val -75146"/>
            </a:avLst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191" tIns="50095" rIns="100191" bIns="50095" rtlCol="0" anchor="ctr"/>
          <a:lstStyle/>
          <a:p>
            <a:pPr algn="ctr"/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3444346" y="160021"/>
            <a:ext cx="3186020" cy="1316886"/>
          </a:xfrm>
          <a:prstGeom prst="rect">
            <a:avLst/>
          </a:prstGeom>
          <a:noFill/>
        </p:spPr>
        <p:txBody>
          <a:bodyPr wrap="square" lIns="100191" tIns="50095" rIns="100191" bIns="50095" rtlCol="0">
            <a:spAutoFit/>
          </a:bodyPr>
          <a:lstStyle/>
          <a:p>
            <a:r>
              <a:rPr lang="ru-RU" sz="7900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Дроби </a:t>
            </a:r>
            <a:endParaRPr lang="ru-RU" sz="7900" b="1" dirty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02761" y="2640330"/>
            <a:ext cx="5338736" cy="2132494"/>
          </a:xfrm>
          <a:prstGeom prst="rect">
            <a:avLst/>
          </a:prstGeom>
          <a:noFill/>
        </p:spPr>
        <p:txBody>
          <a:bodyPr wrap="square" lIns="100191" tIns="50095" rIns="100191" bIns="50095" rtlCol="0">
            <a:spAutoFit/>
          </a:bodyPr>
          <a:lstStyle/>
          <a:p>
            <a:pPr algn="ctr"/>
            <a:r>
              <a:rPr lang="ru-RU" sz="4400" dirty="0" smtClean="0">
                <a:solidFill>
                  <a:srgbClr val="C00000"/>
                </a:solidFill>
                <a:latin typeface="Arial Black" pitchFamily="34" charset="0"/>
              </a:rPr>
              <a:t>Обыкновенные</a:t>
            </a:r>
          </a:p>
          <a:p>
            <a:pPr algn="ctr"/>
            <a:endParaRPr lang="ru-RU" sz="4400" dirty="0" smtClean="0">
              <a:solidFill>
                <a:srgbClr val="C00000"/>
              </a:solidFill>
              <a:latin typeface="Arial Black" pitchFamily="34" charset="0"/>
            </a:endParaRPr>
          </a:p>
          <a:p>
            <a:pPr algn="ctr"/>
            <a:r>
              <a:rPr lang="ru-RU" sz="4400" dirty="0" smtClean="0">
                <a:solidFill>
                  <a:srgbClr val="C00000"/>
                </a:solidFill>
                <a:latin typeface="Arial Black" pitchFamily="34" charset="0"/>
              </a:rPr>
              <a:t>дроби</a:t>
            </a:r>
            <a:endParaRPr lang="ru-RU" sz="4400" dirty="0">
              <a:solidFill>
                <a:srgbClr val="C00000"/>
              </a:solidFill>
              <a:latin typeface="Arial Black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272129" y="5760720"/>
            <a:ext cx="7060909" cy="778277"/>
          </a:xfrm>
          <a:prstGeom prst="rect">
            <a:avLst/>
          </a:prstGeom>
          <a:noFill/>
        </p:spPr>
        <p:txBody>
          <a:bodyPr wrap="square" lIns="100191" tIns="50095" rIns="100191" bIns="50095" rtlCol="0">
            <a:spAutoFit/>
          </a:bodyPr>
          <a:lstStyle/>
          <a:p>
            <a:r>
              <a:rPr lang="ru-RU" sz="4400" dirty="0" smtClean="0">
                <a:solidFill>
                  <a:srgbClr val="0070C0"/>
                </a:solidFill>
                <a:latin typeface="Arial Black" pitchFamily="34" charset="0"/>
              </a:rPr>
              <a:t>Десятичные </a:t>
            </a:r>
            <a:r>
              <a:rPr lang="ru-RU" sz="4400" dirty="0" smtClean="0">
                <a:ln>
                  <a:solidFill>
                    <a:sysClr val="windowText" lastClr="000000"/>
                  </a:solidFill>
                </a:ln>
                <a:solidFill>
                  <a:srgbClr val="0070C0"/>
                </a:solidFill>
                <a:latin typeface="Arial Black" pitchFamily="34" charset="0"/>
              </a:rPr>
              <a:t>,</a:t>
            </a:r>
            <a:r>
              <a:rPr lang="ru-RU" sz="4400" dirty="0" smtClean="0">
                <a:solidFill>
                  <a:srgbClr val="0070C0"/>
                </a:solidFill>
                <a:latin typeface="Arial Black" pitchFamily="34" charset="0"/>
              </a:rPr>
              <a:t> дроби</a:t>
            </a:r>
            <a:endParaRPr lang="ru-RU" sz="4400" dirty="0">
              <a:solidFill>
                <a:srgbClr val="0070C0"/>
              </a:solidFill>
              <a:latin typeface="Arial Black" pitchFamily="34" charset="0"/>
            </a:endParaRPr>
          </a:p>
        </p:txBody>
      </p:sp>
      <p:cxnSp>
        <p:nvCxnSpPr>
          <p:cNvPr id="20" name="Прямая соединительная линия 19"/>
          <p:cNvCxnSpPr/>
          <p:nvPr/>
        </p:nvCxnSpPr>
        <p:spPr>
          <a:xfrm>
            <a:off x="774978" y="3680460"/>
            <a:ext cx="4908193" cy="1667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4" name="Прямоугольник 23"/>
          <p:cNvSpPr/>
          <p:nvPr/>
        </p:nvSpPr>
        <p:spPr>
          <a:xfrm>
            <a:off x="7491453" y="6080760"/>
            <a:ext cx="287299" cy="408945"/>
          </a:xfrm>
          <a:prstGeom prst="rect">
            <a:avLst/>
          </a:prstGeom>
        </p:spPr>
        <p:txBody>
          <a:bodyPr wrap="none" lIns="100191" tIns="50095" rIns="100191" bIns="50095">
            <a:spAutoFit/>
          </a:bodyPr>
          <a:lstStyle/>
          <a:p>
            <a:r>
              <a:rPr lang="ru-RU" dirty="0" smtClean="0">
                <a:ln>
                  <a:solidFill>
                    <a:sysClr val="windowText" lastClr="000000"/>
                  </a:solidFill>
                </a:ln>
                <a:solidFill>
                  <a:srgbClr val="0070C0"/>
                </a:solidFill>
                <a:latin typeface="Arial Black" pitchFamily="34" charset="0"/>
              </a:rPr>
              <a:t>,</a:t>
            </a:r>
            <a:endParaRPr lang="ru-RU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800" decel="100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800" decel="100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800" decel="100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800" decel="100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800" decel="100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8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8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8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800" decel="100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800" decel="10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800" decel="10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800" decel="10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>
                                      <p:cBhvr override="childStyle">
                                        <p:cTn id="3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>
                                      <p:cBhvr>
                                        <p:cTn id="3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>
                                      <p:cBhvr>
                                        <p:cTn id="4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4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800" decel="100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800" decel="100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800" decel="100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800" decel="100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800" decel="100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800" decel="100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800" decel="100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800" decel="100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68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69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0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1" grpId="0" animBg="1"/>
      <p:bldP spid="9" grpId="0"/>
      <p:bldP spid="10" grpId="0"/>
      <p:bldP spid="2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774978" y="240030"/>
            <a:ext cx="8094213" cy="1520190"/>
          </a:xfrm>
        </p:spPr>
        <p:txBody>
          <a:bodyPr/>
          <a:lstStyle/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ru-RU" sz="2000" i="1" dirty="0" smtClean="0">
                <a:solidFill>
                  <a:srgbClr val="3333FF"/>
                </a:solidFill>
              </a:rPr>
              <a:t> </a:t>
            </a:r>
          </a:p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ru-RU" sz="1300" i="1" dirty="0" smtClean="0">
                <a:solidFill>
                  <a:srgbClr val="3333FF"/>
                </a:solidFill>
              </a:rPr>
              <a:t>                 </a:t>
            </a:r>
            <a:r>
              <a:rPr lang="ru-RU" sz="2200" i="1" dirty="0" smtClean="0">
                <a:solidFill>
                  <a:srgbClr val="3333FF"/>
                </a:solidFill>
              </a:rPr>
              <a:t> </a:t>
            </a:r>
            <a:r>
              <a:rPr lang="ru-RU" sz="5300" b="1" i="1" dirty="0" smtClean="0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Десятичные  дроби.</a:t>
            </a:r>
          </a:p>
        </p:txBody>
      </p:sp>
      <p:sp>
        <p:nvSpPr>
          <p:cNvPr id="7209" name="Oval 41"/>
          <p:cNvSpPr>
            <a:spLocks noChangeArrowheads="1"/>
          </p:cNvSpPr>
          <p:nvPr/>
        </p:nvSpPr>
        <p:spPr bwMode="auto">
          <a:xfrm>
            <a:off x="1630683" y="4800600"/>
            <a:ext cx="1980499" cy="1280160"/>
          </a:xfrm>
          <a:prstGeom prst="ellipse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lIns="100191" tIns="50095" rIns="100191" bIns="50095" anchor="ctr"/>
          <a:lstStyle/>
          <a:p>
            <a:pPr algn="ctr" eaLnBrk="1" hangingPunct="1">
              <a:defRPr/>
            </a:pP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ДЕЙСТВИЯ </a:t>
            </a:r>
          </a:p>
          <a:p>
            <a:pPr algn="ctr" eaLnBrk="1" hangingPunct="1">
              <a:defRPr/>
            </a:pPr>
            <a:r>
              <a:rPr lang="ru-RU" sz="1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 ДЕСЯТИЧНЫМИ  </a:t>
            </a:r>
          </a:p>
          <a:p>
            <a:pPr algn="ctr" eaLnBrk="1" hangingPunct="1">
              <a:defRPr/>
            </a:pPr>
            <a:r>
              <a:rPr lang="ru-RU" sz="1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ДРОБЯМИ</a:t>
            </a:r>
          </a:p>
          <a:p>
            <a:pPr algn="ctr" eaLnBrk="1" hangingPunct="1">
              <a:defRPr/>
            </a:pPr>
            <a:endParaRPr lang="ru-RU" sz="1000" dirty="0">
              <a:solidFill>
                <a:schemeClr val="bg1"/>
              </a:solidFill>
            </a:endParaRPr>
          </a:p>
        </p:txBody>
      </p:sp>
      <p:sp>
        <p:nvSpPr>
          <p:cNvPr id="7210" name="Oval 42"/>
          <p:cNvSpPr>
            <a:spLocks noChangeArrowheads="1"/>
          </p:cNvSpPr>
          <p:nvPr/>
        </p:nvSpPr>
        <p:spPr bwMode="auto">
          <a:xfrm>
            <a:off x="3788781" y="3200400"/>
            <a:ext cx="3186020" cy="1840230"/>
          </a:xfrm>
          <a:prstGeom prst="ellipse">
            <a:avLst/>
          </a:prstGeom>
          <a:ln>
            <a:headEnd/>
            <a:tailEnd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none" lIns="100191" tIns="50095" rIns="100191" bIns="50095" anchor="ctr"/>
          <a:lstStyle/>
          <a:p>
            <a:pPr algn="ctr" eaLnBrk="1" hangingPunct="1">
              <a:defRPr/>
            </a:pPr>
            <a:r>
              <a:rPr lang="ru-RU" sz="35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Десятичные </a:t>
            </a:r>
          </a:p>
          <a:p>
            <a:pPr algn="ctr" eaLnBrk="1" hangingPunct="1">
              <a:defRPr/>
            </a:pPr>
            <a:r>
              <a:rPr lang="ru-RU" sz="35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дроби</a:t>
            </a:r>
            <a:endParaRPr lang="ru-RU" sz="35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211" name="Oval 43"/>
          <p:cNvSpPr>
            <a:spLocks noChangeArrowheads="1"/>
          </p:cNvSpPr>
          <p:nvPr/>
        </p:nvSpPr>
        <p:spPr bwMode="auto">
          <a:xfrm>
            <a:off x="6802583" y="5040630"/>
            <a:ext cx="2066608" cy="1280160"/>
          </a:xfrm>
          <a:prstGeom prst="ellipse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lIns="100191" tIns="50095" rIns="100191" bIns="50095" anchor="ctr"/>
          <a:lstStyle/>
          <a:p>
            <a:pPr algn="ctr" eaLnBrk="1" hangingPunct="1">
              <a:defRPr/>
            </a:pP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КАК</a:t>
            </a:r>
          </a:p>
          <a:p>
            <a:pPr algn="ctr" eaLnBrk="1" hangingPunct="1">
              <a:defRPr/>
            </a:pP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СРАВНИВАТЬ</a:t>
            </a:r>
          </a:p>
          <a:p>
            <a:pPr algn="ctr" eaLnBrk="1" hangingPunct="1">
              <a:defRPr/>
            </a:pPr>
            <a:endParaRPr lang="ru-RU" dirty="0"/>
          </a:p>
        </p:txBody>
      </p:sp>
      <p:sp>
        <p:nvSpPr>
          <p:cNvPr id="7212" name="Oval 44"/>
          <p:cNvSpPr>
            <a:spLocks noChangeArrowheads="1"/>
          </p:cNvSpPr>
          <p:nvPr/>
        </p:nvSpPr>
        <p:spPr bwMode="auto">
          <a:xfrm>
            <a:off x="6974800" y="2640330"/>
            <a:ext cx="2066608" cy="1280160"/>
          </a:xfrm>
          <a:prstGeom prst="ellipse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lIns="100191" tIns="50095" rIns="100191" bIns="50095" anchor="ctr"/>
          <a:lstStyle/>
          <a:p>
            <a:pPr algn="ctr" eaLnBrk="1" hangingPunct="1">
              <a:defRPr/>
            </a:pP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КАК  </a:t>
            </a:r>
          </a:p>
          <a:p>
            <a:pPr algn="ctr" eaLnBrk="1" hangingPunct="1">
              <a:defRPr/>
            </a:pP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ЧИТАЮТСЯ</a:t>
            </a:r>
          </a:p>
          <a:p>
            <a:pPr algn="ctr" eaLnBrk="1" hangingPunct="1">
              <a:defRPr/>
            </a:pPr>
            <a:endParaRPr lang="ru-RU" dirty="0"/>
          </a:p>
        </p:txBody>
      </p:sp>
      <p:sp>
        <p:nvSpPr>
          <p:cNvPr id="7221" name="Oval 53"/>
          <p:cNvSpPr>
            <a:spLocks noChangeArrowheads="1"/>
          </p:cNvSpPr>
          <p:nvPr/>
        </p:nvSpPr>
        <p:spPr bwMode="auto">
          <a:xfrm>
            <a:off x="1377739" y="2640330"/>
            <a:ext cx="2152716" cy="1200150"/>
          </a:xfrm>
          <a:prstGeom prst="ellipse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lIns="100191" tIns="50095" rIns="100191" bIns="50095" anchor="ctr"/>
          <a:lstStyle/>
          <a:p>
            <a:pPr algn="ctr" eaLnBrk="1" hangingPunct="1">
              <a:defRPr/>
            </a:pP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ДЛЯ  ЧЕГО </a:t>
            </a:r>
          </a:p>
          <a:p>
            <a:pPr algn="ctr" eaLnBrk="1" hangingPunct="1">
              <a:defRPr/>
            </a:pP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НУЖНЫ</a:t>
            </a:r>
          </a:p>
          <a:p>
            <a:pPr algn="ctr" eaLnBrk="1" hangingPunct="1">
              <a:defRPr/>
            </a:pPr>
            <a:endParaRPr lang="ru-RU" dirty="0"/>
          </a:p>
        </p:txBody>
      </p:sp>
      <p:sp>
        <p:nvSpPr>
          <p:cNvPr id="7222" name="Oval 54"/>
          <p:cNvSpPr>
            <a:spLocks noChangeArrowheads="1"/>
          </p:cNvSpPr>
          <p:nvPr/>
        </p:nvSpPr>
        <p:spPr bwMode="auto">
          <a:xfrm>
            <a:off x="4219324" y="1600200"/>
            <a:ext cx="2152716" cy="1200150"/>
          </a:xfrm>
          <a:prstGeom prst="ellipse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lIns="100191" tIns="50095" rIns="100191" bIns="50095" anchor="ctr"/>
          <a:lstStyle/>
          <a:p>
            <a:pPr algn="ctr" eaLnBrk="1" hangingPunct="1">
              <a:defRPr/>
            </a:pPr>
            <a:r>
              <a:rPr lang="ru-RU" sz="1800" dirty="0">
                <a:solidFill>
                  <a:schemeClr val="bg1"/>
                </a:solidFill>
              </a:rPr>
              <a:t>КАК </a:t>
            </a:r>
          </a:p>
          <a:p>
            <a:pPr algn="ctr" eaLnBrk="1" hangingPunct="1">
              <a:defRPr/>
            </a:pP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ЗАПИСЫВАЮТСЯ</a:t>
            </a:r>
          </a:p>
          <a:p>
            <a:pPr algn="ctr" eaLnBrk="1" hangingPunct="1">
              <a:defRPr/>
            </a:pPr>
            <a:endParaRPr lang="ru-RU" sz="1800" dirty="0"/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1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4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"/>
                                        <p:tgtEl>
                                          <p:spTgt spid="72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400" fill="hold"/>
                                        <p:tgtEl>
                                          <p:spTgt spid="72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400" fill="hold"/>
                                        <p:tgtEl>
                                          <p:spTgt spid="72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2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2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4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"/>
                                        <p:tgtEl>
                                          <p:spTgt spid="72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400" fill="hold"/>
                                        <p:tgtEl>
                                          <p:spTgt spid="72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400" fill="hold"/>
                                        <p:tgtEl>
                                          <p:spTgt spid="72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2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2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4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"/>
                                        <p:tgtEl>
                                          <p:spTgt spid="72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400" fill="hold"/>
                                        <p:tgtEl>
                                          <p:spTgt spid="72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400" fill="hold"/>
                                        <p:tgtEl>
                                          <p:spTgt spid="72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2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2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4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"/>
                                        <p:tgtEl>
                                          <p:spTgt spid="720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400" fill="hold"/>
                                        <p:tgtEl>
                                          <p:spTgt spid="72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400" fill="hold"/>
                                        <p:tgtEl>
                                          <p:spTgt spid="72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2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2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 nodeType="clickPar">
                      <p:stCondLst>
                        <p:cond delay="indefinite"/>
                      </p:stCondLst>
                      <p:childTnLst>
                        <p:par>
                          <p:cTn id="5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8" presetID="4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"/>
                                        <p:tgtEl>
                                          <p:spTgt spid="72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400" fill="hold"/>
                                        <p:tgtEl>
                                          <p:spTgt spid="72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400" fill="hold"/>
                                        <p:tgtEl>
                                          <p:spTgt spid="72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2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2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 build="p"/>
      <p:bldP spid="7209" grpId="0" animBg="1"/>
      <p:bldP spid="7211" grpId="0" animBg="1"/>
      <p:bldP spid="7212" grpId="0" animBg="1"/>
      <p:bldP spid="7221" grpId="0" animBg="1"/>
      <p:bldP spid="722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6"/>
          <p:cNvSpPr txBox="1">
            <a:spLocks noChangeArrowheads="1"/>
          </p:cNvSpPr>
          <p:nvPr/>
        </p:nvSpPr>
        <p:spPr>
          <a:xfrm>
            <a:off x="380999" y="3240410"/>
            <a:ext cx="9178007" cy="293179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1001908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Если  в  десятичной  записи  числа  использована  запятая,  то  говорят,  что  число  записано  в виде десятичной  дроби.</a:t>
            </a:r>
            <a:endParaRPr kumimoji="0" lang="ru-RU" sz="4000" b="1" i="1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798367" y="504106"/>
            <a:ext cx="242410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1,6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5742583" y="1800250"/>
            <a:ext cx="266429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5,17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494112" y="1728242"/>
            <a:ext cx="309634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2,491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2"/>
          <p:cNvSpPr>
            <a:spLocks noGrp="1" noChangeArrowheads="1"/>
          </p:cNvSpPr>
          <p:nvPr>
            <p:ph type="title" sz="quarter"/>
          </p:nvPr>
        </p:nvSpPr>
        <p:spPr>
          <a:xfrm>
            <a:off x="774978" y="160020"/>
            <a:ext cx="7764130" cy="2960370"/>
          </a:xfrm>
        </p:spPr>
        <p:txBody>
          <a:bodyPr/>
          <a:lstStyle/>
          <a:p>
            <a:r>
              <a:rPr lang="ru-RU" sz="4400" b="1" dirty="0">
                <a:solidFill>
                  <a:srgbClr val="6600FF"/>
                </a:solidFill>
                <a:latin typeface="Times New Roman" pitchFamily="18" charset="0"/>
                <a:cs typeface="Times New Roman" pitchFamily="18" charset="0"/>
              </a:rPr>
              <a:t>Числа  со  знаменателем </a:t>
            </a:r>
            <a:br>
              <a:rPr lang="ru-RU" sz="4400" b="1" dirty="0">
                <a:solidFill>
                  <a:srgbClr val="6600FF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400" b="1" dirty="0">
                <a:solidFill>
                  <a:srgbClr val="6600FF"/>
                </a:solidFill>
                <a:latin typeface="Times New Roman" pitchFamily="18" charset="0"/>
                <a:cs typeface="Times New Roman" pitchFamily="18" charset="0"/>
              </a:rPr>
              <a:t>10;  100; 1000 и т.д.  условились  записывать  без  знаменателя</a:t>
            </a:r>
          </a:p>
        </p:txBody>
      </p:sp>
      <p:graphicFrame>
        <p:nvGraphicFramePr>
          <p:cNvPr id="125955" name="Object 3"/>
          <p:cNvGraphicFramePr>
            <a:graphicFrameLocks noChangeAspect="1"/>
          </p:cNvGraphicFramePr>
          <p:nvPr>
            <p:ph sz="quarter" idx="2"/>
          </p:nvPr>
        </p:nvGraphicFramePr>
        <p:xfrm>
          <a:off x="2497152" y="3280410"/>
          <a:ext cx="1173230" cy="960120"/>
        </p:xfrm>
        <a:graphic>
          <a:graphicData uri="http://schemas.openxmlformats.org/presentationml/2006/ole">
            <p:oleObj spid="_x0000_s1026" name="Формула" r:id="rId3" imgW="291973" imgH="393529" progId="Equation.3">
              <p:embed/>
            </p:oleObj>
          </a:graphicData>
        </a:graphic>
      </p:graphicFrame>
      <p:graphicFrame>
        <p:nvGraphicFramePr>
          <p:cNvPr id="125957" name="Object 5"/>
          <p:cNvGraphicFramePr>
            <a:graphicFrameLocks noChangeAspect="1"/>
          </p:cNvGraphicFramePr>
          <p:nvPr>
            <p:ph sz="quarter" idx="3"/>
          </p:nvPr>
        </p:nvGraphicFramePr>
        <p:xfrm>
          <a:off x="2324934" y="5680710"/>
          <a:ext cx="1636064" cy="1040130"/>
        </p:xfrm>
        <a:graphic>
          <a:graphicData uri="http://schemas.openxmlformats.org/presentationml/2006/ole">
            <p:oleObj spid="_x0000_s1027" name="Формула" r:id="rId4" imgW="355292" imgH="393359" progId="Equation.3">
              <p:embed/>
            </p:oleObj>
          </a:graphicData>
        </a:graphic>
      </p:graphicFrame>
      <p:graphicFrame>
        <p:nvGraphicFramePr>
          <p:cNvPr id="125956" name="Object 4"/>
          <p:cNvGraphicFramePr>
            <a:graphicFrameLocks noChangeAspect="1"/>
          </p:cNvGraphicFramePr>
          <p:nvPr>
            <p:ph sz="quarter" idx="4"/>
          </p:nvPr>
        </p:nvGraphicFramePr>
        <p:xfrm>
          <a:off x="2324933" y="4640580"/>
          <a:ext cx="1549956" cy="1011794"/>
        </p:xfrm>
        <a:graphic>
          <a:graphicData uri="http://schemas.openxmlformats.org/presentationml/2006/ole">
            <p:oleObj spid="_x0000_s1028" name="Формула" r:id="rId5" imgW="457002" imgH="393529" progId="Equation.3">
              <p:embed/>
            </p:oleObj>
          </a:graphicData>
        </a:graphic>
      </p:graphicFrame>
      <p:graphicFrame>
        <p:nvGraphicFramePr>
          <p:cNvPr id="125958" name="Object 6"/>
          <p:cNvGraphicFramePr>
            <a:graphicFrameLocks noChangeAspect="1"/>
          </p:cNvGraphicFramePr>
          <p:nvPr/>
        </p:nvGraphicFramePr>
        <p:xfrm>
          <a:off x="6630366" y="3280410"/>
          <a:ext cx="1793930" cy="1113473"/>
        </p:xfrm>
        <a:graphic>
          <a:graphicData uri="http://schemas.openxmlformats.org/presentationml/2006/ole">
            <p:oleObj spid="_x0000_s1029" name="Формула" r:id="rId6" imgW="444307" imgH="393529" progId="Equation.3">
              <p:embed/>
            </p:oleObj>
          </a:graphicData>
        </a:graphic>
      </p:graphicFrame>
      <p:graphicFrame>
        <p:nvGraphicFramePr>
          <p:cNvPr id="125959" name="Object 7"/>
          <p:cNvGraphicFramePr>
            <a:graphicFrameLocks noChangeAspect="1"/>
          </p:cNvGraphicFramePr>
          <p:nvPr/>
        </p:nvGraphicFramePr>
        <p:xfrm>
          <a:off x="6716475" y="4480561"/>
          <a:ext cx="1636064" cy="1063466"/>
        </p:xfrm>
        <a:graphic>
          <a:graphicData uri="http://schemas.openxmlformats.org/presentationml/2006/ole">
            <p:oleObj spid="_x0000_s1030" name="Формула" r:id="rId7" imgW="444307" imgH="393529" progId="Equation.3">
              <p:embed/>
            </p:oleObj>
          </a:graphicData>
        </a:graphic>
      </p:graphicFrame>
      <p:graphicFrame>
        <p:nvGraphicFramePr>
          <p:cNvPr id="125960" name="Object 8"/>
          <p:cNvGraphicFramePr>
            <a:graphicFrameLocks noChangeAspect="1"/>
          </p:cNvGraphicFramePr>
          <p:nvPr/>
        </p:nvGraphicFramePr>
        <p:xfrm>
          <a:off x="6630366" y="5520690"/>
          <a:ext cx="1636064" cy="1121807"/>
        </p:xfrm>
        <a:graphic>
          <a:graphicData uri="http://schemas.openxmlformats.org/presentationml/2006/ole">
            <p:oleObj spid="_x0000_s1031" name="Формула" r:id="rId8" imgW="533169" imgH="393529" progId="Equation.3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1048812"/>
            <a:ext cx="10333038" cy="607422"/>
          </a:xfrm>
        </p:spPr>
        <p:txBody>
          <a:bodyPr>
            <a:noAutofit/>
          </a:bodyPr>
          <a:lstStyle/>
          <a:p>
            <a:pPr algn="l"/>
            <a:r>
              <a:rPr lang="ru-RU" sz="4400" b="1" dirty="0" smtClean="0">
                <a:solidFill>
                  <a:srgbClr val="FF0000"/>
                </a:solidFill>
              </a:rPr>
              <a:t>   ЗАПИШИТЕ ЧИСЛА</a:t>
            </a:r>
            <a:endParaRPr lang="ru-RU" sz="4400" b="1" dirty="0">
              <a:solidFill>
                <a:srgbClr val="FF000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0" y="0"/>
            <a:ext cx="10333038" cy="892552"/>
          </a:xfrm>
          <a:prstGeom prst="rect">
            <a:avLst/>
          </a:prstGeom>
          <a:noFill/>
        </p:spPr>
        <p:txBody>
          <a:bodyPr wrap="square" lIns="0" tIns="45720" rIns="0" bIns="45720">
            <a:spAutoFit/>
          </a:bodyPr>
          <a:lstStyle/>
          <a:p>
            <a:pPr algn="ctr"/>
            <a:r>
              <a:rPr lang="ru-RU" sz="5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МАТЕМАТИЧЕСКИЙ ДИКТАНТ</a:t>
            </a:r>
            <a:endParaRPr lang="ru-RU" sz="50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269975" y="3425076"/>
            <a:ext cx="9721080" cy="1543526"/>
          </a:xfrm>
          <a:prstGeom prst="rect">
            <a:avLst/>
          </a:prstGeom>
        </p:spPr>
        <p:txBody>
          <a:bodyPr vert="horz" lIns="100191" tIns="50095" rIns="100191" bIns="50095" rtlCol="0" anchor="ctr"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742950" marR="0" lvl="0" indent="-742950" algn="l" defTabSz="1001908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ru-RU" sz="3600" b="1" i="0" u="none" strike="noStrike" kern="1200" cap="none" spc="50" normalizeH="0" baseline="0" noProof="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ТРИ ЦЕЛЫХ  СЕМЬ</a:t>
            </a:r>
            <a:r>
              <a:rPr kumimoji="0" lang="ru-RU" sz="3600" b="1" i="0" u="none" strike="noStrike" kern="1200" cap="none" spc="50" normalizeH="0" noProof="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ДЕСЯТЫХ</a:t>
            </a:r>
          </a:p>
          <a:p>
            <a:pPr marL="742950" marR="0" lvl="0" indent="-742950" algn="l" defTabSz="1001908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ru-RU" sz="3600" b="1" spc="50" noProof="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j-lt"/>
                <a:ea typeface="+mj-ea"/>
                <a:cs typeface="+mj-cs"/>
              </a:rPr>
              <a:t>ДВЕ ЦЕЛЫХ СТО ПЯТЬДЕСЯТ ШЕСТЬ ТЫСЯЧНЫХ</a:t>
            </a:r>
          </a:p>
          <a:p>
            <a:pPr marL="742950" marR="0" lvl="0" indent="-742950" algn="l" defTabSz="1001908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ru-RU" sz="3600" b="1" spc="50" noProof="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j-lt"/>
                <a:ea typeface="+mj-ea"/>
                <a:cs typeface="+mj-cs"/>
              </a:rPr>
              <a:t>СЕМЬ ЦЕЛЫХ  ДВАДЦАТЬ ДЕВЯТЬ  СОТЫХ</a:t>
            </a:r>
          </a:p>
          <a:p>
            <a:pPr marL="742950" marR="0" lvl="0" indent="-742950" algn="l" defTabSz="1001908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ru-RU" sz="3600" b="1" i="0" u="none" strike="noStrike" kern="1200" cap="none" spc="50" normalizeH="0" baseline="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ШЕСТЬ</a:t>
            </a:r>
            <a:r>
              <a:rPr kumimoji="0" lang="ru-RU" sz="3600" b="1" i="0" u="none" strike="noStrike" kern="1200" cap="none" spc="50" normalizeH="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ЦЕЛЫХ ОДНА СОТАЯ</a:t>
            </a:r>
          </a:p>
          <a:p>
            <a:pPr marL="742950" marR="0" lvl="0" indent="-742950" algn="l" defTabSz="1001908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ru-RU" sz="3600" b="1" spc="50" baseline="0" noProof="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j-lt"/>
                <a:ea typeface="+mj-ea"/>
                <a:cs typeface="+mj-cs"/>
              </a:rPr>
              <a:t>ПЯТЬ</a:t>
            </a:r>
            <a:r>
              <a:rPr lang="ru-RU" sz="3600" b="1" spc="50" noProof="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j-lt"/>
                <a:ea typeface="+mj-ea"/>
                <a:cs typeface="+mj-cs"/>
              </a:rPr>
              <a:t> ЦЕЛЫХ ЧЕТЫРИ ТЫСЯЧНЫХ</a:t>
            </a:r>
          </a:p>
          <a:p>
            <a:pPr marL="742950" marR="0" lvl="0" indent="-742950" algn="l" defTabSz="1001908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ru-RU" sz="3600" b="1" i="0" u="none" strike="noStrike" kern="1200" cap="none" spc="50" normalizeH="0" baseline="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ДЕВЯТЬ ЦЕЛЫХ ВОСЕМЬ ДЕСЯТИТЫСЯЧНЫХ</a:t>
            </a:r>
            <a:endParaRPr kumimoji="0" lang="ru-RU" sz="3600" b="1" i="0" u="none" strike="noStrike" kern="1200" cap="none" spc="50" normalizeH="0" baseline="0" noProof="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1048812"/>
            <a:ext cx="10333038" cy="607422"/>
          </a:xfrm>
        </p:spPr>
        <p:txBody>
          <a:bodyPr>
            <a:noAutofit/>
          </a:bodyPr>
          <a:lstStyle/>
          <a:p>
            <a:pPr algn="l"/>
            <a:r>
              <a:rPr lang="ru-RU" sz="4400" b="1" dirty="0" smtClean="0">
                <a:solidFill>
                  <a:srgbClr val="FF0000"/>
                </a:solidFill>
              </a:rPr>
              <a:t>   ЗАПИШИТЕ ЧИСЛА</a:t>
            </a:r>
            <a:endParaRPr lang="ru-RU" sz="4400" b="1" dirty="0">
              <a:solidFill>
                <a:srgbClr val="FF000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0" y="0"/>
            <a:ext cx="10333038" cy="892552"/>
          </a:xfrm>
          <a:prstGeom prst="rect">
            <a:avLst/>
          </a:prstGeom>
          <a:noFill/>
        </p:spPr>
        <p:txBody>
          <a:bodyPr wrap="square" lIns="0" tIns="45720" rIns="0" bIns="45720">
            <a:spAutoFit/>
          </a:bodyPr>
          <a:lstStyle/>
          <a:p>
            <a:pPr algn="ctr"/>
            <a:r>
              <a:rPr lang="ru-RU" sz="5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МАТЕМАТИЧЕСКИЙ ДИКТАНТ</a:t>
            </a:r>
            <a:endParaRPr lang="ru-RU" sz="50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grpSp>
        <p:nvGrpSpPr>
          <p:cNvPr id="6" name="Группа 28"/>
          <p:cNvGrpSpPr/>
          <p:nvPr/>
        </p:nvGrpSpPr>
        <p:grpSpPr>
          <a:xfrm>
            <a:off x="1674625" y="1584226"/>
            <a:ext cx="1259646" cy="1728192"/>
            <a:chOff x="1782142" y="2088282"/>
            <a:chExt cx="1259646" cy="1728192"/>
          </a:xfrm>
        </p:grpSpPr>
        <p:sp>
          <p:nvSpPr>
            <p:cNvPr id="7" name="Прямоугольник 6"/>
            <p:cNvSpPr/>
            <p:nvPr/>
          </p:nvSpPr>
          <p:spPr>
            <a:xfrm>
              <a:off x="2320918" y="2088282"/>
              <a:ext cx="542135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bevelT w="25400" h="55880" prst="artDeco"/>
                <a:contourClr>
                  <a:schemeClr val="accent2">
                    <a:tint val="20000"/>
                  </a:schemeClr>
                </a:contourClr>
              </a:sp3d>
            </a:bodyPr>
            <a:lstStyle/>
            <a:p>
              <a:pPr algn="ctr"/>
              <a:r>
                <a:rPr lang="ru-RU" sz="5400" b="1" cap="none" spc="50" dirty="0" smtClean="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</a:rPr>
                <a:t>7</a:t>
              </a:r>
              <a:endParaRPr lang="en-US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endParaRPr>
            </a:p>
          </p:txBody>
        </p:sp>
        <p:sp>
          <p:nvSpPr>
            <p:cNvPr id="8" name="Прямоугольник 7"/>
            <p:cNvSpPr/>
            <p:nvPr/>
          </p:nvSpPr>
          <p:spPr>
            <a:xfrm>
              <a:off x="2142183" y="2893144"/>
              <a:ext cx="899605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bevelT w="25400" h="55880" prst="artDeco"/>
                <a:contourClr>
                  <a:schemeClr val="accent2">
                    <a:tint val="20000"/>
                  </a:schemeClr>
                </a:contourClr>
              </a:sp3d>
            </a:bodyPr>
            <a:lstStyle/>
            <a:p>
              <a:pPr algn="ctr"/>
              <a:r>
                <a:rPr lang="ru-RU" sz="5400" b="1" cap="none" spc="50" dirty="0" smtClean="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</a:rPr>
                <a:t>10</a:t>
              </a:r>
              <a:endParaRPr lang="en-US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endParaRPr>
            </a:p>
          </p:txBody>
        </p:sp>
        <p:cxnSp>
          <p:nvCxnSpPr>
            <p:cNvPr id="9" name="Прямая соединительная линия 8"/>
            <p:cNvCxnSpPr/>
            <p:nvPr/>
          </p:nvCxnSpPr>
          <p:spPr>
            <a:xfrm>
              <a:off x="2248990" y="2952378"/>
              <a:ext cx="720000" cy="0"/>
            </a:xfrm>
            <a:prstGeom prst="line">
              <a:avLst/>
            </a:prstGeom>
            <a:ln w="57150"/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sp>
          <p:nvSpPr>
            <p:cNvPr id="10" name="Прямоугольник 9"/>
            <p:cNvSpPr/>
            <p:nvPr/>
          </p:nvSpPr>
          <p:spPr>
            <a:xfrm>
              <a:off x="1782142" y="2448322"/>
              <a:ext cx="542136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bevelT w="25400" h="55880" prst="artDeco"/>
                <a:contourClr>
                  <a:schemeClr val="accent2">
                    <a:tint val="20000"/>
                  </a:schemeClr>
                </a:contourClr>
              </a:sp3d>
            </a:bodyPr>
            <a:lstStyle/>
            <a:p>
              <a:pPr algn="ctr"/>
              <a:r>
                <a:rPr lang="ru-RU" sz="5400" b="1" cap="none" spc="50" dirty="0" smtClean="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</a:rPr>
                <a:t>3</a:t>
              </a:r>
              <a:endParaRPr lang="en-US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endParaRPr>
            </a:p>
          </p:txBody>
        </p:sp>
      </p:grpSp>
      <p:grpSp>
        <p:nvGrpSpPr>
          <p:cNvPr id="11" name="Группа 28"/>
          <p:cNvGrpSpPr/>
          <p:nvPr/>
        </p:nvGrpSpPr>
        <p:grpSpPr>
          <a:xfrm>
            <a:off x="1350095" y="3384426"/>
            <a:ext cx="1977155" cy="1728192"/>
            <a:chOff x="1422103" y="2088282"/>
            <a:chExt cx="1977155" cy="1728192"/>
          </a:xfrm>
        </p:grpSpPr>
        <p:sp>
          <p:nvSpPr>
            <p:cNvPr id="12" name="Прямоугольник 11"/>
            <p:cNvSpPr/>
            <p:nvPr/>
          </p:nvSpPr>
          <p:spPr>
            <a:xfrm>
              <a:off x="1963448" y="2088282"/>
              <a:ext cx="1257075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bevelT w="25400" h="55880" prst="artDeco"/>
                <a:contourClr>
                  <a:schemeClr val="accent2">
                    <a:tint val="20000"/>
                  </a:schemeClr>
                </a:contourClr>
              </a:sp3d>
            </a:bodyPr>
            <a:lstStyle/>
            <a:p>
              <a:pPr algn="ctr"/>
              <a:r>
                <a:rPr lang="ru-RU" sz="5400" b="1" cap="none" spc="50" dirty="0" smtClean="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</a:rPr>
                <a:t>156</a:t>
              </a:r>
              <a:endParaRPr lang="en-US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endParaRPr>
            </a:p>
          </p:txBody>
        </p:sp>
        <p:sp>
          <p:nvSpPr>
            <p:cNvPr id="13" name="Прямоугольник 12"/>
            <p:cNvSpPr/>
            <p:nvPr/>
          </p:nvSpPr>
          <p:spPr>
            <a:xfrm>
              <a:off x="1784713" y="2893144"/>
              <a:ext cx="1614545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bevelT w="25400" h="55880" prst="artDeco"/>
                <a:contourClr>
                  <a:schemeClr val="accent2">
                    <a:tint val="20000"/>
                  </a:schemeClr>
                </a:contourClr>
              </a:sp3d>
            </a:bodyPr>
            <a:lstStyle/>
            <a:p>
              <a:pPr algn="ctr"/>
              <a:r>
                <a:rPr lang="ru-RU" sz="5400" b="1" cap="none" spc="50" dirty="0" smtClean="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</a:rPr>
                <a:t>1000</a:t>
              </a:r>
              <a:endParaRPr lang="en-US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endParaRPr>
            </a:p>
          </p:txBody>
        </p:sp>
        <p:cxnSp>
          <p:nvCxnSpPr>
            <p:cNvPr id="14" name="Прямая соединительная линия 13"/>
            <p:cNvCxnSpPr/>
            <p:nvPr/>
          </p:nvCxnSpPr>
          <p:spPr>
            <a:xfrm>
              <a:off x="1926159" y="2952378"/>
              <a:ext cx="1332000" cy="0"/>
            </a:xfrm>
            <a:prstGeom prst="line">
              <a:avLst/>
            </a:prstGeom>
            <a:ln w="57150"/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sp>
          <p:nvSpPr>
            <p:cNvPr id="15" name="Прямоугольник 14"/>
            <p:cNvSpPr/>
            <p:nvPr/>
          </p:nvSpPr>
          <p:spPr>
            <a:xfrm>
              <a:off x="1422103" y="2448322"/>
              <a:ext cx="542135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bevelT w="25400" h="55880" prst="artDeco"/>
                <a:contourClr>
                  <a:schemeClr val="accent2">
                    <a:tint val="20000"/>
                  </a:schemeClr>
                </a:contourClr>
              </a:sp3d>
            </a:bodyPr>
            <a:lstStyle/>
            <a:p>
              <a:pPr algn="ctr"/>
              <a:r>
                <a:rPr lang="ru-RU" sz="5400" b="1" cap="none" spc="50" dirty="0" smtClean="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</a:rPr>
                <a:t>2</a:t>
              </a:r>
              <a:endParaRPr lang="en-US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endParaRPr>
            </a:p>
          </p:txBody>
        </p:sp>
      </p:grpSp>
      <p:grpSp>
        <p:nvGrpSpPr>
          <p:cNvPr id="16" name="Группа 28"/>
          <p:cNvGrpSpPr/>
          <p:nvPr/>
        </p:nvGrpSpPr>
        <p:grpSpPr>
          <a:xfrm>
            <a:off x="1567899" y="5184626"/>
            <a:ext cx="1582396" cy="1728192"/>
            <a:chOff x="1638127" y="2088282"/>
            <a:chExt cx="1582396" cy="1728192"/>
          </a:xfrm>
        </p:grpSpPr>
        <p:sp>
          <p:nvSpPr>
            <p:cNvPr id="17" name="Прямоугольник 16"/>
            <p:cNvSpPr/>
            <p:nvPr/>
          </p:nvSpPr>
          <p:spPr>
            <a:xfrm>
              <a:off x="2142183" y="2088282"/>
              <a:ext cx="899605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bevelT w="25400" h="55880" prst="artDeco"/>
                <a:contourClr>
                  <a:schemeClr val="accent2">
                    <a:tint val="20000"/>
                  </a:schemeClr>
                </a:contourClr>
              </a:sp3d>
            </a:bodyPr>
            <a:lstStyle/>
            <a:p>
              <a:pPr algn="ctr"/>
              <a:r>
                <a:rPr lang="en-US" sz="5400" b="1" cap="none" spc="50" dirty="0" smtClean="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</a:rPr>
                <a:t>2</a:t>
              </a:r>
              <a:r>
                <a:rPr lang="ru-RU" sz="5400" b="1" cap="none" spc="50" dirty="0" smtClean="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</a:rPr>
                <a:t>9</a:t>
              </a:r>
              <a:endParaRPr lang="en-US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endParaRPr>
            </a:p>
          </p:txBody>
        </p:sp>
        <p:sp>
          <p:nvSpPr>
            <p:cNvPr id="18" name="Прямоугольник 17"/>
            <p:cNvSpPr/>
            <p:nvPr/>
          </p:nvSpPr>
          <p:spPr>
            <a:xfrm>
              <a:off x="1963448" y="2893144"/>
              <a:ext cx="1257075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bevelT w="25400" h="55880" prst="artDeco"/>
                <a:contourClr>
                  <a:schemeClr val="accent2">
                    <a:tint val="20000"/>
                  </a:schemeClr>
                </a:contourClr>
              </a:sp3d>
            </a:bodyPr>
            <a:lstStyle/>
            <a:p>
              <a:pPr algn="ctr"/>
              <a:r>
                <a:rPr lang="ru-RU" sz="5400" b="1" cap="none" spc="50" dirty="0" smtClean="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</a:rPr>
                <a:t>100</a:t>
              </a:r>
              <a:endParaRPr lang="en-US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endParaRPr>
            </a:p>
          </p:txBody>
        </p:sp>
        <p:cxnSp>
          <p:nvCxnSpPr>
            <p:cNvPr id="19" name="Прямая соединительная линия 18"/>
            <p:cNvCxnSpPr/>
            <p:nvPr/>
          </p:nvCxnSpPr>
          <p:spPr>
            <a:xfrm>
              <a:off x="2070175" y="2952378"/>
              <a:ext cx="1008000" cy="0"/>
            </a:xfrm>
            <a:prstGeom prst="line">
              <a:avLst/>
            </a:prstGeom>
            <a:ln w="57150"/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sp>
          <p:nvSpPr>
            <p:cNvPr id="20" name="Прямоугольник 19"/>
            <p:cNvSpPr/>
            <p:nvPr/>
          </p:nvSpPr>
          <p:spPr>
            <a:xfrm>
              <a:off x="1638127" y="2448322"/>
              <a:ext cx="542135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bevelT w="25400" h="55880" prst="artDeco"/>
                <a:contourClr>
                  <a:schemeClr val="accent2">
                    <a:tint val="20000"/>
                  </a:schemeClr>
                </a:contourClr>
              </a:sp3d>
            </a:bodyPr>
            <a:lstStyle/>
            <a:p>
              <a:pPr algn="ctr"/>
              <a:r>
                <a:rPr lang="ru-RU" sz="5400" b="1" cap="none" spc="50" dirty="0" smtClean="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</a:rPr>
                <a:t>7</a:t>
              </a:r>
              <a:endParaRPr lang="en-US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endParaRPr>
            </a:p>
          </p:txBody>
        </p:sp>
      </p:grpSp>
      <p:grpSp>
        <p:nvGrpSpPr>
          <p:cNvPr id="21" name="Группа 28"/>
          <p:cNvGrpSpPr/>
          <p:nvPr/>
        </p:nvGrpSpPr>
        <p:grpSpPr>
          <a:xfrm>
            <a:off x="6320427" y="1584226"/>
            <a:ext cx="1654404" cy="1728192"/>
            <a:chOff x="1566119" y="2088282"/>
            <a:chExt cx="1654404" cy="1728192"/>
          </a:xfrm>
        </p:grpSpPr>
        <p:sp>
          <p:nvSpPr>
            <p:cNvPr id="22" name="Прямоугольник 21"/>
            <p:cNvSpPr/>
            <p:nvPr/>
          </p:nvSpPr>
          <p:spPr>
            <a:xfrm>
              <a:off x="2320918" y="2088282"/>
              <a:ext cx="542135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bevelT w="25400" h="55880" prst="artDeco"/>
                <a:contourClr>
                  <a:schemeClr val="accent2">
                    <a:tint val="20000"/>
                  </a:schemeClr>
                </a:contourClr>
              </a:sp3d>
            </a:bodyPr>
            <a:lstStyle/>
            <a:p>
              <a:pPr algn="ctr"/>
              <a:r>
                <a:rPr lang="ru-RU" sz="5400" b="1" cap="none" spc="50" dirty="0" smtClean="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</a:rPr>
                <a:t>1</a:t>
              </a:r>
              <a:endParaRPr lang="en-US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endParaRPr>
            </a:p>
          </p:txBody>
        </p:sp>
        <p:sp>
          <p:nvSpPr>
            <p:cNvPr id="23" name="Прямоугольник 22"/>
            <p:cNvSpPr/>
            <p:nvPr/>
          </p:nvSpPr>
          <p:spPr>
            <a:xfrm>
              <a:off x="1963448" y="2893144"/>
              <a:ext cx="1257075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bevelT w="25400" h="55880" prst="artDeco"/>
                <a:contourClr>
                  <a:schemeClr val="accent2">
                    <a:tint val="20000"/>
                  </a:schemeClr>
                </a:contourClr>
              </a:sp3d>
            </a:bodyPr>
            <a:lstStyle/>
            <a:p>
              <a:pPr algn="ctr"/>
              <a:r>
                <a:rPr lang="ru-RU" sz="5400" b="1" cap="none" spc="50" dirty="0" smtClean="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</a:rPr>
                <a:t>100</a:t>
              </a:r>
              <a:endParaRPr lang="en-US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endParaRPr>
            </a:p>
          </p:txBody>
        </p:sp>
        <p:cxnSp>
          <p:nvCxnSpPr>
            <p:cNvPr id="24" name="Прямая соединительная линия 23"/>
            <p:cNvCxnSpPr/>
            <p:nvPr/>
          </p:nvCxnSpPr>
          <p:spPr>
            <a:xfrm>
              <a:off x="2106287" y="2952378"/>
              <a:ext cx="972000" cy="0"/>
            </a:xfrm>
            <a:prstGeom prst="line">
              <a:avLst/>
            </a:prstGeom>
            <a:ln w="57150"/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sp>
          <p:nvSpPr>
            <p:cNvPr id="25" name="Прямоугольник 24"/>
            <p:cNvSpPr/>
            <p:nvPr/>
          </p:nvSpPr>
          <p:spPr>
            <a:xfrm>
              <a:off x="1566119" y="2448322"/>
              <a:ext cx="542135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bevelT w="25400" h="55880" prst="artDeco"/>
                <a:contourClr>
                  <a:schemeClr val="accent2">
                    <a:tint val="20000"/>
                  </a:schemeClr>
                </a:contourClr>
              </a:sp3d>
            </a:bodyPr>
            <a:lstStyle/>
            <a:p>
              <a:pPr algn="ctr"/>
              <a:r>
                <a:rPr lang="en-US" sz="5400" b="1" cap="none" spc="50" dirty="0" smtClean="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</a:rPr>
                <a:t>6</a:t>
              </a:r>
            </a:p>
          </p:txBody>
        </p:sp>
      </p:grpSp>
      <p:grpSp>
        <p:nvGrpSpPr>
          <p:cNvPr id="26" name="Группа 28"/>
          <p:cNvGrpSpPr/>
          <p:nvPr/>
        </p:nvGrpSpPr>
        <p:grpSpPr>
          <a:xfrm>
            <a:off x="6141692" y="3384426"/>
            <a:ext cx="1977155" cy="1728192"/>
            <a:chOff x="1422103" y="2088282"/>
            <a:chExt cx="1977155" cy="1728192"/>
          </a:xfrm>
        </p:grpSpPr>
        <p:sp>
          <p:nvSpPr>
            <p:cNvPr id="27" name="Прямоугольник 26"/>
            <p:cNvSpPr/>
            <p:nvPr/>
          </p:nvSpPr>
          <p:spPr>
            <a:xfrm>
              <a:off x="2320918" y="2088282"/>
              <a:ext cx="542135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bevelT w="25400" h="55880" prst="artDeco"/>
                <a:contourClr>
                  <a:schemeClr val="accent2">
                    <a:tint val="20000"/>
                  </a:schemeClr>
                </a:contourClr>
              </a:sp3d>
            </a:bodyPr>
            <a:lstStyle/>
            <a:p>
              <a:pPr algn="ctr"/>
              <a:r>
                <a:rPr lang="ru-RU" sz="5400" b="1" cap="none" spc="50" dirty="0" smtClean="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</a:rPr>
                <a:t>4</a:t>
              </a:r>
              <a:endParaRPr lang="en-US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endParaRPr>
            </a:p>
          </p:txBody>
        </p:sp>
        <p:sp>
          <p:nvSpPr>
            <p:cNvPr id="28" name="Прямоугольник 27"/>
            <p:cNvSpPr/>
            <p:nvPr/>
          </p:nvSpPr>
          <p:spPr>
            <a:xfrm>
              <a:off x="1784713" y="2893144"/>
              <a:ext cx="1614545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bevelT w="25400" h="55880" prst="artDeco"/>
                <a:contourClr>
                  <a:schemeClr val="accent2">
                    <a:tint val="20000"/>
                  </a:schemeClr>
                </a:contourClr>
              </a:sp3d>
            </a:bodyPr>
            <a:lstStyle/>
            <a:p>
              <a:pPr algn="ctr"/>
              <a:r>
                <a:rPr lang="ru-RU" sz="5400" b="1" cap="none" spc="50" dirty="0" smtClean="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</a:rPr>
                <a:t>1000</a:t>
              </a:r>
              <a:endParaRPr lang="en-US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endParaRPr>
            </a:p>
          </p:txBody>
        </p:sp>
        <p:cxnSp>
          <p:nvCxnSpPr>
            <p:cNvPr id="29" name="Прямая соединительная линия 28"/>
            <p:cNvCxnSpPr/>
            <p:nvPr/>
          </p:nvCxnSpPr>
          <p:spPr>
            <a:xfrm>
              <a:off x="1926303" y="2952378"/>
              <a:ext cx="1296000" cy="0"/>
            </a:xfrm>
            <a:prstGeom prst="line">
              <a:avLst/>
            </a:prstGeom>
            <a:ln w="57150"/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sp>
          <p:nvSpPr>
            <p:cNvPr id="30" name="Прямоугольник 29"/>
            <p:cNvSpPr/>
            <p:nvPr/>
          </p:nvSpPr>
          <p:spPr>
            <a:xfrm>
              <a:off x="1422103" y="2448322"/>
              <a:ext cx="542135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bevelT w="25400" h="55880" prst="artDeco"/>
                <a:contourClr>
                  <a:schemeClr val="accent2">
                    <a:tint val="20000"/>
                  </a:schemeClr>
                </a:contourClr>
              </a:sp3d>
            </a:bodyPr>
            <a:lstStyle/>
            <a:p>
              <a:pPr algn="ctr"/>
              <a:r>
                <a:rPr lang="ru-RU" sz="5400" b="1" cap="none" spc="50" dirty="0" smtClean="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</a:rPr>
                <a:t>5</a:t>
              </a:r>
              <a:endParaRPr lang="en-US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endParaRPr>
            </a:p>
          </p:txBody>
        </p:sp>
      </p:grpSp>
      <p:grpSp>
        <p:nvGrpSpPr>
          <p:cNvPr id="31" name="Группа 28"/>
          <p:cNvGrpSpPr/>
          <p:nvPr/>
        </p:nvGrpSpPr>
        <p:grpSpPr>
          <a:xfrm>
            <a:off x="5962957" y="5184626"/>
            <a:ext cx="2371914" cy="1728192"/>
            <a:chOff x="1206079" y="2088282"/>
            <a:chExt cx="2371914" cy="1728192"/>
          </a:xfrm>
        </p:grpSpPr>
        <p:sp>
          <p:nvSpPr>
            <p:cNvPr id="32" name="Прямоугольник 31"/>
            <p:cNvSpPr/>
            <p:nvPr/>
          </p:nvSpPr>
          <p:spPr>
            <a:xfrm>
              <a:off x="2320918" y="2088282"/>
              <a:ext cx="542135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bevelT w="25400" h="55880" prst="artDeco"/>
                <a:contourClr>
                  <a:schemeClr val="accent2">
                    <a:tint val="20000"/>
                  </a:schemeClr>
                </a:contourClr>
              </a:sp3d>
            </a:bodyPr>
            <a:lstStyle/>
            <a:p>
              <a:pPr algn="ctr"/>
              <a:r>
                <a:rPr lang="ru-RU" sz="5400" b="1" cap="none" spc="50" dirty="0" smtClean="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</a:rPr>
                <a:t>8</a:t>
              </a:r>
              <a:endParaRPr lang="en-US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endParaRPr>
            </a:p>
          </p:txBody>
        </p:sp>
        <p:sp>
          <p:nvSpPr>
            <p:cNvPr id="33" name="Прямоугольник 32"/>
            <p:cNvSpPr/>
            <p:nvPr/>
          </p:nvSpPr>
          <p:spPr>
            <a:xfrm>
              <a:off x="1605978" y="2893144"/>
              <a:ext cx="1972015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bevelT w="25400" h="55880" prst="artDeco"/>
                <a:contourClr>
                  <a:schemeClr val="accent2">
                    <a:tint val="20000"/>
                  </a:schemeClr>
                </a:contourClr>
              </a:sp3d>
            </a:bodyPr>
            <a:lstStyle/>
            <a:p>
              <a:pPr algn="ctr"/>
              <a:r>
                <a:rPr lang="ru-RU" sz="5400" b="1" cap="none" spc="50" dirty="0" smtClean="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</a:rPr>
                <a:t>10000</a:t>
              </a:r>
              <a:endParaRPr lang="en-US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endParaRPr>
            </a:p>
          </p:txBody>
        </p:sp>
        <p:cxnSp>
          <p:nvCxnSpPr>
            <p:cNvPr id="34" name="Прямая соединительная линия 33"/>
            <p:cNvCxnSpPr/>
            <p:nvPr/>
          </p:nvCxnSpPr>
          <p:spPr>
            <a:xfrm>
              <a:off x="1710135" y="2952378"/>
              <a:ext cx="1692000" cy="0"/>
            </a:xfrm>
            <a:prstGeom prst="line">
              <a:avLst/>
            </a:prstGeom>
            <a:ln w="57150"/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sp>
          <p:nvSpPr>
            <p:cNvPr id="35" name="Прямоугольник 34"/>
            <p:cNvSpPr/>
            <p:nvPr/>
          </p:nvSpPr>
          <p:spPr>
            <a:xfrm>
              <a:off x="1206079" y="2448322"/>
              <a:ext cx="542135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bevelT w="25400" h="55880" prst="artDeco"/>
                <a:contourClr>
                  <a:schemeClr val="accent2">
                    <a:tint val="20000"/>
                  </a:schemeClr>
                </a:contourClr>
              </a:sp3d>
            </a:bodyPr>
            <a:lstStyle/>
            <a:p>
              <a:pPr algn="ctr"/>
              <a:r>
                <a:rPr lang="ru-RU" sz="5400" b="1" cap="none" spc="50" dirty="0" smtClean="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</a:rPr>
                <a:t>9</a:t>
              </a:r>
              <a:endParaRPr lang="en-US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endParaRPr>
            </a:p>
          </p:txBody>
        </p:sp>
      </p:grp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8326" y="240031"/>
            <a:ext cx="9902495" cy="1301497"/>
          </a:xfrm>
          <a:prstGeom prst="rect">
            <a:avLst/>
          </a:prstGeom>
          <a:noFill/>
        </p:spPr>
        <p:txBody>
          <a:bodyPr wrap="square" lIns="100191" tIns="50095" rIns="100191" bIns="50095" rtlCol="0">
            <a:spAutoFit/>
          </a:bodyPr>
          <a:lstStyle/>
          <a:p>
            <a:pPr algn="ctr"/>
            <a:r>
              <a:rPr lang="ru-RU" sz="3900" dirty="0" smtClean="0">
                <a:ln>
                  <a:solidFill>
                    <a:schemeClr val="tx1"/>
                  </a:solidFill>
                </a:ln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Числа со знаменателями 10, 100, 1000 и т.д. </a:t>
            </a:r>
          </a:p>
          <a:p>
            <a:pPr algn="ctr"/>
            <a:r>
              <a:rPr lang="ru-RU" sz="3900" dirty="0" smtClean="0">
                <a:ln>
                  <a:solidFill>
                    <a:schemeClr val="tx1"/>
                  </a:solidFill>
                </a:ln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условились записывать без знаменателя</a:t>
            </a:r>
            <a:endParaRPr lang="ru-RU" sz="3900" dirty="0">
              <a:ln>
                <a:solidFill>
                  <a:schemeClr val="tx1"/>
                </a:solidFill>
              </a:ln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0" y="0"/>
            <a:ext cx="9902495" cy="1716995"/>
          </a:xfrm>
          <a:prstGeom prst="rect">
            <a:avLst/>
          </a:prstGeom>
          <a:noFill/>
        </p:spPr>
        <p:txBody>
          <a:bodyPr wrap="square" lIns="100191" tIns="50095" rIns="100191" bIns="50095" rtlCol="0">
            <a:spAutoFit/>
          </a:bodyPr>
          <a:lstStyle/>
          <a:p>
            <a:pPr algn="ctr"/>
            <a:r>
              <a:rPr lang="ru-RU" sz="3500" dirty="0" smtClean="0">
                <a:ln>
                  <a:solidFill>
                    <a:schemeClr val="tx1"/>
                  </a:solidFill>
                </a:ln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Сначала пишут целую часть, а потом числитель дробной части</a:t>
            </a:r>
          </a:p>
          <a:p>
            <a:pPr algn="ctr"/>
            <a:r>
              <a:rPr lang="ru-RU" sz="3500" dirty="0" smtClean="0">
                <a:ln>
                  <a:solidFill>
                    <a:schemeClr val="tx1"/>
                  </a:solidFill>
                </a:ln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Целую часть отделяют от дробной части запятой</a:t>
            </a:r>
            <a:endParaRPr lang="ru-RU" sz="3500" dirty="0">
              <a:ln>
                <a:solidFill>
                  <a:schemeClr val="tx1"/>
                </a:solidFill>
              </a:ln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29" name="Rectangle 5"/>
          <p:cNvSpPr>
            <a:spLocks noChangeArrowheads="1"/>
          </p:cNvSpPr>
          <p:nvPr/>
        </p:nvSpPr>
        <p:spPr bwMode="auto">
          <a:xfrm>
            <a:off x="0" y="-204472"/>
            <a:ext cx="202403" cy="4089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100191" tIns="50095" rIns="100191" bIns="50095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dirty="0"/>
          </a:p>
        </p:txBody>
      </p:sp>
      <p:sp>
        <p:nvSpPr>
          <p:cNvPr id="1031" name="Rectangle 7"/>
          <p:cNvSpPr>
            <a:spLocks noChangeArrowheads="1"/>
          </p:cNvSpPr>
          <p:nvPr/>
        </p:nvSpPr>
        <p:spPr bwMode="auto">
          <a:xfrm>
            <a:off x="0" y="-204472"/>
            <a:ext cx="202403" cy="4089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100191" tIns="50095" rIns="100191" bIns="50095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dirty="0"/>
          </a:p>
        </p:txBody>
      </p:sp>
      <p:sp>
        <p:nvSpPr>
          <p:cNvPr id="1033" name="Rectangle 9"/>
          <p:cNvSpPr>
            <a:spLocks noChangeArrowheads="1"/>
          </p:cNvSpPr>
          <p:nvPr/>
        </p:nvSpPr>
        <p:spPr bwMode="auto">
          <a:xfrm>
            <a:off x="0" y="-204472"/>
            <a:ext cx="202403" cy="4089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100191" tIns="50095" rIns="100191" bIns="50095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dirty="0"/>
          </a:p>
        </p:txBody>
      </p:sp>
      <p:sp>
        <p:nvSpPr>
          <p:cNvPr id="1035" name="Rectangle 11"/>
          <p:cNvSpPr>
            <a:spLocks noChangeArrowheads="1"/>
          </p:cNvSpPr>
          <p:nvPr/>
        </p:nvSpPr>
        <p:spPr bwMode="auto">
          <a:xfrm>
            <a:off x="0" y="-204472"/>
            <a:ext cx="202403" cy="4089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100191" tIns="50095" rIns="100191" bIns="50095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dirty="0"/>
          </a:p>
        </p:txBody>
      </p:sp>
      <p:sp>
        <p:nvSpPr>
          <p:cNvPr id="1037" name="Rectangle 13"/>
          <p:cNvSpPr>
            <a:spLocks noChangeArrowheads="1"/>
          </p:cNvSpPr>
          <p:nvPr/>
        </p:nvSpPr>
        <p:spPr bwMode="auto">
          <a:xfrm>
            <a:off x="0" y="-204472"/>
            <a:ext cx="202403" cy="4089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100191" tIns="50095" rIns="100191" bIns="50095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dirty="0"/>
          </a:p>
        </p:txBody>
      </p:sp>
      <p:sp>
        <p:nvSpPr>
          <p:cNvPr id="1039" name="Rectangle 15"/>
          <p:cNvSpPr>
            <a:spLocks noChangeArrowheads="1"/>
          </p:cNvSpPr>
          <p:nvPr/>
        </p:nvSpPr>
        <p:spPr bwMode="auto">
          <a:xfrm>
            <a:off x="0" y="-204472"/>
            <a:ext cx="202403" cy="4089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100191" tIns="50095" rIns="100191" bIns="50095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dirty="0"/>
          </a:p>
        </p:txBody>
      </p:sp>
      <p:pic>
        <p:nvPicPr>
          <p:cNvPr id="1038" name="Picture 14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616564" y="1760220"/>
            <a:ext cx="1134672" cy="2347331"/>
          </a:xfrm>
          <a:prstGeom prst="rect">
            <a:avLst/>
          </a:prstGeom>
          <a:noFill/>
        </p:spPr>
      </p:pic>
      <p:sp>
        <p:nvSpPr>
          <p:cNvPr id="1041" name="Rectangle 17"/>
          <p:cNvSpPr>
            <a:spLocks noChangeArrowheads="1"/>
          </p:cNvSpPr>
          <p:nvPr/>
        </p:nvSpPr>
        <p:spPr bwMode="auto">
          <a:xfrm>
            <a:off x="0" y="-204472"/>
            <a:ext cx="202403" cy="4089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100191" tIns="50095" rIns="100191" bIns="50095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dirty="0"/>
          </a:p>
        </p:txBody>
      </p:sp>
      <p:pic>
        <p:nvPicPr>
          <p:cNvPr id="1040" name="Picture 16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358238" y="4080510"/>
            <a:ext cx="1749521" cy="2382183"/>
          </a:xfrm>
          <a:prstGeom prst="rect">
            <a:avLst/>
          </a:prstGeom>
          <a:noFill/>
        </p:spPr>
      </p:pic>
      <p:sp>
        <p:nvSpPr>
          <p:cNvPr id="1043" name="Rectangle 19"/>
          <p:cNvSpPr>
            <a:spLocks noChangeArrowheads="1"/>
          </p:cNvSpPr>
          <p:nvPr/>
        </p:nvSpPr>
        <p:spPr bwMode="auto">
          <a:xfrm>
            <a:off x="0" y="-204472"/>
            <a:ext cx="202403" cy="4089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100191" tIns="50095" rIns="100191" bIns="50095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dirty="0"/>
          </a:p>
        </p:txBody>
      </p:sp>
      <p:sp>
        <p:nvSpPr>
          <p:cNvPr id="1045" name="Rectangle 21"/>
          <p:cNvSpPr>
            <a:spLocks noChangeArrowheads="1"/>
          </p:cNvSpPr>
          <p:nvPr/>
        </p:nvSpPr>
        <p:spPr bwMode="auto">
          <a:xfrm>
            <a:off x="0" y="-204472"/>
            <a:ext cx="202403" cy="4089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100191" tIns="50095" rIns="100191" bIns="50095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dirty="0"/>
          </a:p>
        </p:txBody>
      </p:sp>
      <p:sp>
        <p:nvSpPr>
          <p:cNvPr id="23" name="TextBox 22"/>
          <p:cNvSpPr txBox="1"/>
          <p:nvPr/>
        </p:nvSpPr>
        <p:spPr>
          <a:xfrm>
            <a:off x="2703158" y="2084952"/>
            <a:ext cx="774977" cy="1578496"/>
          </a:xfrm>
          <a:prstGeom prst="rect">
            <a:avLst/>
          </a:prstGeom>
          <a:noFill/>
        </p:spPr>
        <p:txBody>
          <a:bodyPr wrap="square" lIns="100191" tIns="50095" rIns="100191" bIns="50095" rtlCol="0">
            <a:spAutoFit/>
          </a:bodyPr>
          <a:lstStyle/>
          <a:p>
            <a:r>
              <a:rPr lang="ru-RU" sz="9600" dirty="0" smtClean="0">
                <a:latin typeface="Times New Roman" pitchFamily="18" charset="0"/>
                <a:cs typeface="Times New Roman" pitchFamily="18" charset="0"/>
              </a:rPr>
              <a:t>2</a:t>
            </a:r>
            <a:endParaRPr lang="ru-RU" sz="9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2497151" y="4560570"/>
            <a:ext cx="688869" cy="1578496"/>
          </a:xfrm>
          <a:prstGeom prst="rect">
            <a:avLst/>
          </a:prstGeom>
          <a:noFill/>
        </p:spPr>
        <p:txBody>
          <a:bodyPr wrap="square" lIns="100191" tIns="50095" rIns="100191" bIns="50095" rtlCol="0">
            <a:spAutoFit/>
          </a:bodyPr>
          <a:lstStyle/>
          <a:p>
            <a:r>
              <a:rPr lang="ru-RU" sz="9600" dirty="0" smtClean="0">
                <a:latin typeface="Times New Roman" pitchFamily="18" charset="0"/>
                <a:cs typeface="Times New Roman" pitchFamily="18" charset="0"/>
              </a:rPr>
              <a:t>1</a:t>
            </a:r>
            <a:endParaRPr lang="ru-RU" sz="9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5080410" y="4560570"/>
            <a:ext cx="947195" cy="1578496"/>
          </a:xfrm>
          <a:prstGeom prst="rect">
            <a:avLst/>
          </a:prstGeom>
          <a:noFill/>
        </p:spPr>
        <p:txBody>
          <a:bodyPr wrap="square" lIns="100191" tIns="50095" rIns="100191" bIns="50095" rtlCol="0">
            <a:spAutoFit/>
          </a:bodyPr>
          <a:lstStyle/>
          <a:p>
            <a:r>
              <a:rPr lang="ru-RU" sz="9600" dirty="0" smtClean="0"/>
              <a:t>=</a:t>
            </a:r>
            <a:endParaRPr lang="ru-RU" sz="9600" dirty="0"/>
          </a:p>
        </p:txBody>
      </p:sp>
      <p:sp>
        <p:nvSpPr>
          <p:cNvPr id="29" name="TextBox 28"/>
          <p:cNvSpPr txBox="1"/>
          <p:nvPr/>
        </p:nvSpPr>
        <p:spPr>
          <a:xfrm>
            <a:off x="4941982" y="2164962"/>
            <a:ext cx="780346" cy="1578496"/>
          </a:xfrm>
          <a:prstGeom prst="rect">
            <a:avLst/>
          </a:prstGeom>
          <a:noFill/>
        </p:spPr>
        <p:txBody>
          <a:bodyPr wrap="square" lIns="100191" tIns="50095" rIns="100191" bIns="50095" rtlCol="0">
            <a:spAutoFit/>
          </a:bodyPr>
          <a:lstStyle/>
          <a:p>
            <a:r>
              <a:rPr lang="ru-RU" sz="9600" dirty="0" smtClean="0"/>
              <a:t>=</a:t>
            </a:r>
            <a:endParaRPr lang="ru-RU" sz="9600" dirty="0"/>
          </a:p>
        </p:txBody>
      </p:sp>
      <p:sp>
        <p:nvSpPr>
          <p:cNvPr id="1047" name="Rectangle 23"/>
          <p:cNvSpPr>
            <a:spLocks noChangeArrowheads="1"/>
          </p:cNvSpPr>
          <p:nvPr/>
        </p:nvSpPr>
        <p:spPr bwMode="auto">
          <a:xfrm>
            <a:off x="0" y="-204472"/>
            <a:ext cx="202403" cy="4089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100191" tIns="50095" rIns="100191" bIns="50095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dirty="0"/>
          </a:p>
        </p:txBody>
      </p:sp>
      <p:sp>
        <p:nvSpPr>
          <p:cNvPr id="41" name="Прямоугольник 40"/>
          <p:cNvSpPr/>
          <p:nvPr/>
        </p:nvSpPr>
        <p:spPr>
          <a:xfrm>
            <a:off x="5855389" y="2160270"/>
            <a:ext cx="817892" cy="1578496"/>
          </a:xfrm>
          <a:prstGeom prst="rect">
            <a:avLst/>
          </a:prstGeom>
        </p:spPr>
        <p:txBody>
          <a:bodyPr wrap="none" lIns="100191" tIns="50095" rIns="100191" bIns="50095">
            <a:spAutoFit/>
          </a:bodyPr>
          <a:lstStyle/>
          <a:p>
            <a:r>
              <a:rPr lang="ru-RU" sz="96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endParaRPr lang="ru-RU" dirty="0"/>
          </a:p>
        </p:txBody>
      </p:sp>
      <p:sp>
        <p:nvSpPr>
          <p:cNvPr id="42" name="Прямоугольник 41"/>
          <p:cNvSpPr/>
          <p:nvPr/>
        </p:nvSpPr>
        <p:spPr>
          <a:xfrm>
            <a:off x="6630366" y="2160270"/>
            <a:ext cx="510115" cy="1578496"/>
          </a:xfrm>
          <a:prstGeom prst="rect">
            <a:avLst/>
          </a:prstGeom>
        </p:spPr>
        <p:txBody>
          <a:bodyPr wrap="none" lIns="100191" tIns="50095" rIns="100191" bIns="50095">
            <a:spAutoFit/>
          </a:bodyPr>
          <a:lstStyle/>
          <a:p>
            <a:r>
              <a:rPr lang="ru-RU" sz="96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endParaRPr lang="ru-RU" dirty="0"/>
          </a:p>
        </p:txBody>
      </p:sp>
      <p:sp>
        <p:nvSpPr>
          <p:cNvPr id="43" name="Прямоугольник 42"/>
          <p:cNvSpPr/>
          <p:nvPr/>
        </p:nvSpPr>
        <p:spPr>
          <a:xfrm>
            <a:off x="7147019" y="2160270"/>
            <a:ext cx="817892" cy="1578496"/>
          </a:xfrm>
          <a:prstGeom prst="rect">
            <a:avLst/>
          </a:prstGeom>
        </p:spPr>
        <p:txBody>
          <a:bodyPr wrap="none" lIns="100191" tIns="50095" rIns="100191" bIns="50095">
            <a:spAutoFit/>
          </a:bodyPr>
          <a:lstStyle/>
          <a:p>
            <a:r>
              <a:rPr lang="ru-RU" sz="96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5</a:t>
            </a:r>
            <a:endParaRPr lang="ru-RU" dirty="0"/>
          </a:p>
        </p:txBody>
      </p:sp>
      <p:sp>
        <p:nvSpPr>
          <p:cNvPr id="44" name="Прямоугольник 43"/>
          <p:cNvSpPr/>
          <p:nvPr/>
        </p:nvSpPr>
        <p:spPr>
          <a:xfrm>
            <a:off x="5941497" y="4560570"/>
            <a:ext cx="817892" cy="1578496"/>
          </a:xfrm>
          <a:prstGeom prst="rect">
            <a:avLst/>
          </a:prstGeom>
        </p:spPr>
        <p:txBody>
          <a:bodyPr wrap="none" lIns="100191" tIns="50095" rIns="100191" bIns="50095">
            <a:spAutoFit/>
          </a:bodyPr>
          <a:lstStyle/>
          <a:p>
            <a:r>
              <a:rPr lang="ru-RU" sz="96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endParaRPr lang="ru-RU" dirty="0"/>
          </a:p>
        </p:txBody>
      </p:sp>
      <p:sp>
        <p:nvSpPr>
          <p:cNvPr id="45" name="Прямоугольник 44"/>
          <p:cNvSpPr/>
          <p:nvPr/>
        </p:nvSpPr>
        <p:spPr>
          <a:xfrm>
            <a:off x="6630366" y="4560570"/>
            <a:ext cx="510115" cy="1578496"/>
          </a:xfrm>
          <a:prstGeom prst="rect">
            <a:avLst/>
          </a:prstGeom>
        </p:spPr>
        <p:txBody>
          <a:bodyPr wrap="none" lIns="100191" tIns="50095" rIns="100191" bIns="50095">
            <a:spAutoFit/>
          </a:bodyPr>
          <a:lstStyle/>
          <a:p>
            <a:r>
              <a:rPr lang="ru-RU" sz="96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endParaRPr lang="ru-RU" dirty="0"/>
          </a:p>
        </p:txBody>
      </p:sp>
      <p:sp>
        <p:nvSpPr>
          <p:cNvPr id="46" name="Прямоугольник 45"/>
          <p:cNvSpPr/>
          <p:nvPr/>
        </p:nvSpPr>
        <p:spPr>
          <a:xfrm>
            <a:off x="7147018" y="4560570"/>
            <a:ext cx="1433445" cy="1578496"/>
          </a:xfrm>
          <a:prstGeom prst="rect">
            <a:avLst/>
          </a:prstGeom>
        </p:spPr>
        <p:txBody>
          <a:bodyPr wrap="none" lIns="100191" tIns="50095" rIns="100191" bIns="50095">
            <a:spAutoFit/>
          </a:bodyPr>
          <a:lstStyle/>
          <a:p>
            <a:r>
              <a:rPr lang="ru-RU" sz="96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23</a:t>
            </a:r>
            <a:endParaRPr lang="ru-RU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10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9" dur="80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0" dur="80"/>
                                        <p:tgtEl>
                                          <p:spTgt spid="4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1" dur="80"/>
                                        <p:tgtEl>
                                          <p:spTgt spid="4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35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discrete" valueType="str">
                                      <p:cBhvr>
                                        <p:cTn id="40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"/>
                            </p:stCondLst>
                            <p:childTnLst>
                              <p:par>
                                <p:cTn id="48" presetID="35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49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"/>
                            </p:stCondLst>
                            <p:childTnLst>
                              <p:par>
                                <p:cTn id="57" presetID="35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58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2000"/>
                                        <p:tgtEl>
                                          <p:spTgt spid="10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500"/>
                            </p:stCondLst>
                            <p:childTnLst>
                              <p:par>
                                <p:cTn id="77" presetID="35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78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500"/>
                            </p:stCondLst>
                            <p:childTnLst>
                              <p:par>
                                <p:cTn id="86" presetID="35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7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500"/>
                            </p:stCondLst>
                            <p:childTnLst>
                              <p:par>
                                <p:cTn id="95" presetID="35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96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40" grpId="0"/>
      <p:bldP spid="23" grpId="0"/>
      <p:bldP spid="25" grpId="0"/>
      <p:bldP spid="28" grpId="0"/>
      <p:bldP spid="29" grpId="0"/>
      <p:bldP spid="41" grpId="0"/>
      <p:bldP spid="41" grpId="1"/>
      <p:bldP spid="42" grpId="0"/>
      <p:bldP spid="42" grpId="1"/>
      <p:bldP spid="43" grpId="0"/>
      <p:bldP spid="43" grpId="1"/>
      <p:bldP spid="44" grpId="0"/>
      <p:bldP spid="44" grpId="1"/>
      <p:bldP spid="45" grpId="0"/>
      <p:bldP spid="45" grpId="1"/>
      <p:bldP spid="46" grpId="0"/>
      <p:bldP spid="46" grpId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2217" y="240030"/>
            <a:ext cx="9902495" cy="171699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lIns="100191" tIns="50095" rIns="100191" bIns="50095" rtlCol="0">
            <a:spAutoFit/>
          </a:bodyPr>
          <a:lstStyle/>
          <a:p>
            <a:pPr algn="ctr"/>
            <a:r>
              <a:rPr lang="ru-RU" sz="3500" dirty="0" smtClean="0">
                <a:ln>
                  <a:solidFill>
                    <a:schemeClr val="tx1"/>
                  </a:solidFill>
                </a:ln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После запятой числитель дробной части должен иметь столько же цифр, сколько нулей в знаменателе</a:t>
            </a:r>
            <a:endParaRPr lang="ru-RU" sz="35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285931" y="3200400"/>
            <a:ext cx="899813" cy="1716995"/>
          </a:xfrm>
          <a:prstGeom prst="rect">
            <a:avLst/>
          </a:prstGeom>
        </p:spPr>
        <p:txBody>
          <a:bodyPr wrap="square" lIns="100191" tIns="50095" rIns="100191" bIns="50095">
            <a:spAutoFit/>
          </a:bodyPr>
          <a:lstStyle/>
          <a:p>
            <a:pPr lvl="0"/>
            <a:r>
              <a:rPr lang="ru-RU" sz="105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5</a:t>
            </a:r>
            <a:endParaRPr lang="ru-RU" sz="105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7491452" y="3200400"/>
            <a:ext cx="2583260" cy="1716995"/>
          </a:xfrm>
          <a:prstGeom prst="rect">
            <a:avLst/>
          </a:prstGeom>
        </p:spPr>
        <p:txBody>
          <a:bodyPr wrap="square" lIns="100191" tIns="50095" rIns="100191" bIns="50095">
            <a:spAutoFit/>
          </a:bodyPr>
          <a:lstStyle/>
          <a:p>
            <a:pPr lvl="0"/>
            <a:r>
              <a:rPr lang="ru-RU" sz="105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042</a:t>
            </a:r>
            <a:endParaRPr lang="ru-RU" sz="105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510953" y="1760220"/>
            <a:ext cx="3383964" cy="3332822"/>
          </a:xfrm>
          <a:prstGeom prst="rect">
            <a:avLst/>
          </a:prstGeom>
        </p:spPr>
        <p:txBody>
          <a:bodyPr wrap="square" lIns="100191" tIns="50095" rIns="100191" bIns="50095">
            <a:spAutoFit/>
          </a:bodyPr>
          <a:lstStyle/>
          <a:p>
            <a:pPr lvl="0" algn="ctr">
              <a:defRPr/>
            </a:pPr>
            <a:endParaRPr lang="ru-RU" sz="10500" dirty="0" smtClean="0">
              <a:solidFill>
                <a:prstClr val="black"/>
              </a:solidFill>
              <a:latin typeface="Impact" pitchFamily="34" charset="0"/>
            </a:endParaRPr>
          </a:p>
          <a:p>
            <a:pPr lvl="0" algn="ctr"/>
            <a:r>
              <a:rPr lang="ru-RU" sz="10500" dirty="0" smtClean="0">
                <a:latin typeface="Bookman Old Style" pitchFamily="18" charset="0"/>
              </a:rPr>
              <a:t>‚</a:t>
            </a:r>
            <a:endParaRPr lang="ru-RU" sz="10500" dirty="0">
              <a:latin typeface="Bookman Old Style" pitchFamily="18" charset="0"/>
            </a:endParaRPr>
          </a:p>
        </p:txBody>
      </p:sp>
      <p:sp>
        <p:nvSpPr>
          <p:cNvPr id="26626" name="Rectangle 2"/>
          <p:cNvSpPr>
            <a:spLocks noChangeArrowheads="1"/>
          </p:cNvSpPr>
          <p:nvPr/>
        </p:nvSpPr>
        <p:spPr bwMode="auto">
          <a:xfrm>
            <a:off x="0" y="-204472"/>
            <a:ext cx="202403" cy="4089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100191" tIns="50095" rIns="100191" bIns="50095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" name="TextBox 9"/>
          <p:cNvSpPr txBox="1"/>
          <p:nvPr/>
        </p:nvSpPr>
        <p:spPr>
          <a:xfrm>
            <a:off x="861087" y="3202605"/>
            <a:ext cx="908065" cy="1716995"/>
          </a:xfrm>
          <a:prstGeom prst="rect">
            <a:avLst/>
          </a:prstGeom>
          <a:noFill/>
        </p:spPr>
        <p:txBody>
          <a:bodyPr wrap="square" lIns="100191" tIns="50095" rIns="100191" bIns="50095" rtlCol="0">
            <a:spAutoFit/>
          </a:bodyPr>
          <a:lstStyle/>
          <a:p>
            <a:r>
              <a:rPr lang="ru-RU" sz="10500" dirty="0" smtClean="0">
                <a:latin typeface="Times New Roman" pitchFamily="18" charset="0"/>
                <a:cs typeface="Times New Roman" pitchFamily="18" charset="0"/>
              </a:rPr>
              <a:t>5</a:t>
            </a:r>
            <a:endParaRPr lang="ru-RU" sz="105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166519" y="3122595"/>
            <a:ext cx="1248591" cy="1716995"/>
          </a:xfrm>
          <a:prstGeom prst="rect">
            <a:avLst/>
          </a:prstGeom>
          <a:noFill/>
        </p:spPr>
        <p:txBody>
          <a:bodyPr wrap="square" lIns="100191" tIns="50095" rIns="100191" bIns="50095" rtlCol="0">
            <a:spAutoFit/>
          </a:bodyPr>
          <a:lstStyle/>
          <a:p>
            <a:r>
              <a:rPr lang="ru-RU" sz="10500" dirty="0" smtClean="0"/>
              <a:t>=</a:t>
            </a:r>
            <a:endParaRPr lang="ru-RU" sz="10500" dirty="0"/>
          </a:p>
        </p:txBody>
      </p:sp>
      <p:sp>
        <p:nvSpPr>
          <p:cNvPr id="26628" name="Rectangle 4"/>
          <p:cNvSpPr>
            <a:spLocks noChangeArrowheads="1"/>
          </p:cNvSpPr>
          <p:nvPr/>
        </p:nvSpPr>
        <p:spPr bwMode="auto">
          <a:xfrm>
            <a:off x="0" y="-204472"/>
            <a:ext cx="202403" cy="4089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100191" tIns="50095" rIns="100191" bIns="50095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6627" name="Picture 3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066607" y="2400301"/>
            <a:ext cx="3003269" cy="3052586"/>
          </a:xfrm>
          <a:prstGeom prst="rect">
            <a:avLst/>
          </a:prstGeom>
          <a:noFill/>
        </p:spPr>
      </p:pic>
      <p:sp>
        <p:nvSpPr>
          <p:cNvPr id="13" name="Прямоугольник 12"/>
          <p:cNvSpPr/>
          <p:nvPr/>
        </p:nvSpPr>
        <p:spPr>
          <a:xfrm>
            <a:off x="7749778" y="3200400"/>
            <a:ext cx="2583260" cy="1716995"/>
          </a:xfrm>
          <a:prstGeom prst="rect">
            <a:avLst/>
          </a:prstGeom>
        </p:spPr>
        <p:txBody>
          <a:bodyPr wrap="square" lIns="100191" tIns="50095" rIns="100191" bIns="50095">
            <a:spAutoFit/>
          </a:bodyPr>
          <a:lstStyle/>
          <a:p>
            <a:pPr lvl="0"/>
            <a:r>
              <a:rPr lang="ru-RU" sz="105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. . .</a:t>
            </a:r>
            <a:endParaRPr lang="ru-RU" sz="105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320"/>
                            </p:stCondLst>
                            <p:childTnLst>
                              <p:par>
                                <p:cTn id="11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66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66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66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32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/>
      <p:bldP spid="7" grpId="0"/>
      <p:bldP spid="10" grpId="0"/>
      <p:bldP spid="11" grpId="0"/>
      <p:bldP spid="13" grpId="0"/>
      <p:bldP spid="13" grpId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1008162"/>
            <a:ext cx="10333038" cy="607422"/>
          </a:xfrm>
        </p:spPr>
        <p:txBody>
          <a:bodyPr>
            <a:noAutofit/>
          </a:bodyPr>
          <a:lstStyle/>
          <a:p>
            <a:pPr algn="l"/>
            <a:r>
              <a:rPr lang="ru-RU" sz="3600" b="1" dirty="0" smtClean="0">
                <a:solidFill>
                  <a:srgbClr val="FF0000"/>
                </a:solidFill>
              </a:rPr>
              <a:t>1. ЗАПИСАТЬ ЦЕЛУЮ ЧАСТЬ ЧИСЛА</a:t>
            </a:r>
            <a:endParaRPr lang="ru-RU" sz="3600" b="1" dirty="0">
              <a:solidFill>
                <a:srgbClr val="FF000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0" y="0"/>
            <a:ext cx="10333038" cy="892552"/>
          </a:xfrm>
          <a:prstGeom prst="rect">
            <a:avLst/>
          </a:prstGeom>
          <a:noFill/>
        </p:spPr>
        <p:txBody>
          <a:bodyPr wrap="square" lIns="0" tIns="45720" rIns="0" bIns="45720">
            <a:spAutoFit/>
          </a:bodyPr>
          <a:lstStyle/>
          <a:p>
            <a:pPr algn="ctr"/>
            <a:r>
              <a:rPr lang="ru-RU" sz="5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АЛГОРИТМ</a:t>
            </a:r>
            <a:endParaRPr lang="ru-RU" sz="50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grpSp>
        <p:nvGrpSpPr>
          <p:cNvPr id="3" name="Группа 28"/>
          <p:cNvGrpSpPr/>
          <p:nvPr/>
        </p:nvGrpSpPr>
        <p:grpSpPr>
          <a:xfrm>
            <a:off x="2574231" y="5040610"/>
            <a:ext cx="2049164" cy="1728192"/>
            <a:chOff x="1350094" y="2088282"/>
            <a:chExt cx="2049164" cy="1728192"/>
          </a:xfrm>
        </p:grpSpPr>
        <p:sp>
          <p:nvSpPr>
            <p:cNvPr id="7" name="Прямоугольник 6"/>
            <p:cNvSpPr/>
            <p:nvPr/>
          </p:nvSpPr>
          <p:spPr>
            <a:xfrm>
              <a:off x="2142183" y="2088282"/>
              <a:ext cx="899605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bevelT w="25400" h="55880" prst="artDeco"/>
                <a:contourClr>
                  <a:schemeClr val="accent2">
                    <a:tint val="20000"/>
                  </a:schemeClr>
                </a:contourClr>
              </a:sp3d>
            </a:bodyPr>
            <a:lstStyle/>
            <a:p>
              <a:pPr algn="ctr"/>
              <a:r>
                <a:rPr lang="ru-RU" sz="5400" b="1" cap="none" spc="50" dirty="0" smtClean="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</a:rPr>
                <a:t>17</a:t>
              </a:r>
              <a:endParaRPr lang="en-US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endParaRPr>
            </a:p>
          </p:txBody>
        </p:sp>
        <p:sp>
          <p:nvSpPr>
            <p:cNvPr id="8" name="Прямоугольник 7"/>
            <p:cNvSpPr/>
            <p:nvPr/>
          </p:nvSpPr>
          <p:spPr>
            <a:xfrm>
              <a:off x="1784713" y="2893144"/>
              <a:ext cx="1614545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bevelT w="25400" h="55880" prst="artDeco"/>
                <a:contourClr>
                  <a:schemeClr val="accent2">
                    <a:tint val="20000"/>
                  </a:schemeClr>
                </a:contourClr>
              </a:sp3d>
            </a:bodyPr>
            <a:lstStyle/>
            <a:p>
              <a:pPr algn="ctr"/>
              <a:r>
                <a:rPr lang="ru-RU" sz="5400" b="1" cap="none" spc="50" dirty="0" smtClean="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</a:rPr>
                <a:t>1000</a:t>
              </a:r>
              <a:endParaRPr lang="en-US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endParaRPr>
            </a:p>
          </p:txBody>
        </p:sp>
        <p:cxnSp>
          <p:nvCxnSpPr>
            <p:cNvPr id="9" name="Прямая соединительная линия 8"/>
            <p:cNvCxnSpPr/>
            <p:nvPr/>
          </p:nvCxnSpPr>
          <p:spPr>
            <a:xfrm>
              <a:off x="1926158" y="2952378"/>
              <a:ext cx="1332000" cy="0"/>
            </a:xfrm>
            <a:prstGeom prst="line">
              <a:avLst/>
            </a:prstGeom>
            <a:ln w="57150"/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sp>
          <p:nvSpPr>
            <p:cNvPr id="10" name="Прямоугольник 9"/>
            <p:cNvSpPr/>
            <p:nvPr/>
          </p:nvSpPr>
          <p:spPr>
            <a:xfrm>
              <a:off x="1350094" y="2448322"/>
              <a:ext cx="542136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bevelT w="25400" h="55880" prst="artDeco"/>
                <a:contourClr>
                  <a:schemeClr val="accent2">
                    <a:tint val="20000"/>
                  </a:schemeClr>
                </a:contourClr>
              </a:sp3d>
            </a:bodyPr>
            <a:lstStyle/>
            <a:p>
              <a:pPr algn="ctr"/>
              <a:r>
                <a:rPr lang="ru-RU" sz="5400" b="1" cap="none" spc="50" dirty="0" smtClean="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</a:rPr>
                <a:t>3</a:t>
              </a:r>
              <a:endParaRPr lang="en-US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endParaRPr>
            </a:p>
          </p:txBody>
        </p:sp>
      </p:grpSp>
      <p:sp>
        <p:nvSpPr>
          <p:cNvPr id="37" name="Равно 36"/>
          <p:cNvSpPr/>
          <p:nvPr/>
        </p:nvSpPr>
        <p:spPr>
          <a:xfrm>
            <a:off x="4518447" y="5688682"/>
            <a:ext cx="792088" cy="432048"/>
          </a:xfrm>
          <a:prstGeom prst="mathEqual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8" name="Прямоугольник 37"/>
          <p:cNvSpPr/>
          <p:nvPr/>
        </p:nvSpPr>
        <p:spPr>
          <a:xfrm>
            <a:off x="5238527" y="5400650"/>
            <a:ext cx="54213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3</a:t>
            </a:r>
            <a:endParaRPr lang="en-US" sz="5400" b="1" cap="none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9" name="Заголовок 1"/>
          <p:cNvSpPr txBox="1">
            <a:spLocks/>
          </p:cNvSpPr>
          <p:nvPr/>
        </p:nvSpPr>
        <p:spPr>
          <a:xfrm>
            <a:off x="-18057" y="1696884"/>
            <a:ext cx="10333038" cy="607422"/>
          </a:xfrm>
          <a:prstGeom prst="rect">
            <a:avLst/>
          </a:prstGeom>
        </p:spPr>
        <p:txBody>
          <a:bodyPr vert="horz" lIns="100191" tIns="50095" rIns="100191" bIns="50095" rtlCol="0" anchor="ctr">
            <a:noAutofit/>
          </a:bodyPr>
          <a:lstStyle/>
          <a:p>
            <a:pPr marL="0" marR="0" lvl="0" indent="0" algn="l" defTabSz="1001908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3600" b="1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2</a:t>
            </a:r>
            <a:r>
              <a:rPr kumimoji="0" lang="ru-RU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. ПОСТАВИТЬ ЗАПЯТУЮ</a:t>
            </a:r>
          </a:p>
        </p:txBody>
      </p:sp>
      <p:sp>
        <p:nvSpPr>
          <p:cNvPr id="40" name="Прямоугольник 39"/>
          <p:cNvSpPr/>
          <p:nvPr/>
        </p:nvSpPr>
        <p:spPr>
          <a:xfrm>
            <a:off x="5598567" y="5400650"/>
            <a:ext cx="36901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,</a:t>
            </a:r>
            <a:endParaRPr lang="en-US" sz="5400" b="1" cap="none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41" name="Прямоугольник 40"/>
          <p:cNvSpPr/>
          <p:nvPr/>
        </p:nvSpPr>
        <p:spPr>
          <a:xfrm>
            <a:off x="5954777" y="5400650"/>
            <a:ext cx="108395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ru-RU" sz="5400" b="1" dirty="0" smtClean="0">
                <a:ln w="50800"/>
                <a:solidFill>
                  <a:schemeClr val="bg1">
                    <a:shade val="50000"/>
                  </a:schemeClr>
                </a:solidFill>
              </a:rPr>
              <a:t>. . .</a:t>
            </a:r>
            <a:endParaRPr lang="en-US" sz="5400" b="1" dirty="0" smtClean="0">
              <a:ln w="50800"/>
              <a:solidFill>
                <a:schemeClr val="bg1">
                  <a:shade val="50000"/>
                </a:schemeClr>
              </a:solidFill>
            </a:endParaRPr>
          </a:p>
        </p:txBody>
      </p:sp>
      <p:sp>
        <p:nvSpPr>
          <p:cNvPr id="42" name="Заголовок 1"/>
          <p:cNvSpPr txBox="1">
            <a:spLocks/>
          </p:cNvSpPr>
          <p:nvPr/>
        </p:nvSpPr>
        <p:spPr>
          <a:xfrm>
            <a:off x="-18057" y="2632988"/>
            <a:ext cx="10333038" cy="607422"/>
          </a:xfrm>
          <a:prstGeom prst="rect">
            <a:avLst/>
          </a:prstGeom>
        </p:spPr>
        <p:txBody>
          <a:bodyPr vert="horz" lIns="100191" tIns="50095" rIns="100191" bIns="50095" rtlCol="0" anchor="ctr">
            <a:noAutofit/>
          </a:bodyPr>
          <a:lstStyle/>
          <a:p>
            <a:pPr marL="0" marR="0" lvl="0" indent="0" algn="l" defTabSz="1001908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3600" b="1" dirty="0" smtClean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3</a:t>
            </a:r>
            <a:r>
              <a:rPr kumimoji="0" lang="ru-RU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. ПОСЛЕ ЗАПЯТОЙ ПОСТАВИТЬ СТОЛЬКО ТОЧЕК, СКОЛЬКО НУЛЕЙ В ЗНАМЕНАТЕЛЕ</a:t>
            </a:r>
          </a:p>
        </p:txBody>
      </p:sp>
      <p:sp>
        <p:nvSpPr>
          <p:cNvPr id="43" name="Заголовок 1"/>
          <p:cNvSpPr txBox="1">
            <a:spLocks/>
          </p:cNvSpPr>
          <p:nvPr/>
        </p:nvSpPr>
        <p:spPr>
          <a:xfrm>
            <a:off x="-18057" y="3569092"/>
            <a:ext cx="10333038" cy="607422"/>
          </a:xfrm>
          <a:prstGeom prst="rect">
            <a:avLst/>
          </a:prstGeom>
        </p:spPr>
        <p:txBody>
          <a:bodyPr vert="horz" lIns="100191" tIns="50095" rIns="100191" bIns="50095" rtlCol="0" anchor="ctr">
            <a:noAutofit/>
          </a:bodyPr>
          <a:lstStyle/>
          <a:p>
            <a:pPr marL="0" marR="0" lvl="0" indent="0" algn="l" defTabSz="1001908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3600" b="1" dirty="0" smtClean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4</a:t>
            </a:r>
            <a:r>
              <a:rPr kumimoji="0" lang="ru-RU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. С ПОСЛЕДНЕЙ ТОЧКИ ЗАПИСЫВАЕМ ЧИСЛИТЕЛЬ</a:t>
            </a:r>
          </a:p>
        </p:txBody>
      </p:sp>
      <p:sp>
        <p:nvSpPr>
          <p:cNvPr id="44" name="Заголовок 1"/>
          <p:cNvSpPr txBox="1">
            <a:spLocks/>
          </p:cNvSpPr>
          <p:nvPr/>
        </p:nvSpPr>
        <p:spPr>
          <a:xfrm>
            <a:off x="-18057" y="4217164"/>
            <a:ext cx="10333038" cy="607422"/>
          </a:xfrm>
          <a:prstGeom prst="rect">
            <a:avLst/>
          </a:prstGeom>
        </p:spPr>
        <p:txBody>
          <a:bodyPr vert="horz" lIns="100191" tIns="50095" rIns="100191" bIns="50095" rtlCol="0" anchor="ctr">
            <a:noAutofit/>
          </a:bodyPr>
          <a:lstStyle/>
          <a:p>
            <a:pPr marL="0" marR="0" lvl="0" indent="0" algn="l" defTabSz="1001908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3600" b="1" dirty="0" smtClean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5</a:t>
            </a:r>
            <a:r>
              <a:rPr kumimoji="0" lang="ru-RU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. ОСТАВШИЕСЯ ТОЧКИ</a:t>
            </a:r>
            <a:r>
              <a:rPr kumimoji="0" lang="ru-RU" sz="3600" b="1" i="0" u="none" strike="noStrike" kern="1200" cap="none" spc="0" normalizeH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ЗАМЕНЯЕМ НУЛЯМИ</a:t>
            </a:r>
            <a:endParaRPr kumimoji="0" lang="ru-RU" sz="3600" b="1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45" name="Прямоугольник 44"/>
          <p:cNvSpPr/>
          <p:nvPr/>
        </p:nvSpPr>
        <p:spPr>
          <a:xfrm>
            <a:off x="6246639" y="5400650"/>
            <a:ext cx="89960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17</a:t>
            </a:r>
            <a:endParaRPr lang="en-US" sz="5400" b="1" cap="none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46" name="Прямоугольник 45"/>
          <p:cNvSpPr/>
          <p:nvPr/>
        </p:nvSpPr>
        <p:spPr>
          <a:xfrm>
            <a:off x="5886599" y="5400650"/>
            <a:ext cx="54213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0</a:t>
            </a:r>
            <a:endParaRPr lang="en-US" sz="5400" b="1" cap="none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7" grpId="0" animBg="1"/>
      <p:bldP spid="38" grpId="0"/>
      <p:bldP spid="39" grpId="0"/>
      <p:bldP spid="40" grpId="0"/>
      <p:bldP spid="41" grpId="0"/>
      <p:bldP spid="42" grpId="0"/>
      <p:bldP spid="43" grpId="0"/>
      <p:bldP spid="44" grpId="0"/>
      <p:bldP spid="45" grpId="0"/>
      <p:bldP spid="4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Рисунок 45" descr="http://www.webbmatte.se/bilder/1_2_3_dec_rys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6652" y="640081"/>
            <a:ext cx="9471952" cy="60007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688870" y="800100"/>
          <a:ext cx="9213624" cy="565217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23736"/>
                <a:gridCol w="1023736"/>
                <a:gridCol w="1023736"/>
                <a:gridCol w="1023736"/>
                <a:gridCol w="1023736"/>
                <a:gridCol w="1023736"/>
                <a:gridCol w="1023736"/>
                <a:gridCol w="1789149"/>
                <a:gridCol w="258323"/>
              </a:tblGrid>
              <a:tr h="1261024">
                <a:tc gridSpan="3">
                  <a:txBody>
                    <a:bodyPr/>
                    <a:lstStyle/>
                    <a:p>
                      <a:pPr algn="ctr"/>
                      <a:r>
                        <a:rPr lang="ru-RU" sz="2100" b="0" dirty="0" smtClean="0">
                          <a:latin typeface="Impact" pitchFamily="34" charset="0"/>
                        </a:rPr>
                        <a:t>Разряды целой части числа</a:t>
                      </a:r>
                      <a:endParaRPr lang="ru-RU" sz="2100" b="0" dirty="0">
                        <a:latin typeface="Impact" pitchFamily="34" charset="0"/>
                      </a:endParaRPr>
                    </a:p>
                  </a:txBody>
                  <a:tcPr marL="103330" marR="103330" marT="48006" marB="48006">
                    <a:lnR w="571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100" b="0" dirty="0" smtClean="0">
                          <a:latin typeface="Impact" pitchFamily="34" charset="0"/>
                        </a:rPr>
                        <a:t>Разряды дробной части числа</a:t>
                      </a:r>
                    </a:p>
                  </a:txBody>
                  <a:tcPr marL="103330" marR="103330" marT="48006" marB="48006">
                    <a:lnL w="571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99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139526">
                <a:tc>
                  <a:txBody>
                    <a:bodyPr/>
                    <a:lstStyle/>
                    <a:p>
                      <a:pPr algn="l"/>
                      <a:r>
                        <a:rPr lang="ru-RU" sz="2100" dirty="0" smtClean="0">
                          <a:latin typeface="Arial Black" pitchFamily="34" charset="0"/>
                        </a:rPr>
                        <a:t>   сотни</a:t>
                      </a:r>
                      <a:endParaRPr lang="ru-RU" sz="2100" dirty="0">
                        <a:latin typeface="Arial Black" pitchFamily="34" charset="0"/>
                      </a:endParaRPr>
                    </a:p>
                  </a:txBody>
                  <a:tcPr marL="103330" marR="103330" marT="48006" marB="48006" vert="vert270"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2100" dirty="0" smtClean="0">
                          <a:latin typeface="Arial Black" pitchFamily="34" charset="0"/>
                        </a:rPr>
                        <a:t>   десятки</a:t>
                      </a:r>
                      <a:endParaRPr lang="ru-RU" sz="2100" dirty="0">
                        <a:latin typeface="Arial Black" pitchFamily="34" charset="0"/>
                      </a:endParaRPr>
                    </a:p>
                  </a:txBody>
                  <a:tcPr marL="103330" marR="103330" marT="48006" marB="48006" vert="vert270"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2100" dirty="0" smtClean="0">
                          <a:solidFill>
                            <a:srgbClr val="FF0000"/>
                          </a:solidFill>
                          <a:latin typeface="Arial Black" pitchFamily="34" charset="0"/>
                        </a:rPr>
                        <a:t>   единицы</a:t>
                      </a:r>
                      <a:endParaRPr lang="ru-RU" sz="2100" dirty="0">
                        <a:solidFill>
                          <a:srgbClr val="FF0000"/>
                        </a:solidFill>
                        <a:latin typeface="Arial Black" pitchFamily="34" charset="0"/>
                      </a:endParaRPr>
                    </a:p>
                  </a:txBody>
                  <a:tcPr marL="103330" marR="103330" marT="48006" marB="48006" vert="vert270">
                    <a:lnR w="571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2100" dirty="0" smtClean="0">
                          <a:latin typeface="Arial Black" pitchFamily="34" charset="0"/>
                        </a:rPr>
                        <a:t>   десятые</a:t>
                      </a:r>
                      <a:endParaRPr lang="ru-RU" sz="2100" dirty="0">
                        <a:latin typeface="Arial Black" pitchFamily="34" charset="0"/>
                      </a:endParaRPr>
                    </a:p>
                  </a:txBody>
                  <a:tcPr marL="103330" marR="103330" marT="48006" marB="48006" vert="vert270">
                    <a:lnL w="571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2100" dirty="0" smtClean="0">
                          <a:latin typeface="Arial Black" pitchFamily="34" charset="0"/>
                        </a:rPr>
                        <a:t>   сотые</a:t>
                      </a:r>
                      <a:endParaRPr lang="ru-RU" sz="2100" dirty="0">
                        <a:latin typeface="Arial Black" pitchFamily="34" charset="0"/>
                      </a:endParaRPr>
                    </a:p>
                  </a:txBody>
                  <a:tcPr marL="103330" marR="103330" marT="48006" marB="48006" vert="vert2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2100" dirty="0" smtClean="0">
                          <a:latin typeface="Arial Black" pitchFamily="34" charset="0"/>
                        </a:rPr>
                        <a:t>   тысячные</a:t>
                      </a:r>
                      <a:endParaRPr lang="ru-RU" sz="2100" dirty="0">
                        <a:latin typeface="Arial Black" pitchFamily="34" charset="0"/>
                      </a:endParaRPr>
                    </a:p>
                  </a:txBody>
                  <a:tcPr marL="103330" marR="103330" marT="48006" marB="48006" vert="vert270"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2100" dirty="0" smtClean="0">
                          <a:latin typeface="Arial Black" pitchFamily="34" charset="0"/>
                        </a:rPr>
                        <a:t>   десятитысячные</a:t>
                      </a:r>
                      <a:endParaRPr lang="ru-RU" sz="2100" dirty="0">
                        <a:latin typeface="Arial Black" pitchFamily="34" charset="0"/>
                      </a:endParaRPr>
                    </a:p>
                  </a:txBody>
                  <a:tcPr marL="103330" marR="103330" marT="48006" marB="48006" vert="vert270"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2100" dirty="0" smtClean="0">
                          <a:latin typeface="Arial Black" pitchFamily="34" charset="0"/>
                        </a:rPr>
                        <a:t>   стотысячные</a:t>
                      </a:r>
                      <a:endParaRPr lang="ru-RU" sz="2100" dirty="0">
                        <a:latin typeface="Arial Black" pitchFamily="34" charset="0"/>
                      </a:endParaRPr>
                    </a:p>
                  </a:txBody>
                  <a:tcPr marL="103330" marR="103330" marT="48006" marB="48006" vert="vert270"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2100" dirty="0" smtClean="0">
                          <a:latin typeface="Arial Black" pitchFamily="34" charset="0"/>
                        </a:rPr>
                        <a:t>   миллионные</a:t>
                      </a:r>
                      <a:endParaRPr lang="ru-RU" sz="2100" dirty="0">
                        <a:latin typeface="Arial Black" pitchFamily="34" charset="0"/>
                      </a:endParaRPr>
                    </a:p>
                  </a:txBody>
                  <a:tcPr marL="103330" marR="103330" marT="48006" marB="48006" vert="vert270"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99FF"/>
                    </a:solidFill>
                  </a:tcPr>
                </a:tc>
              </a:tr>
              <a:tr h="1251621">
                <a:tc>
                  <a:txBody>
                    <a:bodyPr/>
                    <a:lstStyle/>
                    <a:p>
                      <a:endParaRPr lang="ru-RU" sz="2100" dirty="0"/>
                    </a:p>
                  </a:txBody>
                  <a:tcPr marL="103330" marR="103330" marT="48006" marB="48006"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69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3330" marR="103330" marT="48006" marB="48006"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69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3330" marR="103330" marT="48006" marB="48006">
                    <a:lnR w="571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69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3330" marR="103330" marT="48006" marB="48006">
                    <a:lnL w="571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69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3330" marR="103330" marT="48006" marB="48006"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2100" dirty="0"/>
                    </a:p>
                  </a:txBody>
                  <a:tcPr marL="103330" marR="103330" marT="48006" marB="48006"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2100" dirty="0"/>
                    </a:p>
                  </a:txBody>
                  <a:tcPr marL="103330" marR="103330" marT="48006" marB="48006"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2100" dirty="0"/>
                    </a:p>
                  </a:txBody>
                  <a:tcPr marL="103330" marR="103330" marT="48006" marB="48006"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2100" dirty="0"/>
                    </a:p>
                  </a:txBody>
                  <a:tcPr marL="103330" marR="103330" marT="48006" marB="48006"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99FF"/>
                    </a:solidFill>
                  </a:tcPr>
                </a:tc>
              </a:tr>
            </a:tbl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2238825" y="4720590"/>
            <a:ext cx="2583260" cy="1763162"/>
          </a:xfrm>
          <a:prstGeom prst="rect">
            <a:avLst/>
          </a:prstGeom>
        </p:spPr>
        <p:txBody>
          <a:bodyPr lIns="100191" tIns="50095" rIns="100191" bIns="50095">
            <a:spAutoFit/>
          </a:bodyPr>
          <a:lstStyle/>
          <a:p>
            <a:pPr lvl="0" algn="ctr">
              <a:defRPr/>
            </a:pPr>
            <a:endParaRPr lang="ru-RU" dirty="0" smtClean="0">
              <a:solidFill>
                <a:prstClr val="black"/>
              </a:solidFill>
              <a:latin typeface="Impact" pitchFamily="34" charset="0"/>
            </a:endParaRPr>
          </a:p>
          <a:p>
            <a:pPr lvl="0" algn="ctr"/>
            <a:r>
              <a:rPr lang="ru-RU" sz="8800" dirty="0" smtClean="0">
                <a:latin typeface="Bookman Old Style" pitchFamily="18" charset="0"/>
              </a:rPr>
              <a:t>‚</a:t>
            </a:r>
            <a:endParaRPr lang="ru-RU" sz="8800" dirty="0">
              <a:latin typeface="Bookman Old Style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30543" y="0"/>
            <a:ext cx="9471952" cy="578222"/>
          </a:xfrm>
          <a:prstGeom prst="rect">
            <a:avLst/>
          </a:prstGeom>
          <a:noFill/>
        </p:spPr>
        <p:txBody>
          <a:bodyPr wrap="square" lIns="100191" tIns="50095" rIns="100191" bIns="50095" rtlCol="0">
            <a:spAutoFit/>
          </a:bodyPr>
          <a:lstStyle/>
          <a:p>
            <a:r>
              <a:rPr lang="ru-RU" sz="3100" dirty="0" smtClean="0">
                <a:ln>
                  <a:solidFill>
                    <a:schemeClr val="tx1"/>
                  </a:solidFill>
                </a:ln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Десятичные дроби состоят из целой части и дробной</a:t>
            </a:r>
            <a:endParaRPr lang="ru-RU" sz="3100" dirty="0">
              <a:ln>
                <a:solidFill>
                  <a:schemeClr val="tx1"/>
                </a:solidFill>
              </a:ln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908194" y="5200650"/>
            <a:ext cx="664004" cy="1209164"/>
          </a:xfrm>
          <a:prstGeom prst="rect">
            <a:avLst/>
          </a:prstGeom>
        </p:spPr>
        <p:txBody>
          <a:bodyPr wrap="none" lIns="100191" tIns="50095" rIns="100191" bIns="50095">
            <a:spAutoFit/>
          </a:bodyPr>
          <a:lstStyle/>
          <a:p>
            <a:pPr lvl="0"/>
            <a:r>
              <a:rPr lang="ru-RU" sz="7200" b="1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endParaRPr lang="ru-RU" sz="7200" b="1" i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3874890" y="5200650"/>
            <a:ext cx="664004" cy="1209164"/>
          </a:xfrm>
          <a:prstGeom prst="rect">
            <a:avLst/>
          </a:prstGeom>
        </p:spPr>
        <p:txBody>
          <a:bodyPr wrap="none" lIns="100191" tIns="50095" rIns="100191" bIns="50095">
            <a:spAutoFit/>
          </a:bodyPr>
          <a:lstStyle/>
          <a:p>
            <a:pPr lvl="0"/>
            <a:r>
              <a:rPr lang="ru-RU" sz="7200" b="1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endParaRPr lang="ru-RU" sz="7200" b="1" i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894391" y="5200650"/>
            <a:ext cx="664004" cy="1209164"/>
          </a:xfrm>
          <a:prstGeom prst="rect">
            <a:avLst/>
          </a:prstGeom>
        </p:spPr>
        <p:txBody>
          <a:bodyPr wrap="none" lIns="100191" tIns="50095" rIns="100191" bIns="50095">
            <a:spAutoFit/>
          </a:bodyPr>
          <a:lstStyle/>
          <a:p>
            <a:pPr lvl="0"/>
            <a:r>
              <a:rPr lang="ru-RU" sz="7200" b="1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5</a:t>
            </a:r>
            <a:endParaRPr lang="ru-RU" sz="7200" b="1" i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2755477" y="5200650"/>
            <a:ext cx="664004" cy="1209164"/>
          </a:xfrm>
          <a:prstGeom prst="rect">
            <a:avLst/>
          </a:prstGeom>
        </p:spPr>
        <p:txBody>
          <a:bodyPr wrap="none" lIns="100191" tIns="50095" rIns="100191" bIns="50095">
            <a:spAutoFit/>
          </a:bodyPr>
          <a:lstStyle/>
          <a:p>
            <a:pPr lvl="0"/>
            <a:r>
              <a:rPr lang="ru-RU" sz="7200" b="1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endParaRPr lang="ru-RU" sz="7200" b="1" i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5855389" y="5200650"/>
            <a:ext cx="664004" cy="1209164"/>
          </a:xfrm>
          <a:prstGeom prst="rect">
            <a:avLst/>
          </a:prstGeom>
        </p:spPr>
        <p:txBody>
          <a:bodyPr wrap="none" lIns="100191" tIns="50095" rIns="100191" bIns="50095">
            <a:spAutoFit/>
          </a:bodyPr>
          <a:lstStyle/>
          <a:p>
            <a:pPr lvl="0"/>
            <a:r>
              <a:rPr lang="ru-RU" sz="7200" b="1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endParaRPr lang="ru-RU" sz="7200" b="1" i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4822085" y="5200650"/>
            <a:ext cx="664004" cy="1209164"/>
          </a:xfrm>
          <a:prstGeom prst="rect">
            <a:avLst/>
          </a:prstGeom>
        </p:spPr>
        <p:txBody>
          <a:bodyPr wrap="none" lIns="100191" tIns="50095" rIns="100191" bIns="50095">
            <a:spAutoFit/>
          </a:bodyPr>
          <a:lstStyle/>
          <a:p>
            <a:pPr lvl="0"/>
            <a:r>
              <a:rPr lang="ru-RU" sz="7200" b="1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endParaRPr lang="ru-RU" sz="7200" b="1" i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2841586" y="5200650"/>
            <a:ext cx="664004" cy="1209164"/>
          </a:xfrm>
          <a:prstGeom prst="rect">
            <a:avLst/>
          </a:prstGeom>
        </p:spPr>
        <p:txBody>
          <a:bodyPr wrap="none" lIns="100191" tIns="50095" rIns="100191" bIns="50095">
            <a:spAutoFit/>
          </a:bodyPr>
          <a:lstStyle/>
          <a:p>
            <a:pPr lvl="0"/>
            <a:r>
              <a:rPr lang="ru-RU" sz="7200" b="1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5</a:t>
            </a:r>
            <a:endParaRPr lang="ru-RU" sz="7200" b="1" i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3702672" y="5200650"/>
            <a:ext cx="664004" cy="1209164"/>
          </a:xfrm>
          <a:prstGeom prst="rect">
            <a:avLst/>
          </a:prstGeom>
        </p:spPr>
        <p:txBody>
          <a:bodyPr wrap="none" lIns="100191" tIns="50095" rIns="100191" bIns="50095">
            <a:spAutoFit/>
          </a:bodyPr>
          <a:lstStyle/>
          <a:p>
            <a:pPr lvl="0"/>
            <a:r>
              <a:rPr lang="ru-RU" sz="7200" b="1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endParaRPr lang="ru-RU" sz="7200" b="1" i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4822085" y="5200650"/>
            <a:ext cx="664004" cy="1209164"/>
          </a:xfrm>
          <a:prstGeom prst="rect">
            <a:avLst/>
          </a:prstGeom>
        </p:spPr>
        <p:txBody>
          <a:bodyPr wrap="none" lIns="100191" tIns="50095" rIns="100191" bIns="50095">
            <a:spAutoFit/>
          </a:bodyPr>
          <a:lstStyle/>
          <a:p>
            <a:pPr lvl="0"/>
            <a:r>
              <a:rPr lang="ru-RU" sz="7200" b="1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endParaRPr lang="ru-RU" sz="7200" b="1" i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2755477" y="5200650"/>
            <a:ext cx="664004" cy="1209164"/>
          </a:xfrm>
          <a:prstGeom prst="rect">
            <a:avLst/>
          </a:prstGeom>
        </p:spPr>
        <p:txBody>
          <a:bodyPr wrap="none" lIns="100191" tIns="50095" rIns="100191" bIns="50095">
            <a:spAutoFit/>
          </a:bodyPr>
          <a:lstStyle/>
          <a:p>
            <a:pPr lvl="0"/>
            <a:r>
              <a:rPr lang="ru-RU" sz="7200" b="1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5</a:t>
            </a:r>
            <a:endParaRPr lang="ru-RU" sz="7200" b="1" i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3874890" y="5200650"/>
            <a:ext cx="664004" cy="1209164"/>
          </a:xfrm>
          <a:prstGeom prst="rect">
            <a:avLst/>
          </a:prstGeom>
        </p:spPr>
        <p:txBody>
          <a:bodyPr wrap="none" lIns="100191" tIns="50095" rIns="100191" bIns="50095">
            <a:spAutoFit/>
          </a:bodyPr>
          <a:lstStyle/>
          <a:p>
            <a:pPr lvl="0"/>
            <a:r>
              <a:rPr lang="ru-RU" sz="7200" b="1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endParaRPr lang="ru-RU" sz="7200" b="1" i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" name="Прямоугольник 33"/>
          <p:cNvSpPr/>
          <p:nvPr/>
        </p:nvSpPr>
        <p:spPr>
          <a:xfrm>
            <a:off x="5855389" y="5200650"/>
            <a:ext cx="664004" cy="1209164"/>
          </a:xfrm>
          <a:prstGeom prst="rect">
            <a:avLst/>
          </a:prstGeom>
        </p:spPr>
        <p:txBody>
          <a:bodyPr wrap="none" lIns="100191" tIns="50095" rIns="100191" bIns="50095">
            <a:spAutoFit/>
          </a:bodyPr>
          <a:lstStyle/>
          <a:p>
            <a:pPr lvl="0"/>
            <a:r>
              <a:rPr lang="ru-RU" sz="7200" b="1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endParaRPr lang="ru-RU" sz="7200" b="1" i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0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3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6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9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2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0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4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8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2" presetID="10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6" grpId="1"/>
      <p:bldP spid="6" grpId="2"/>
      <p:bldP spid="8" grpId="0"/>
      <p:bldP spid="9" grpId="0"/>
      <p:bldP spid="9" grpId="1"/>
      <p:bldP spid="9" grpId="2"/>
      <p:bldP spid="10" grpId="0"/>
      <p:bldP spid="10" grpId="1"/>
      <p:bldP spid="11" grpId="0"/>
      <p:bldP spid="12" grpId="0"/>
      <p:bldP spid="12" grpId="1"/>
      <p:bldP spid="14" grpId="0"/>
      <p:bldP spid="14" grpId="1"/>
      <p:bldP spid="15" grpId="0"/>
      <p:bldP spid="15" grpId="1"/>
      <p:bldP spid="16" grpId="0"/>
      <p:bldP spid="16" grpId="1"/>
      <p:bldP spid="17" grpId="0"/>
      <p:bldP spid="17" grpId="1"/>
      <p:bldP spid="28" grpId="0"/>
      <p:bldP spid="29" grpId="0"/>
      <p:bldP spid="33" grpId="0"/>
      <p:bldP spid="3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430215" y="1944266"/>
            <a:ext cx="7182743" cy="607422"/>
          </a:xfrm>
        </p:spPr>
        <p:txBody>
          <a:bodyPr>
            <a:noAutofit/>
          </a:bodyPr>
          <a:lstStyle/>
          <a:p>
            <a:pPr algn="l"/>
            <a:r>
              <a:rPr lang="ru-RU" sz="6000" b="1" dirty="0" smtClean="0">
                <a:solidFill>
                  <a:srgbClr val="FF0000"/>
                </a:solidFill>
              </a:rPr>
              <a:t>ПЯТЬ ЦЕЛЫХ ТРИ ДЕСЯТЫХ</a:t>
            </a:r>
            <a:endParaRPr lang="ru-RU" sz="6000" b="1" dirty="0">
              <a:solidFill>
                <a:srgbClr val="FF000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0" y="0"/>
            <a:ext cx="10333038" cy="892552"/>
          </a:xfrm>
          <a:prstGeom prst="rect">
            <a:avLst/>
          </a:prstGeom>
          <a:noFill/>
        </p:spPr>
        <p:txBody>
          <a:bodyPr wrap="square" lIns="0" tIns="45720" rIns="0" bIns="45720">
            <a:spAutoFit/>
          </a:bodyPr>
          <a:lstStyle/>
          <a:p>
            <a:pPr algn="ctr"/>
            <a:r>
              <a:rPr lang="ru-RU" sz="5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КАК ЧИТАТЬ ДЕСЯТИЧНУЮ ДРОБЬ</a:t>
            </a:r>
            <a:endParaRPr lang="ru-RU" sz="50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grpSp>
        <p:nvGrpSpPr>
          <p:cNvPr id="3" name="Группа 28"/>
          <p:cNvGrpSpPr/>
          <p:nvPr/>
        </p:nvGrpSpPr>
        <p:grpSpPr>
          <a:xfrm>
            <a:off x="130537" y="1008162"/>
            <a:ext cx="1939638" cy="2736304"/>
            <a:chOff x="1647523" y="2088282"/>
            <a:chExt cx="1615482" cy="2376490"/>
          </a:xfrm>
        </p:grpSpPr>
        <p:sp>
          <p:nvSpPr>
            <p:cNvPr id="7" name="Прямоугольник 6"/>
            <p:cNvSpPr/>
            <p:nvPr/>
          </p:nvSpPr>
          <p:spPr>
            <a:xfrm>
              <a:off x="2303423" y="2088282"/>
              <a:ext cx="635778" cy="1256334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bevelT w="25400" h="55880" prst="artDeco"/>
                <a:contourClr>
                  <a:schemeClr val="accent2">
                    <a:tint val="20000"/>
                  </a:schemeClr>
                </a:contourClr>
              </a:sp3d>
            </a:bodyPr>
            <a:lstStyle/>
            <a:p>
              <a:pPr algn="ctr"/>
              <a:r>
                <a:rPr lang="ru-RU" sz="8800" b="1" cap="none" spc="50" dirty="0" smtClean="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</a:rPr>
                <a:t>3</a:t>
              </a:r>
              <a:endParaRPr lang="en-US" sz="88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endParaRPr>
            </a:p>
          </p:txBody>
        </p:sp>
        <p:sp>
          <p:nvSpPr>
            <p:cNvPr id="8" name="Прямоугольник 7"/>
            <p:cNvSpPr/>
            <p:nvPr/>
          </p:nvSpPr>
          <p:spPr>
            <a:xfrm>
              <a:off x="1920969" y="3018222"/>
              <a:ext cx="1342036" cy="144655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bevelT w="25400" h="55880" prst="artDeco"/>
                <a:contourClr>
                  <a:schemeClr val="accent2">
                    <a:tint val="20000"/>
                  </a:schemeClr>
                </a:contourClr>
              </a:sp3d>
            </a:bodyPr>
            <a:lstStyle/>
            <a:p>
              <a:pPr algn="ctr"/>
              <a:r>
                <a:rPr lang="ru-RU" sz="8800" b="1" cap="none" spc="50" dirty="0" smtClean="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</a:rPr>
                <a:t>10</a:t>
              </a:r>
              <a:endParaRPr lang="en-US" sz="88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endParaRPr>
            </a:p>
          </p:txBody>
        </p:sp>
        <p:cxnSp>
          <p:nvCxnSpPr>
            <p:cNvPr id="9" name="Прямая соединительная линия 8"/>
            <p:cNvCxnSpPr/>
            <p:nvPr/>
          </p:nvCxnSpPr>
          <p:spPr>
            <a:xfrm>
              <a:off x="2243535" y="3151449"/>
              <a:ext cx="779574" cy="0"/>
            </a:xfrm>
            <a:prstGeom prst="line">
              <a:avLst/>
            </a:prstGeom>
            <a:ln w="57150"/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sp>
          <p:nvSpPr>
            <p:cNvPr id="10" name="Прямоугольник 9"/>
            <p:cNvSpPr/>
            <p:nvPr/>
          </p:nvSpPr>
          <p:spPr>
            <a:xfrm>
              <a:off x="1647523" y="2463517"/>
              <a:ext cx="635778" cy="1256334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bevelT w="25400" h="55880" prst="artDeco"/>
                <a:contourClr>
                  <a:schemeClr val="accent2">
                    <a:tint val="20000"/>
                  </a:schemeClr>
                </a:contourClr>
              </a:sp3d>
            </a:bodyPr>
            <a:lstStyle/>
            <a:p>
              <a:pPr algn="ctr"/>
              <a:r>
                <a:rPr lang="ru-RU" sz="8800" b="1" cap="none" spc="50" dirty="0" smtClean="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</a:rPr>
                <a:t>5</a:t>
              </a:r>
              <a:endParaRPr lang="en-US" sz="88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endParaRPr>
            </a:p>
          </p:txBody>
        </p:sp>
      </p:grpSp>
      <p:sp>
        <p:nvSpPr>
          <p:cNvPr id="36" name="Заголовок 1"/>
          <p:cNvSpPr txBox="1">
            <a:spLocks/>
          </p:cNvSpPr>
          <p:nvPr/>
        </p:nvSpPr>
        <p:spPr>
          <a:xfrm>
            <a:off x="3582343" y="5012244"/>
            <a:ext cx="6026037" cy="607422"/>
          </a:xfrm>
          <a:prstGeom prst="rect">
            <a:avLst/>
          </a:prstGeom>
        </p:spPr>
        <p:txBody>
          <a:bodyPr vert="horz" lIns="100191" tIns="50095" rIns="100191" bIns="50095" rtlCol="0" anchor="ctr">
            <a:noAutofit/>
          </a:bodyPr>
          <a:lstStyle/>
          <a:p>
            <a:pPr marL="0" marR="0" lvl="0" indent="0" algn="l" defTabSz="1001908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ДВАЦАТЬ ОДНА ЦЕЛАЯ СЕМЬ СОТЫХ</a:t>
            </a:r>
          </a:p>
        </p:txBody>
      </p:sp>
      <p:grpSp>
        <p:nvGrpSpPr>
          <p:cNvPr id="37" name="Группа 28"/>
          <p:cNvGrpSpPr/>
          <p:nvPr/>
        </p:nvGrpSpPr>
        <p:grpSpPr>
          <a:xfrm>
            <a:off x="119856" y="4035490"/>
            <a:ext cx="3030439" cy="2517288"/>
            <a:chOff x="867862" y="2088282"/>
            <a:chExt cx="2523988" cy="2186274"/>
          </a:xfrm>
        </p:grpSpPr>
        <p:sp>
          <p:nvSpPr>
            <p:cNvPr id="38" name="Прямоугольник 37"/>
            <p:cNvSpPr/>
            <p:nvPr/>
          </p:nvSpPr>
          <p:spPr>
            <a:xfrm>
              <a:off x="2303423" y="2088282"/>
              <a:ext cx="635778" cy="1256334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bevelT w="25400" h="55880" prst="artDeco"/>
                <a:contourClr>
                  <a:schemeClr val="accent2">
                    <a:tint val="20000"/>
                  </a:schemeClr>
                </a:contourClr>
              </a:sp3d>
            </a:bodyPr>
            <a:lstStyle/>
            <a:p>
              <a:pPr algn="ctr"/>
              <a:r>
                <a:rPr lang="ru-RU" sz="8800" b="1" cap="none" spc="50" dirty="0" smtClean="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</a:rPr>
                <a:t>7</a:t>
              </a:r>
              <a:endParaRPr lang="en-US" sz="88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endParaRPr>
            </a:p>
          </p:txBody>
        </p:sp>
        <p:sp>
          <p:nvSpPr>
            <p:cNvPr id="39" name="Прямоугольник 38"/>
            <p:cNvSpPr/>
            <p:nvPr/>
          </p:nvSpPr>
          <p:spPr>
            <a:xfrm>
              <a:off x="1792125" y="3018222"/>
              <a:ext cx="1599725" cy="1256334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bevelT w="25400" h="55880" prst="artDeco"/>
                <a:contourClr>
                  <a:schemeClr val="accent2">
                    <a:tint val="20000"/>
                  </a:schemeClr>
                </a:contourClr>
              </a:sp3d>
            </a:bodyPr>
            <a:lstStyle/>
            <a:p>
              <a:pPr algn="ctr"/>
              <a:r>
                <a:rPr lang="ru-RU" sz="8800" b="1" cap="none" spc="50" dirty="0" smtClean="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</a:rPr>
                <a:t>100</a:t>
              </a:r>
              <a:endParaRPr lang="en-US" sz="88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endParaRPr>
            </a:p>
          </p:txBody>
        </p:sp>
        <p:cxnSp>
          <p:nvCxnSpPr>
            <p:cNvPr id="40" name="Прямая соединительная линия 39"/>
            <p:cNvCxnSpPr/>
            <p:nvPr/>
          </p:nvCxnSpPr>
          <p:spPr>
            <a:xfrm>
              <a:off x="1947393" y="3151449"/>
              <a:ext cx="1319280" cy="0"/>
            </a:xfrm>
            <a:prstGeom prst="line">
              <a:avLst/>
            </a:prstGeom>
            <a:ln w="57150"/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sp>
          <p:nvSpPr>
            <p:cNvPr id="41" name="Прямоугольник 40"/>
            <p:cNvSpPr/>
            <p:nvPr/>
          </p:nvSpPr>
          <p:spPr>
            <a:xfrm>
              <a:off x="867862" y="2463517"/>
              <a:ext cx="1117751" cy="1256334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bevelT w="25400" h="55880" prst="artDeco"/>
                <a:contourClr>
                  <a:schemeClr val="accent2">
                    <a:tint val="20000"/>
                  </a:schemeClr>
                </a:contourClr>
              </a:sp3d>
            </a:bodyPr>
            <a:lstStyle/>
            <a:p>
              <a:pPr algn="ctr"/>
              <a:r>
                <a:rPr lang="ru-RU" sz="8800" b="1" cap="none" spc="50" dirty="0" smtClean="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</a:rPr>
                <a:t>21</a:t>
              </a:r>
              <a:endParaRPr lang="en-US" sz="88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endParaRPr>
            </a:p>
          </p:txBody>
        </p:sp>
      </p:grp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878487" y="1224186"/>
            <a:ext cx="5454551" cy="1368152"/>
          </a:xfrm>
        </p:spPr>
        <p:txBody>
          <a:bodyPr>
            <a:noAutofit/>
          </a:bodyPr>
          <a:lstStyle/>
          <a:p>
            <a:pPr algn="l"/>
            <a:r>
              <a:rPr lang="ru-RU" sz="3200" b="1" dirty="0" smtClean="0">
                <a:solidFill>
                  <a:srgbClr val="FF0000"/>
                </a:solidFill>
              </a:rPr>
              <a:t>ТРИ ЦЕЛЫХ СЕМЬ ДЕСЯТЫХ</a:t>
            </a: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0" y="207363"/>
            <a:ext cx="10333038" cy="584775"/>
          </a:xfrm>
          <a:prstGeom prst="rect">
            <a:avLst/>
          </a:prstGeom>
          <a:noFill/>
        </p:spPr>
        <p:txBody>
          <a:bodyPr wrap="square" lIns="0" tIns="45720" rIns="0" bIns="45720">
            <a:spAutoFit/>
          </a:bodyPr>
          <a:lstStyle/>
          <a:p>
            <a:pPr algn="ctr"/>
            <a:r>
              <a:rPr lang="ru-RU" sz="3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ПРОЧИТАТЬ И ЗАПИСАТЬ ДРОБЬ В ДЕСЯТИЧНОМ ВИДЕ</a:t>
            </a:r>
            <a:endParaRPr lang="ru-RU" sz="32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grpSp>
        <p:nvGrpSpPr>
          <p:cNvPr id="3" name="Группа 28"/>
          <p:cNvGrpSpPr/>
          <p:nvPr/>
        </p:nvGrpSpPr>
        <p:grpSpPr>
          <a:xfrm>
            <a:off x="269975" y="1152178"/>
            <a:ext cx="1259646" cy="1728192"/>
            <a:chOff x="1782142" y="2088282"/>
            <a:chExt cx="1259646" cy="1728192"/>
          </a:xfrm>
        </p:grpSpPr>
        <p:sp>
          <p:nvSpPr>
            <p:cNvPr id="7" name="Прямоугольник 6"/>
            <p:cNvSpPr/>
            <p:nvPr/>
          </p:nvSpPr>
          <p:spPr>
            <a:xfrm>
              <a:off x="2320918" y="2088282"/>
              <a:ext cx="542135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bevelT w="25400" h="55880" prst="artDeco"/>
                <a:contourClr>
                  <a:schemeClr val="accent2">
                    <a:tint val="20000"/>
                  </a:schemeClr>
                </a:contourClr>
              </a:sp3d>
            </a:bodyPr>
            <a:lstStyle/>
            <a:p>
              <a:pPr algn="ctr"/>
              <a:r>
                <a:rPr lang="ru-RU" sz="5400" b="1" cap="none" spc="50" dirty="0" smtClean="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</a:rPr>
                <a:t>7</a:t>
              </a:r>
              <a:endParaRPr lang="en-US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endParaRPr>
            </a:p>
          </p:txBody>
        </p:sp>
        <p:sp>
          <p:nvSpPr>
            <p:cNvPr id="8" name="Прямоугольник 7"/>
            <p:cNvSpPr/>
            <p:nvPr/>
          </p:nvSpPr>
          <p:spPr>
            <a:xfrm>
              <a:off x="2142183" y="2893144"/>
              <a:ext cx="899605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bevelT w="25400" h="55880" prst="artDeco"/>
                <a:contourClr>
                  <a:schemeClr val="accent2">
                    <a:tint val="20000"/>
                  </a:schemeClr>
                </a:contourClr>
              </a:sp3d>
            </a:bodyPr>
            <a:lstStyle/>
            <a:p>
              <a:pPr algn="ctr"/>
              <a:r>
                <a:rPr lang="ru-RU" sz="5400" b="1" cap="none" spc="50" dirty="0" smtClean="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</a:rPr>
                <a:t>10</a:t>
              </a:r>
              <a:endParaRPr lang="en-US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endParaRPr>
            </a:p>
          </p:txBody>
        </p:sp>
        <p:cxnSp>
          <p:nvCxnSpPr>
            <p:cNvPr id="9" name="Прямая соединительная линия 8"/>
            <p:cNvCxnSpPr/>
            <p:nvPr/>
          </p:nvCxnSpPr>
          <p:spPr>
            <a:xfrm>
              <a:off x="2248990" y="2952378"/>
              <a:ext cx="720000" cy="0"/>
            </a:xfrm>
            <a:prstGeom prst="line">
              <a:avLst/>
            </a:prstGeom>
            <a:ln w="57150"/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sp>
          <p:nvSpPr>
            <p:cNvPr id="10" name="Прямоугольник 9"/>
            <p:cNvSpPr/>
            <p:nvPr/>
          </p:nvSpPr>
          <p:spPr>
            <a:xfrm>
              <a:off x="1782142" y="2448322"/>
              <a:ext cx="542136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bevelT w="25400" h="55880" prst="artDeco"/>
                <a:contourClr>
                  <a:schemeClr val="accent2">
                    <a:tint val="20000"/>
                  </a:schemeClr>
                </a:contourClr>
              </a:sp3d>
            </a:bodyPr>
            <a:lstStyle/>
            <a:p>
              <a:pPr algn="ctr"/>
              <a:r>
                <a:rPr lang="ru-RU" sz="5400" b="1" cap="none" spc="50" dirty="0" smtClean="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</a:rPr>
                <a:t>3</a:t>
              </a:r>
              <a:endParaRPr lang="en-US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endParaRPr>
            </a:p>
          </p:txBody>
        </p:sp>
      </p:grpSp>
      <p:grpSp>
        <p:nvGrpSpPr>
          <p:cNvPr id="5" name="Группа 28"/>
          <p:cNvGrpSpPr/>
          <p:nvPr/>
        </p:nvGrpSpPr>
        <p:grpSpPr>
          <a:xfrm>
            <a:off x="269975" y="3096394"/>
            <a:ext cx="1977155" cy="1728192"/>
            <a:chOff x="1422103" y="2088282"/>
            <a:chExt cx="1977155" cy="1728192"/>
          </a:xfrm>
        </p:grpSpPr>
        <p:sp>
          <p:nvSpPr>
            <p:cNvPr id="12" name="Прямоугольник 11"/>
            <p:cNvSpPr/>
            <p:nvPr/>
          </p:nvSpPr>
          <p:spPr>
            <a:xfrm>
              <a:off x="1963448" y="2088282"/>
              <a:ext cx="1257075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bevelT w="25400" h="55880" prst="artDeco"/>
                <a:contourClr>
                  <a:schemeClr val="accent2">
                    <a:tint val="20000"/>
                  </a:schemeClr>
                </a:contourClr>
              </a:sp3d>
            </a:bodyPr>
            <a:lstStyle/>
            <a:p>
              <a:pPr algn="ctr"/>
              <a:r>
                <a:rPr lang="ru-RU" sz="5400" b="1" cap="none" spc="50" dirty="0" smtClean="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</a:rPr>
                <a:t>156</a:t>
              </a:r>
              <a:endParaRPr lang="en-US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endParaRPr>
            </a:p>
          </p:txBody>
        </p:sp>
        <p:sp>
          <p:nvSpPr>
            <p:cNvPr id="13" name="Прямоугольник 12"/>
            <p:cNvSpPr/>
            <p:nvPr/>
          </p:nvSpPr>
          <p:spPr>
            <a:xfrm>
              <a:off x="1784713" y="2893144"/>
              <a:ext cx="1614545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bevelT w="25400" h="55880" prst="artDeco"/>
                <a:contourClr>
                  <a:schemeClr val="accent2">
                    <a:tint val="20000"/>
                  </a:schemeClr>
                </a:contourClr>
              </a:sp3d>
            </a:bodyPr>
            <a:lstStyle/>
            <a:p>
              <a:pPr algn="ctr"/>
              <a:r>
                <a:rPr lang="ru-RU" sz="5400" b="1" cap="none" spc="50" dirty="0" smtClean="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</a:rPr>
                <a:t>1000</a:t>
              </a:r>
              <a:endParaRPr lang="en-US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endParaRPr>
            </a:p>
          </p:txBody>
        </p:sp>
        <p:cxnSp>
          <p:nvCxnSpPr>
            <p:cNvPr id="14" name="Прямая соединительная линия 13"/>
            <p:cNvCxnSpPr/>
            <p:nvPr/>
          </p:nvCxnSpPr>
          <p:spPr>
            <a:xfrm>
              <a:off x="1926159" y="2952378"/>
              <a:ext cx="1332000" cy="0"/>
            </a:xfrm>
            <a:prstGeom prst="line">
              <a:avLst/>
            </a:prstGeom>
            <a:ln w="57150"/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sp>
          <p:nvSpPr>
            <p:cNvPr id="15" name="Прямоугольник 14"/>
            <p:cNvSpPr/>
            <p:nvPr/>
          </p:nvSpPr>
          <p:spPr>
            <a:xfrm>
              <a:off x="1422103" y="2448322"/>
              <a:ext cx="542135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bevelT w="25400" h="55880" prst="artDeco"/>
                <a:contourClr>
                  <a:schemeClr val="accent2">
                    <a:tint val="20000"/>
                  </a:schemeClr>
                </a:contourClr>
              </a:sp3d>
            </a:bodyPr>
            <a:lstStyle/>
            <a:p>
              <a:pPr algn="ctr"/>
              <a:r>
                <a:rPr lang="ru-RU" sz="5400" b="1" cap="none" spc="50" dirty="0" smtClean="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</a:rPr>
                <a:t>2</a:t>
              </a:r>
              <a:endParaRPr lang="en-US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endParaRPr>
            </a:p>
          </p:txBody>
        </p:sp>
      </p:grpSp>
      <p:grpSp>
        <p:nvGrpSpPr>
          <p:cNvPr id="6" name="Группа 28"/>
          <p:cNvGrpSpPr/>
          <p:nvPr/>
        </p:nvGrpSpPr>
        <p:grpSpPr>
          <a:xfrm>
            <a:off x="269975" y="5184626"/>
            <a:ext cx="1582396" cy="1728192"/>
            <a:chOff x="1638127" y="2088282"/>
            <a:chExt cx="1582396" cy="1728192"/>
          </a:xfrm>
        </p:grpSpPr>
        <p:sp>
          <p:nvSpPr>
            <p:cNvPr id="17" name="Прямоугольник 16"/>
            <p:cNvSpPr/>
            <p:nvPr/>
          </p:nvSpPr>
          <p:spPr>
            <a:xfrm>
              <a:off x="2142183" y="2088282"/>
              <a:ext cx="899605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bevelT w="25400" h="55880" prst="artDeco"/>
                <a:contourClr>
                  <a:schemeClr val="accent2">
                    <a:tint val="20000"/>
                  </a:schemeClr>
                </a:contourClr>
              </a:sp3d>
            </a:bodyPr>
            <a:lstStyle/>
            <a:p>
              <a:pPr algn="ctr"/>
              <a:r>
                <a:rPr lang="en-US" sz="5400" b="1" cap="none" spc="50" dirty="0" smtClean="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</a:rPr>
                <a:t>2</a:t>
              </a:r>
              <a:r>
                <a:rPr lang="ru-RU" sz="5400" b="1" cap="none" spc="50" dirty="0" smtClean="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</a:rPr>
                <a:t>9</a:t>
              </a:r>
              <a:endParaRPr lang="en-US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endParaRPr>
            </a:p>
          </p:txBody>
        </p:sp>
        <p:sp>
          <p:nvSpPr>
            <p:cNvPr id="18" name="Прямоугольник 17"/>
            <p:cNvSpPr/>
            <p:nvPr/>
          </p:nvSpPr>
          <p:spPr>
            <a:xfrm>
              <a:off x="1963448" y="2893144"/>
              <a:ext cx="1257075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bevelT w="25400" h="55880" prst="artDeco"/>
                <a:contourClr>
                  <a:schemeClr val="accent2">
                    <a:tint val="20000"/>
                  </a:schemeClr>
                </a:contourClr>
              </a:sp3d>
            </a:bodyPr>
            <a:lstStyle/>
            <a:p>
              <a:pPr algn="ctr"/>
              <a:r>
                <a:rPr lang="ru-RU" sz="5400" b="1" cap="none" spc="50" dirty="0" smtClean="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</a:rPr>
                <a:t>100</a:t>
              </a:r>
              <a:endParaRPr lang="en-US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endParaRPr>
            </a:p>
          </p:txBody>
        </p:sp>
        <p:cxnSp>
          <p:nvCxnSpPr>
            <p:cNvPr id="19" name="Прямая соединительная линия 18"/>
            <p:cNvCxnSpPr/>
            <p:nvPr/>
          </p:nvCxnSpPr>
          <p:spPr>
            <a:xfrm>
              <a:off x="2070175" y="2952378"/>
              <a:ext cx="1008000" cy="0"/>
            </a:xfrm>
            <a:prstGeom prst="line">
              <a:avLst/>
            </a:prstGeom>
            <a:ln w="57150"/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sp>
          <p:nvSpPr>
            <p:cNvPr id="20" name="Прямоугольник 19"/>
            <p:cNvSpPr/>
            <p:nvPr/>
          </p:nvSpPr>
          <p:spPr>
            <a:xfrm>
              <a:off x="1638127" y="2448322"/>
              <a:ext cx="542135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bevelT w="25400" h="55880" prst="artDeco"/>
                <a:contourClr>
                  <a:schemeClr val="accent2">
                    <a:tint val="20000"/>
                  </a:schemeClr>
                </a:contourClr>
              </a:sp3d>
            </a:bodyPr>
            <a:lstStyle/>
            <a:p>
              <a:pPr algn="ctr"/>
              <a:r>
                <a:rPr lang="ru-RU" sz="5400" b="1" cap="none" spc="50" dirty="0" smtClean="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</a:rPr>
                <a:t>7</a:t>
              </a:r>
              <a:endParaRPr lang="en-US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endParaRPr>
            </a:p>
          </p:txBody>
        </p:sp>
      </p:grpSp>
      <p:sp>
        <p:nvSpPr>
          <p:cNvPr id="21" name="Заголовок 1"/>
          <p:cNvSpPr txBox="1">
            <a:spLocks/>
          </p:cNvSpPr>
          <p:nvPr/>
        </p:nvSpPr>
        <p:spPr>
          <a:xfrm>
            <a:off x="4878487" y="3240410"/>
            <a:ext cx="5454551" cy="1368152"/>
          </a:xfrm>
          <a:prstGeom prst="rect">
            <a:avLst/>
          </a:prstGeom>
        </p:spPr>
        <p:txBody>
          <a:bodyPr vert="horz" lIns="100191" tIns="50095" rIns="100191" bIns="50095" rtlCol="0" anchor="ctr">
            <a:noAutofit/>
          </a:bodyPr>
          <a:lstStyle/>
          <a:p>
            <a:pPr marL="0" marR="0" lvl="0" indent="0" algn="l" defTabSz="1001908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ДВЕ ЦЕЛЫХ СТО ПЯТЬДЕСЯТ ШЕСТЬ ТЫСЯЧНЫХ</a:t>
            </a:r>
          </a:p>
        </p:txBody>
      </p:sp>
      <p:sp>
        <p:nvSpPr>
          <p:cNvPr id="22" name="Заголовок 1"/>
          <p:cNvSpPr txBox="1">
            <a:spLocks/>
          </p:cNvSpPr>
          <p:nvPr/>
        </p:nvSpPr>
        <p:spPr>
          <a:xfrm>
            <a:off x="4878487" y="5328642"/>
            <a:ext cx="5454551" cy="1368152"/>
          </a:xfrm>
          <a:prstGeom prst="rect">
            <a:avLst/>
          </a:prstGeom>
        </p:spPr>
        <p:txBody>
          <a:bodyPr vert="horz" lIns="100191" tIns="50095" rIns="100191" bIns="50095" rtlCol="0" anchor="ctr">
            <a:noAutofit/>
          </a:bodyPr>
          <a:lstStyle/>
          <a:p>
            <a:pPr marL="0" marR="0" lvl="0" indent="0" algn="l" defTabSz="1001908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СЕМЬ ЦЕЛЫХ ДВАДЦАТЬ ДЕВЯТЬ СОТЫХ</a:t>
            </a:r>
          </a:p>
        </p:txBody>
      </p:sp>
      <p:sp>
        <p:nvSpPr>
          <p:cNvPr id="23" name="Прямоугольник 22"/>
          <p:cNvSpPr/>
          <p:nvPr/>
        </p:nvSpPr>
        <p:spPr>
          <a:xfrm>
            <a:off x="1494111" y="1524992"/>
            <a:ext cx="159851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= 3,7</a:t>
            </a:r>
            <a:endParaRPr lang="en-US" sz="5400" b="1" cap="none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2132985" y="3456434"/>
            <a:ext cx="231345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= 2,156</a:t>
            </a:r>
            <a:endParaRPr lang="en-US" sz="5400" b="1" cap="none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1770374" y="5557440"/>
            <a:ext cx="195598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= 7,29</a:t>
            </a:r>
            <a:endParaRPr lang="en-US" sz="5400" b="1" cap="none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1" grpId="0"/>
      <p:bldP spid="22" grpId="0"/>
      <p:bldP spid="23" grpId="0"/>
      <p:bldP spid="24" grpId="0"/>
      <p:bldP spid="2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Группа 28"/>
          <p:cNvGrpSpPr/>
          <p:nvPr/>
        </p:nvGrpSpPr>
        <p:grpSpPr>
          <a:xfrm>
            <a:off x="197967" y="1152178"/>
            <a:ext cx="1654404" cy="1728192"/>
            <a:chOff x="1566119" y="2088282"/>
            <a:chExt cx="1654404" cy="1728192"/>
          </a:xfrm>
        </p:grpSpPr>
        <p:sp>
          <p:nvSpPr>
            <p:cNvPr id="22" name="Прямоугольник 21"/>
            <p:cNvSpPr/>
            <p:nvPr/>
          </p:nvSpPr>
          <p:spPr>
            <a:xfrm>
              <a:off x="2320918" y="2088282"/>
              <a:ext cx="542135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bevelT w="25400" h="55880" prst="artDeco"/>
                <a:contourClr>
                  <a:schemeClr val="accent2">
                    <a:tint val="20000"/>
                  </a:schemeClr>
                </a:contourClr>
              </a:sp3d>
            </a:bodyPr>
            <a:lstStyle/>
            <a:p>
              <a:pPr algn="ctr"/>
              <a:r>
                <a:rPr lang="ru-RU" sz="5400" b="1" cap="none" spc="50" dirty="0" smtClean="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</a:rPr>
                <a:t>1</a:t>
              </a:r>
              <a:endParaRPr lang="en-US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endParaRPr>
            </a:p>
          </p:txBody>
        </p:sp>
        <p:sp>
          <p:nvSpPr>
            <p:cNvPr id="23" name="Прямоугольник 22"/>
            <p:cNvSpPr/>
            <p:nvPr/>
          </p:nvSpPr>
          <p:spPr>
            <a:xfrm>
              <a:off x="1963448" y="2893144"/>
              <a:ext cx="1257075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bevelT w="25400" h="55880" prst="artDeco"/>
                <a:contourClr>
                  <a:schemeClr val="accent2">
                    <a:tint val="20000"/>
                  </a:schemeClr>
                </a:contourClr>
              </a:sp3d>
            </a:bodyPr>
            <a:lstStyle/>
            <a:p>
              <a:pPr algn="ctr"/>
              <a:r>
                <a:rPr lang="ru-RU" sz="5400" b="1" cap="none" spc="50" dirty="0" smtClean="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</a:rPr>
                <a:t>100</a:t>
              </a:r>
              <a:endParaRPr lang="en-US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endParaRPr>
            </a:p>
          </p:txBody>
        </p:sp>
        <p:cxnSp>
          <p:nvCxnSpPr>
            <p:cNvPr id="24" name="Прямая соединительная линия 23"/>
            <p:cNvCxnSpPr/>
            <p:nvPr/>
          </p:nvCxnSpPr>
          <p:spPr>
            <a:xfrm>
              <a:off x="2106287" y="2952378"/>
              <a:ext cx="972000" cy="0"/>
            </a:xfrm>
            <a:prstGeom prst="line">
              <a:avLst/>
            </a:prstGeom>
            <a:ln w="57150"/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sp>
          <p:nvSpPr>
            <p:cNvPr id="25" name="Прямоугольник 24"/>
            <p:cNvSpPr/>
            <p:nvPr/>
          </p:nvSpPr>
          <p:spPr>
            <a:xfrm>
              <a:off x="1566119" y="2448322"/>
              <a:ext cx="542135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bevelT w="25400" h="55880" prst="artDeco"/>
                <a:contourClr>
                  <a:schemeClr val="accent2">
                    <a:tint val="20000"/>
                  </a:schemeClr>
                </a:contourClr>
              </a:sp3d>
            </a:bodyPr>
            <a:lstStyle/>
            <a:p>
              <a:pPr algn="ctr"/>
              <a:r>
                <a:rPr lang="en-US" sz="5400" b="1" cap="none" spc="50" dirty="0" smtClean="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</a:rPr>
                <a:t>6</a:t>
              </a:r>
            </a:p>
          </p:txBody>
        </p:sp>
      </p:grpSp>
      <p:grpSp>
        <p:nvGrpSpPr>
          <p:cNvPr id="16" name="Группа 28"/>
          <p:cNvGrpSpPr/>
          <p:nvPr/>
        </p:nvGrpSpPr>
        <p:grpSpPr>
          <a:xfrm>
            <a:off x="197967" y="3168402"/>
            <a:ext cx="1977155" cy="1728192"/>
            <a:chOff x="1422103" y="2088282"/>
            <a:chExt cx="1977155" cy="1728192"/>
          </a:xfrm>
        </p:grpSpPr>
        <p:sp>
          <p:nvSpPr>
            <p:cNvPr id="27" name="Прямоугольник 26"/>
            <p:cNvSpPr/>
            <p:nvPr/>
          </p:nvSpPr>
          <p:spPr>
            <a:xfrm>
              <a:off x="2320918" y="2088282"/>
              <a:ext cx="542135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bevelT w="25400" h="55880" prst="artDeco"/>
                <a:contourClr>
                  <a:schemeClr val="accent2">
                    <a:tint val="20000"/>
                  </a:schemeClr>
                </a:contourClr>
              </a:sp3d>
            </a:bodyPr>
            <a:lstStyle/>
            <a:p>
              <a:pPr algn="ctr"/>
              <a:r>
                <a:rPr lang="ru-RU" sz="5400" b="1" cap="none" spc="50" dirty="0" smtClean="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</a:rPr>
                <a:t>4</a:t>
              </a:r>
              <a:endParaRPr lang="en-US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endParaRPr>
            </a:p>
          </p:txBody>
        </p:sp>
        <p:sp>
          <p:nvSpPr>
            <p:cNvPr id="28" name="Прямоугольник 27"/>
            <p:cNvSpPr/>
            <p:nvPr/>
          </p:nvSpPr>
          <p:spPr>
            <a:xfrm>
              <a:off x="1784713" y="2893144"/>
              <a:ext cx="1614545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bevelT w="25400" h="55880" prst="artDeco"/>
                <a:contourClr>
                  <a:schemeClr val="accent2">
                    <a:tint val="20000"/>
                  </a:schemeClr>
                </a:contourClr>
              </a:sp3d>
            </a:bodyPr>
            <a:lstStyle/>
            <a:p>
              <a:pPr algn="ctr"/>
              <a:r>
                <a:rPr lang="ru-RU" sz="5400" b="1" cap="none" spc="50" dirty="0" smtClean="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</a:rPr>
                <a:t>1000</a:t>
              </a:r>
              <a:endParaRPr lang="en-US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endParaRPr>
            </a:p>
          </p:txBody>
        </p:sp>
        <p:cxnSp>
          <p:nvCxnSpPr>
            <p:cNvPr id="29" name="Прямая соединительная линия 28"/>
            <p:cNvCxnSpPr/>
            <p:nvPr/>
          </p:nvCxnSpPr>
          <p:spPr>
            <a:xfrm>
              <a:off x="1926303" y="2952378"/>
              <a:ext cx="1296000" cy="0"/>
            </a:xfrm>
            <a:prstGeom prst="line">
              <a:avLst/>
            </a:prstGeom>
            <a:ln w="57150"/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sp>
          <p:nvSpPr>
            <p:cNvPr id="30" name="Прямоугольник 29"/>
            <p:cNvSpPr/>
            <p:nvPr/>
          </p:nvSpPr>
          <p:spPr>
            <a:xfrm>
              <a:off x="1422103" y="2448322"/>
              <a:ext cx="542135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bevelT w="25400" h="55880" prst="artDeco"/>
                <a:contourClr>
                  <a:schemeClr val="accent2">
                    <a:tint val="20000"/>
                  </a:schemeClr>
                </a:contourClr>
              </a:sp3d>
            </a:bodyPr>
            <a:lstStyle/>
            <a:p>
              <a:pPr algn="ctr"/>
              <a:r>
                <a:rPr lang="ru-RU" sz="5400" b="1" cap="none" spc="50" dirty="0" smtClean="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</a:rPr>
                <a:t>5</a:t>
              </a:r>
              <a:endParaRPr lang="en-US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endParaRPr>
            </a:p>
          </p:txBody>
        </p:sp>
      </p:grpSp>
      <p:grpSp>
        <p:nvGrpSpPr>
          <p:cNvPr id="21" name="Группа 28"/>
          <p:cNvGrpSpPr/>
          <p:nvPr/>
        </p:nvGrpSpPr>
        <p:grpSpPr>
          <a:xfrm>
            <a:off x="202317" y="5184626"/>
            <a:ext cx="2371914" cy="1728192"/>
            <a:chOff x="1206079" y="2088282"/>
            <a:chExt cx="2371914" cy="1728192"/>
          </a:xfrm>
        </p:grpSpPr>
        <p:sp>
          <p:nvSpPr>
            <p:cNvPr id="32" name="Прямоугольник 31"/>
            <p:cNvSpPr/>
            <p:nvPr/>
          </p:nvSpPr>
          <p:spPr>
            <a:xfrm>
              <a:off x="2320918" y="2088282"/>
              <a:ext cx="542135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bevelT w="25400" h="55880" prst="artDeco"/>
                <a:contourClr>
                  <a:schemeClr val="accent2">
                    <a:tint val="20000"/>
                  </a:schemeClr>
                </a:contourClr>
              </a:sp3d>
            </a:bodyPr>
            <a:lstStyle/>
            <a:p>
              <a:pPr algn="ctr"/>
              <a:r>
                <a:rPr lang="ru-RU" sz="5400" b="1" cap="none" spc="50" dirty="0" smtClean="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</a:rPr>
                <a:t>8</a:t>
              </a:r>
              <a:endParaRPr lang="en-US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endParaRPr>
            </a:p>
          </p:txBody>
        </p:sp>
        <p:sp>
          <p:nvSpPr>
            <p:cNvPr id="33" name="Прямоугольник 32"/>
            <p:cNvSpPr/>
            <p:nvPr/>
          </p:nvSpPr>
          <p:spPr>
            <a:xfrm>
              <a:off x="1605978" y="2893144"/>
              <a:ext cx="1972015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bevelT w="25400" h="55880" prst="artDeco"/>
                <a:contourClr>
                  <a:schemeClr val="accent2">
                    <a:tint val="20000"/>
                  </a:schemeClr>
                </a:contourClr>
              </a:sp3d>
            </a:bodyPr>
            <a:lstStyle/>
            <a:p>
              <a:pPr algn="ctr"/>
              <a:r>
                <a:rPr lang="ru-RU" sz="5400" b="1" cap="none" spc="50" dirty="0" smtClean="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</a:rPr>
                <a:t>10000</a:t>
              </a:r>
              <a:endParaRPr lang="en-US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endParaRPr>
            </a:p>
          </p:txBody>
        </p:sp>
        <p:cxnSp>
          <p:nvCxnSpPr>
            <p:cNvPr id="34" name="Прямая соединительная линия 33"/>
            <p:cNvCxnSpPr/>
            <p:nvPr/>
          </p:nvCxnSpPr>
          <p:spPr>
            <a:xfrm>
              <a:off x="1710135" y="2952378"/>
              <a:ext cx="1692000" cy="0"/>
            </a:xfrm>
            <a:prstGeom prst="line">
              <a:avLst/>
            </a:prstGeom>
            <a:ln w="57150"/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sp>
          <p:nvSpPr>
            <p:cNvPr id="35" name="Прямоугольник 34"/>
            <p:cNvSpPr/>
            <p:nvPr/>
          </p:nvSpPr>
          <p:spPr>
            <a:xfrm>
              <a:off x="1206079" y="2448322"/>
              <a:ext cx="542135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bevelT w="25400" h="55880" prst="artDeco"/>
                <a:contourClr>
                  <a:schemeClr val="accent2">
                    <a:tint val="20000"/>
                  </a:schemeClr>
                </a:contourClr>
              </a:sp3d>
            </a:bodyPr>
            <a:lstStyle/>
            <a:p>
              <a:pPr algn="ctr"/>
              <a:r>
                <a:rPr lang="ru-RU" sz="5400" b="1" cap="none" spc="50" dirty="0" smtClean="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</a:rPr>
                <a:t>9</a:t>
              </a:r>
              <a:endParaRPr lang="en-US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endParaRPr>
            </a:p>
          </p:txBody>
        </p:sp>
      </p:grpSp>
      <p:sp>
        <p:nvSpPr>
          <p:cNvPr id="36" name="Прямоугольник 35"/>
          <p:cNvSpPr/>
          <p:nvPr/>
        </p:nvSpPr>
        <p:spPr>
          <a:xfrm>
            <a:off x="0" y="207363"/>
            <a:ext cx="10333038" cy="584775"/>
          </a:xfrm>
          <a:prstGeom prst="rect">
            <a:avLst/>
          </a:prstGeom>
          <a:noFill/>
        </p:spPr>
        <p:txBody>
          <a:bodyPr wrap="square" lIns="0" tIns="45720" rIns="0" bIns="45720">
            <a:spAutoFit/>
          </a:bodyPr>
          <a:lstStyle/>
          <a:p>
            <a:pPr algn="ctr"/>
            <a:r>
              <a:rPr lang="ru-RU" sz="3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ПРОЧИТАТЬ И ЗАПИСАТЬ ДРОБЬ В ДЕСЯТИЧНОМ ВИДЕ</a:t>
            </a:r>
            <a:endParaRPr lang="ru-RU" sz="32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37" name="Прямоугольник 36"/>
          <p:cNvSpPr/>
          <p:nvPr/>
        </p:nvSpPr>
        <p:spPr>
          <a:xfrm>
            <a:off x="1710135" y="1512218"/>
            <a:ext cx="195598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= 6,01</a:t>
            </a:r>
            <a:endParaRPr lang="en-US" sz="5400" b="1" cap="none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8" name="Прямоугольник 37"/>
          <p:cNvSpPr/>
          <p:nvPr/>
        </p:nvSpPr>
        <p:spPr>
          <a:xfrm>
            <a:off x="1998167" y="3541216"/>
            <a:ext cx="231345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= 5,004</a:t>
            </a:r>
            <a:endParaRPr lang="en-US" sz="5400" b="1" cap="none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9" name="Прямоугольник 38"/>
          <p:cNvSpPr/>
          <p:nvPr/>
        </p:nvSpPr>
        <p:spPr>
          <a:xfrm>
            <a:off x="2430215" y="5557440"/>
            <a:ext cx="26709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= 9,0008</a:t>
            </a:r>
            <a:endParaRPr lang="en-US" sz="5400" b="1" cap="none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41" name="Заголовок 1"/>
          <p:cNvSpPr>
            <a:spLocks noGrp="1"/>
          </p:cNvSpPr>
          <p:nvPr>
            <p:ph type="ctrTitle"/>
          </p:nvPr>
        </p:nvSpPr>
        <p:spPr>
          <a:xfrm>
            <a:off x="5238527" y="1224186"/>
            <a:ext cx="4968552" cy="1368152"/>
          </a:xfrm>
        </p:spPr>
        <p:txBody>
          <a:bodyPr>
            <a:noAutofit/>
          </a:bodyPr>
          <a:lstStyle/>
          <a:p>
            <a:pPr algn="l"/>
            <a:r>
              <a:rPr lang="ru-RU" sz="3200" b="1" dirty="0" smtClean="0">
                <a:solidFill>
                  <a:srgbClr val="FF0000"/>
                </a:solidFill>
              </a:rPr>
              <a:t>ШЕСТЬ ЦЕЛЫХ ОДНА СОТАЯ</a:t>
            </a: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42" name="Заголовок 1"/>
          <p:cNvSpPr txBox="1">
            <a:spLocks/>
          </p:cNvSpPr>
          <p:nvPr/>
        </p:nvSpPr>
        <p:spPr>
          <a:xfrm>
            <a:off x="5238527" y="3312418"/>
            <a:ext cx="4968552" cy="1368152"/>
          </a:xfrm>
          <a:prstGeom prst="rect">
            <a:avLst/>
          </a:prstGeom>
        </p:spPr>
        <p:txBody>
          <a:bodyPr vert="horz" lIns="100191" tIns="50095" rIns="100191" bIns="50095" rtlCol="0" anchor="ctr">
            <a:noAutofit/>
          </a:bodyPr>
          <a:lstStyle/>
          <a:p>
            <a:pPr marL="0" marR="0" lvl="0" indent="0" algn="l" defTabSz="1001908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ПЯТЬ ЦЕЛЫХ ЧЕТЫРИ ТЫСЯЧНЫХ</a:t>
            </a:r>
          </a:p>
        </p:txBody>
      </p:sp>
      <p:sp>
        <p:nvSpPr>
          <p:cNvPr id="43" name="Заголовок 1"/>
          <p:cNvSpPr txBox="1">
            <a:spLocks/>
          </p:cNvSpPr>
          <p:nvPr/>
        </p:nvSpPr>
        <p:spPr>
          <a:xfrm>
            <a:off x="5238527" y="5328642"/>
            <a:ext cx="4968552" cy="1368152"/>
          </a:xfrm>
          <a:prstGeom prst="rect">
            <a:avLst/>
          </a:prstGeom>
        </p:spPr>
        <p:txBody>
          <a:bodyPr vert="horz" lIns="100191" tIns="50095" rIns="100191" bIns="50095" rtlCol="0" anchor="ctr">
            <a:noAutofit/>
          </a:bodyPr>
          <a:lstStyle/>
          <a:p>
            <a:pPr marL="0" marR="0" lvl="0" indent="0" algn="l" defTabSz="1001908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ДЕВЯТЬ ЦЕЛЫХ ВОСЕМЬ ДЕСЯТИТЫСЯЧНЫХ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  <p:bldP spid="38" grpId="0"/>
      <p:bldP spid="39" grpId="0"/>
      <p:bldP spid="41" grpId="0"/>
      <p:bldP spid="42" grpId="0"/>
      <p:bldP spid="4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28"/>
          <p:cNvGrpSpPr/>
          <p:nvPr/>
        </p:nvGrpSpPr>
        <p:grpSpPr>
          <a:xfrm>
            <a:off x="868989" y="1152178"/>
            <a:ext cx="1512168" cy="1728192"/>
            <a:chOff x="1566119" y="2088282"/>
            <a:chExt cx="1512168" cy="1728192"/>
          </a:xfrm>
        </p:grpSpPr>
        <p:sp>
          <p:nvSpPr>
            <p:cNvPr id="22" name="Прямоугольник 21"/>
            <p:cNvSpPr/>
            <p:nvPr/>
          </p:nvSpPr>
          <p:spPr>
            <a:xfrm>
              <a:off x="2320918" y="2088282"/>
              <a:ext cx="542135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bevelT w="25400" h="55880" prst="artDeco"/>
                <a:contourClr>
                  <a:schemeClr val="accent2">
                    <a:tint val="20000"/>
                  </a:schemeClr>
                </a:contourClr>
              </a:sp3d>
            </a:bodyPr>
            <a:lstStyle/>
            <a:p>
              <a:pPr algn="ctr"/>
              <a:r>
                <a:rPr lang="ru-RU" sz="5400" b="1" cap="none" spc="50" dirty="0" smtClean="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</a:rPr>
                <a:t>7</a:t>
              </a:r>
              <a:endParaRPr lang="en-US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endParaRPr>
            </a:p>
          </p:txBody>
        </p:sp>
        <p:sp>
          <p:nvSpPr>
            <p:cNvPr id="23" name="Прямоугольник 22"/>
            <p:cNvSpPr/>
            <p:nvPr/>
          </p:nvSpPr>
          <p:spPr>
            <a:xfrm>
              <a:off x="2142183" y="2893144"/>
              <a:ext cx="899605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bevelT w="25400" h="55880" prst="artDeco"/>
                <a:contourClr>
                  <a:schemeClr val="accent2">
                    <a:tint val="20000"/>
                  </a:schemeClr>
                </a:contourClr>
              </a:sp3d>
            </a:bodyPr>
            <a:lstStyle/>
            <a:p>
              <a:pPr algn="ctr"/>
              <a:r>
                <a:rPr lang="ru-RU" sz="5400" b="1" cap="none" spc="50" dirty="0" smtClean="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</a:rPr>
                <a:t>10</a:t>
              </a:r>
              <a:endParaRPr lang="en-US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endParaRPr>
            </a:p>
          </p:txBody>
        </p:sp>
        <p:cxnSp>
          <p:nvCxnSpPr>
            <p:cNvPr id="24" name="Прямая соединительная линия 23"/>
            <p:cNvCxnSpPr/>
            <p:nvPr/>
          </p:nvCxnSpPr>
          <p:spPr>
            <a:xfrm>
              <a:off x="2106287" y="2952378"/>
              <a:ext cx="972000" cy="0"/>
            </a:xfrm>
            <a:prstGeom prst="line">
              <a:avLst/>
            </a:prstGeom>
            <a:ln w="57150"/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sp>
          <p:nvSpPr>
            <p:cNvPr id="25" name="Прямоугольник 24"/>
            <p:cNvSpPr/>
            <p:nvPr/>
          </p:nvSpPr>
          <p:spPr>
            <a:xfrm>
              <a:off x="1566119" y="2448322"/>
              <a:ext cx="542135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bevelT w="25400" h="55880" prst="artDeco"/>
                <a:contourClr>
                  <a:schemeClr val="accent2">
                    <a:tint val="20000"/>
                  </a:schemeClr>
                </a:contourClr>
              </a:sp3d>
            </a:bodyPr>
            <a:lstStyle/>
            <a:p>
              <a:pPr algn="ctr"/>
              <a:r>
                <a:rPr lang="ru-RU" sz="5400" b="1" cap="none" spc="50" dirty="0" smtClean="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</a:rPr>
                <a:t>5</a:t>
              </a:r>
              <a:endParaRPr lang="en-US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endParaRPr>
            </a:p>
          </p:txBody>
        </p:sp>
      </p:grpSp>
      <p:grpSp>
        <p:nvGrpSpPr>
          <p:cNvPr id="3" name="Группа 28"/>
          <p:cNvGrpSpPr/>
          <p:nvPr/>
        </p:nvGrpSpPr>
        <p:grpSpPr>
          <a:xfrm>
            <a:off x="546238" y="3168402"/>
            <a:ext cx="1800200" cy="1728192"/>
            <a:chOff x="1422103" y="2088282"/>
            <a:chExt cx="1800200" cy="1728192"/>
          </a:xfrm>
        </p:grpSpPr>
        <p:sp>
          <p:nvSpPr>
            <p:cNvPr id="27" name="Прямоугольник 26"/>
            <p:cNvSpPr/>
            <p:nvPr/>
          </p:nvSpPr>
          <p:spPr>
            <a:xfrm>
              <a:off x="2142183" y="2088282"/>
              <a:ext cx="899605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bevelT w="25400" h="55880" prst="artDeco"/>
                <a:contourClr>
                  <a:schemeClr val="accent2">
                    <a:tint val="20000"/>
                  </a:schemeClr>
                </a:contourClr>
              </a:sp3d>
            </a:bodyPr>
            <a:lstStyle/>
            <a:p>
              <a:pPr algn="ctr"/>
              <a:r>
                <a:rPr lang="ru-RU" sz="5400" b="1" cap="none" spc="50" dirty="0" smtClean="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</a:rPr>
                <a:t>14</a:t>
              </a:r>
              <a:endParaRPr lang="en-US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endParaRPr>
            </a:p>
          </p:txBody>
        </p:sp>
        <p:sp>
          <p:nvSpPr>
            <p:cNvPr id="28" name="Прямоугольник 27"/>
            <p:cNvSpPr/>
            <p:nvPr/>
          </p:nvSpPr>
          <p:spPr>
            <a:xfrm>
              <a:off x="1963448" y="2893144"/>
              <a:ext cx="1257075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bevelT w="25400" h="55880" prst="artDeco"/>
                <a:contourClr>
                  <a:schemeClr val="accent2">
                    <a:tint val="20000"/>
                  </a:schemeClr>
                </a:contourClr>
              </a:sp3d>
            </a:bodyPr>
            <a:lstStyle/>
            <a:p>
              <a:pPr algn="ctr"/>
              <a:r>
                <a:rPr lang="ru-RU" sz="5400" b="1" cap="none" spc="50" dirty="0" smtClean="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</a:rPr>
                <a:t>100</a:t>
              </a:r>
              <a:endParaRPr lang="en-US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endParaRPr>
            </a:p>
          </p:txBody>
        </p:sp>
        <p:cxnSp>
          <p:nvCxnSpPr>
            <p:cNvPr id="29" name="Прямая соединительная линия 28"/>
            <p:cNvCxnSpPr/>
            <p:nvPr/>
          </p:nvCxnSpPr>
          <p:spPr>
            <a:xfrm>
              <a:off x="1926303" y="2952378"/>
              <a:ext cx="1296000" cy="0"/>
            </a:xfrm>
            <a:prstGeom prst="line">
              <a:avLst/>
            </a:prstGeom>
            <a:ln w="57150"/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sp>
          <p:nvSpPr>
            <p:cNvPr id="30" name="Прямоугольник 29"/>
            <p:cNvSpPr/>
            <p:nvPr/>
          </p:nvSpPr>
          <p:spPr>
            <a:xfrm>
              <a:off x="1422103" y="2448322"/>
              <a:ext cx="542135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bevelT w="25400" h="55880" prst="artDeco"/>
                <a:contourClr>
                  <a:schemeClr val="accent2">
                    <a:tint val="20000"/>
                  </a:schemeClr>
                </a:contourClr>
              </a:sp3d>
            </a:bodyPr>
            <a:lstStyle/>
            <a:p>
              <a:pPr algn="ctr"/>
              <a:r>
                <a:rPr lang="ru-RU" sz="5400" b="1" cap="none" spc="50" dirty="0" smtClean="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</a:rPr>
                <a:t>2</a:t>
              </a:r>
              <a:endParaRPr lang="en-US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endParaRPr>
            </a:p>
          </p:txBody>
        </p:sp>
      </p:grpSp>
      <p:grpSp>
        <p:nvGrpSpPr>
          <p:cNvPr id="4" name="Группа 28"/>
          <p:cNvGrpSpPr/>
          <p:nvPr/>
        </p:nvGrpSpPr>
        <p:grpSpPr>
          <a:xfrm>
            <a:off x="366205" y="5184626"/>
            <a:ext cx="2196056" cy="1728192"/>
            <a:chOff x="1206079" y="2088282"/>
            <a:chExt cx="2196056" cy="1728192"/>
          </a:xfrm>
        </p:grpSpPr>
        <p:sp>
          <p:nvSpPr>
            <p:cNvPr id="32" name="Прямоугольник 31"/>
            <p:cNvSpPr/>
            <p:nvPr/>
          </p:nvSpPr>
          <p:spPr>
            <a:xfrm>
              <a:off x="1963448" y="2088282"/>
              <a:ext cx="1257075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bevelT w="25400" h="55880" prst="artDeco"/>
                <a:contourClr>
                  <a:schemeClr val="accent2">
                    <a:tint val="20000"/>
                  </a:schemeClr>
                </a:contourClr>
              </a:sp3d>
            </a:bodyPr>
            <a:lstStyle/>
            <a:p>
              <a:pPr algn="ctr"/>
              <a:r>
                <a:rPr lang="ru-RU" sz="5400" b="1" cap="none" spc="50" dirty="0" smtClean="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</a:rPr>
                <a:t>236</a:t>
              </a:r>
              <a:endParaRPr lang="en-US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endParaRPr>
            </a:p>
          </p:txBody>
        </p:sp>
        <p:sp>
          <p:nvSpPr>
            <p:cNvPr id="33" name="Прямоугольник 32"/>
            <p:cNvSpPr/>
            <p:nvPr/>
          </p:nvSpPr>
          <p:spPr>
            <a:xfrm>
              <a:off x="1784713" y="2893144"/>
              <a:ext cx="1614545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bevelT w="25400" h="55880" prst="artDeco"/>
                <a:contourClr>
                  <a:schemeClr val="accent2">
                    <a:tint val="20000"/>
                  </a:schemeClr>
                </a:contourClr>
              </a:sp3d>
            </a:bodyPr>
            <a:lstStyle/>
            <a:p>
              <a:pPr algn="ctr"/>
              <a:r>
                <a:rPr lang="ru-RU" sz="5400" b="1" cap="none" spc="50" dirty="0" smtClean="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</a:rPr>
                <a:t>1000</a:t>
              </a:r>
              <a:endParaRPr lang="en-US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endParaRPr>
            </a:p>
          </p:txBody>
        </p:sp>
        <p:cxnSp>
          <p:nvCxnSpPr>
            <p:cNvPr id="34" name="Прямая соединительная линия 33"/>
            <p:cNvCxnSpPr/>
            <p:nvPr/>
          </p:nvCxnSpPr>
          <p:spPr>
            <a:xfrm>
              <a:off x="1710135" y="2952378"/>
              <a:ext cx="1692000" cy="0"/>
            </a:xfrm>
            <a:prstGeom prst="line">
              <a:avLst/>
            </a:prstGeom>
            <a:ln w="57150"/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sp>
          <p:nvSpPr>
            <p:cNvPr id="35" name="Прямоугольник 34"/>
            <p:cNvSpPr/>
            <p:nvPr/>
          </p:nvSpPr>
          <p:spPr>
            <a:xfrm>
              <a:off x="1206079" y="2448322"/>
              <a:ext cx="542135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bevelT w="25400" h="55880" prst="artDeco"/>
                <a:contourClr>
                  <a:schemeClr val="accent2">
                    <a:tint val="20000"/>
                  </a:schemeClr>
                </a:contourClr>
              </a:sp3d>
            </a:bodyPr>
            <a:lstStyle/>
            <a:p>
              <a:pPr algn="ctr"/>
              <a:r>
                <a:rPr lang="ru-RU" sz="5400" b="1" cap="none" spc="50" dirty="0" smtClean="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</a:rPr>
                <a:t>7</a:t>
              </a:r>
              <a:endParaRPr lang="en-US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endParaRPr>
            </a:p>
          </p:txBody>
        </p:sp>
      </p:grpSp>
      <p:sp>
        <p:nvSpPr>
          <p:cNvPr id="36" name="Прямоугольник 35"/>
          <p:cNvSpPr/>
          <p:nvPr/>
        </p:nvSpPr>
        <p:spPr>
          <a:xfrm>
            <a:off x="0" y="207363"/>
            <a:ext cx="10333038" cy="584775"/>
          </a:xfrm>
          <a:prstGeom prst="rect">
            <a:avLst/>
          </a:prstGeom>
          <a:noFill/>
        </p:spPr>
        <p:txBody>
          <a:bodyPr wrap="square" lIns="0" tIns="45720" rIns="0" bIns="45720">
            <a:spAutoFit/>
          </a:bodyPr>
          <a:lstStyle/>
          <a:p>
            <a:pPr algn="ctr"/>
            <a:r>
              <a:rPr lang="ru-RU" sz="3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НАЙДИТЕ И ЗАПИШИТЕ НЕДОСТАЮЩИЕ ЧИСЛА</a:t>
            </a:r>
            <a:endParaRPr lang="ru-RU" sz="32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37" name="Прямоугольник 36"/>
          <p:cNvSpPr/>
          <p:nvPr/>
        </p:nvSpPr>
        <p:spPr>
          <a:xfrm>
            <a:off x="2559892" y="1512218"/>
            <a:ext cx="159851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= 5,7</a:t>
            </a:r>
            <a:endParaRPr lang="en-US" sz="5400" b="1" cap="none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8" name="Прямоугольник 37"/>
          <p:cNvSpPr/>
          <p:nvPr/>
        </p:nvSpPr>
        <p:spPr>
          <a:xfrm>
            <a:off x="2418446" y="3541216"/>
            <a:ext cx="195598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= 2,14</a:t>
            </a:r>
            <a:endParaRPr lang="en-US" sz="5400" b="1" cap="none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9" name="Прямоугольник 38"/>
          <p:cNvSpPr/>
          <p:nvPr/>
        </p:nvSpPr>
        <p:spPr>
          <a:xfrm>
            <a:off x="2594103" y="5557440"/>
            <a:ext cx="231345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= 7,236</a:t>
            </a:r>
            <a:endParaRPr lang="en-US" sz="5400" b="1" cap="none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grpSp>
        <p:nvGrpSpPr>
          <p:cNvPr id="40" name="Группа 28"/>
          <p:cNvGrpSpPr/>
          <p:nvPr/>
        </p:nvGrpSpPr>
        <p:grpSpPr>
          <a:xfrm>
            <a:off x="5730814" y="1152178"/>
            <a:ext cx="1654404" cy="1728192"/>
            <a:chOff x="1566119" y="2088282"/>
            <a:chExt cx="1654404" cy="1728192"/>
          </a:xfrm>
        </p:grpSpPr>
        <p:sp>
          <p:nvSpPr>
            <p:cNvPr id="44" name="Прямоугольник 43"/>
            <p:cNvSpPr/>
            <p:nvPr/>
          </p:nvSpPr>
          <p:spPr>
            <a:xfrm>
              <a:off x="2320918" y="2088282"/>
              <a:ext cx="542135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brightRoom" dir="t"/>
              </a:scene3d>
              <a:sp3d contourW="6350" prstMaterial="plastic">
                <a:bevelT w="20320" h="20320" prst="angle"/>
                <a:contourClr>
                  <a:schemeClr val="accent1">
                    <a:tint val="100000"/>
                    <a:shade val="100000"/>
                    <a:hueMod val="100000"/>
                    <a:satMod val="100000"/>
                  </a:schemeClr>
                </a:contourClr>
              </a:sp3d>
            </a:bodyPr>
            <a:lstStyle/>
            <a:p>
              <a:pPr algn="ctr"/>
              <a:r>
                <a:rPr lang="ru-RU" sz="5400" b="1" cap="all" dirty="0" smtClean="0">
                  <a:ln/>
                  <a:solidFill>
                    <a:schemeClr val="accent1"/>
                  </a:solidFill>
                  <a:effectLst>
                    <a:outerShdw blurRad="19685" dist="12700" dir="5400000" algn="tl" rotWithShape="0">
                      <a:schemeClr val="accent1">
                        <a:satMod val="130000"/>
                        <a:alpha val="60000"/>
                      </a:schemeClr>
                    </a:outerShdw>
                  </a:effectLst>
                </a:rPr>
                <a:t>5</a:t>
              </a:r>
              <a:endParaRPr lang="en-US" sz="5400" b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</a:effectLst>
              </a:endParaRPr>
            </a:p>
          </p:txBody>
        </p:sp>
        <p:sp>
          <p:nvSpPr>
            <p:cNvPr id="45" name="Прямоугольник 44"/>
            <p:cNvSpPr/>
            <p:nvPr/>
          </p:nvSpPr>
          <p:spPr>
            <a:xfrm>
              <a:off x="1963448" y="2893144"/>
              <a:ext cx="1257075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brightRoom" dir="t"/>
              </a:scene3d>
              <a:sp3d contourW="6350" prstMaterial="plastic">
                <a:bevelT w="20320" h="20320" prst="angle"/>
                <a:contourClr>
                  <a:schemeClr val="accent1">
                    <a:tint val="100000"/>
                    <a:shade val="100000"/>
                    <a:hueMod val="100000"/>
                    <a:satMod val="100000"/>
                  </a:schemeClr>
                </a:contourClr>
              </a:sp3d>
            </a:bodyPr>
            <a:lstStyle/>
            <a:p>
              <a:pPr algn="ctr"/>
              <a:r>
                <a:rPr lang="ru-RU" sz="5400" b="1" cap="all" dirty="0" smtClean="0">
                  <a:ln/>
                  <a:solidFill>
                    <a:schemeClr val="accent1"/>
                  </a:solidFill>
                  <a:effectLst>
                    <a:outerShdw blurRad="19685" dist="12700" dir="5400000" algn="tl" rotWithShape="0">
                      <a:schemeClr val="accent1">
                        <a:satMod val="130000"/>
                        <a:alpha val="60000"/>
                      </a:schemeClr>
                    </a:outerShdw>
                  </a:effectLst>
                </a:rPr>
                <a:t>100</a:t>
              </a:r>
              <a:endParaRPr lang="en-US" sz="5400" b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</a:effectLst>
              </a:endParaRPr>
            </a:p>
          </p:txBody>
        </p:sp>
        <p:cxnSp>
          <p:nvCxnSpPr>
            <p:cNvPr id="46" name="Прямая соединительная линия 45"/>
            <p:cNvCxnSpPr/>
            <p:nvPr/>
          </p:nvCxnSpPr>
          <p:spPr>
            <a:xfrm>
              <a:off x="2106287" y="2952378"/>
              <a:ext cx="972000" cy="0"/>
            </a:xfrm>
            <a:prstGeom prst="line">
              <a:avLst/>
            </a:prstGeom>
            <a:ln/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  <p:sp>
          <p:nvSpPr>
            <p:cNvPr id="47" name="Прямоугольник 46"/>
            <p:cNvSpPr/>
            <p:nvPr/>
          </p:nvSpPr>
          <p:spPr>
            <a:xfrm>
              <a:off x="1566119" y="2448322"/>
              <a:ext cx="542135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brightRoom" dir="t"/>
              </a:scene3d>
              <a:sp3d contourW="6350" prstMaterial="plastic">
                <a:bevelT w="20320" h="20320" prst="angle"/>
                <a:contourClr>
                  <a:schemeClr val="accent1">
                    <a:tint val="100000"/>
                    <a:shade val="100000"/>
                    <a:hueMod val="100000"/>
                    <a:satMod val="100000"/>
                  </a:schemeClr>
                </a:contourClr>
              </a:sp3d>
            </a:bodyPr>
            <a:lstStyle/>
            <a:p>
              <a:pPr algn="ctr"/>
              <a:r>
                <a:rPr lang="ru-RU" sz="5400" b="1" cap="all" dirty="0" smtClean="0">
                  <a:ln/>
                  <a:solidFill>
                    <a:schemeClr val="accent1"/>
                  </a:solidFill>
                  <a:effectLst>
                    <a:outerShdw blurRad="19685" dist="12700" dir="5400000" algn="tl" rotWithShape="0">
                      <a:schemeClr val="accent1">
                        <a:satMod val="130000"/>
                        <a:alpha val="60000"/>
                      </a:schemeClr>
                    </a:outerShdw>
                  </a:effectLst>
                </a:rPr>
                <a:t>9</a:t>
              </a:r>
              <a:endParaRPr lang="en-US" sz="5400" b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</a:effectLst>
              </a:endParaRPr>
            </a:p>
          </p:txBody>
        </p:sp>
      </p:grpSp>
      <p:grpSp>
        <p:nvGrpSpPr>
          <p:cNvPr id="48" name="Группа 28"/>
          <p:cNvGrpSpPr/>
          <p:nvPr/>
        </p:nvGrpSpPr>
        <p:grpSpPr>
          <a:xfrm>
            <a:off x="5526559" y="3168402"/>
            <a:ext cx="1977155" cy="1728192"/>
            <a:chOff x="1422103" y="2088282"/>
            <a:chExt cx="1977155" cy="1728192"/>
          </a:xfrm>
        </p:grpSpPr>
        <p:sp>
          <p:nvSpPr>
            <p:cNvPr id="49" name="Прямоугольник 48"/>
            <p:cNvSpPr/>
            <p:nvPr/>
          </p:nvSpPr>
          <p:spPr>
            <a:xfrm>
              <a:off x="2148595" y="2088282"/>
              <a:ext cx="886781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brightRoom" dir="t"/>
              </a:scene3d>
              <a:sp3d contourW="6350" prstMaterial="plastic">
                <a:bevelT w="20320" h="20320" prst="angle"/>
                <a:contourClr>
                  <a:schemeClr val="accent1">
                    <a:tint val="100000"/>
                    <a:shade val="100000"/>
                    <a:hueMod val="100000"/>
                    <a:satMod val="100000"/>
                  </a:schemeClr>
                </a:contourClr>
              </a:sp3d>
            </a:bodyPr>
            <a:lstStyle/>
            <a:p>
              <a:pPr algn="ctr"/>
              <a:r>
                <a:rPr lang="ru-RU" sz="5400" b="1" cap="all" dirty="0" smtClean="0">
                  <a:ln/>
                  <a:solidFill>
                    <a:schemeClr val="accent1"/>
                  </a:solidFill>
                  <a:effectLst>
                    <a:outerShdw blurRad="19685" dist="12700" dir="5400000" algn="tl" rotWithShape="0">
                      <a:schemeClr val="accent1">
                        <a:satMod val="130000"/>
                        <a:alpha val="60000"/>
                      </a:schemeClr>
                    </a:outerShdw>
                  </a:effectLst>
                </a:rPr>
                <a:t>18</a:t>
              </a:r>
              <a:endParaRPr lang="en-US" sz="5400" b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</a:effectLst>
              </a:endParaRPr>
            </a:p>
          </p:txBody>
        </p:sp>
        <p:sp>
          <p:nvSpPr>
            <p:cNvPr id="50" name="Прямоугольник 49"/>
            <p:cNvSpPr/>
            <p:nvPr/>
          </p:nvSpPr>
          <p:spPr>
            <a:xfrm>
              <a:off x="1784713" y="2893144"/>
              <a:ext cx="1614545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brightRoom" dir="t"/>
              </a:scene3d>
              <a:sp3d contourW="6350" prstMaterial="plastic">
                <a:bevelT w="20320" h="20320" prst="angle"/>
                <a:contourClr>
                  <a:schemeClr val="accent1">
                    <a:tint val="100000"/>
                    <a:shade val="100000"/>
                    <a:hueMod val="100000"/>
                    <a:satMod val="100000"/>
                  </a:schemeClr>
                </a:contourClr>
              </a:sp3d>
            </a:bodyPr>
            <a:lstStyle/>
            <a:p>
              <a:pPr algn="ctr"/>
              <a:r>
                <a:rPr lang="ru-RU" sz="5400" b="1" cap="all" dirty="0" smtClean="0">
                  <a:ln/>
                  <a:solidFill>
                    <a:schemeClr val="accent1"/>
                  </a:solidFill>
                  <a:effectLst>
                    <a:outerShdw blurRad="19685" dist="12700" dir="5400000" algn="tl" rotWithShape="0">
                      <a:schemeClr val="accent1">
                        <a:satMod val="130000"/>
                        <a:alpha val="60000"/>
                      </a:schemeClr>
                    </a:outerShdw>
                  </a:effectLst>
                </a:rPr>
                <a:t>1000</a:t>
              </a:r>
              <a:endParaRPr lang="en-US" sz="5400" b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</a:effectLst>
              </a:endParaRPr>
            </a:p>
          </p:txBody>
        </p:sp>
        <p:cxnSp>
          <p:nvCxnSpPr>
            <p:cNvPr id="51" name="Прямая соединительная линия 50"/>
            <p:cNvCxnSpPr/>
            <p:nvPr/>
          </p:nvCxnSpPr>
          <p:spPr>
            <a:xfrm>
              <a:off x="1926303" y="2952378"/>
              <a:ext cx="1296000" cy="0"/>
            </a:xfrm>
            <a:prstGeom prst="line">
              <a:avLst/>
            </a:prstGeom>
            <a:ln/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  <p:sp>
          <p:nvSpPr>
            <p:cNvPr id="52" name="Прямоугольник 51"/>
            <p:cNvSpPr/>
            <p:nvPr/>
          </p:nvSpPr>
          <p:spPr>
            <a:xfrm>
              <a:off x="1422103" y="2448322"/>
              <a:ext cx="542135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brightRoom" dir="t"/>
              </a:scene3d>
              <a:sp3d contourW="6350" prstMaterial="plastic">
                <a:bevelT w="20320" h="20320" prst="angle"/>
                <a:contourClr>
                  <a:schemeClr val="accent1">
                    <a:tint val="100000"/>
                    <a:shade val="100000"/>
                    <a:hueMod val="100000"/>
                    <a:satMod val="100000"/>
                  </a:schemeClr>
                </a:contourClr>
              </a:sp3d>
            </a:bodyPr>
            <a:lstStyle/>
            <a:p>
              <a:pPr algn="ctr"/>
              <a:r>
                <a:rPr lang="ru-RU" sz="5400" b="1" cap="all" dirty="0" smtClean="0">
                  <a:ln/>
                  <a:solidFill>
                    <a:schemeClr val="accent1"/>
                  </a:solidFill>
                  <a:effectLst>
                    <a:outerShdw blurRad="19685" dist="12700" dir="5400000" algn="tl" rotWithShape="0">
                      <a:schemeClr val="accent1">
                        <a:satMod val="130000"/>
                        <a:alpha val="60000"/>
                      </a:schemeClr>
                    </a:outerShdw>
                  </a:effectLst>
                </a:rPr>
                <a:t>3</a:t>
              </a:r>
              <a:endParaRPr lang="en-US" sz="5400" b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</a:effectLst>
              </a:endParaRPr>
            </a:p>
          </p:txBody>
        </p:sp>
      </p:grpSp>
      <p:grpSp>
        <p:nvGrpSpPr>
          <p:cNvPr id="53" name="Группа 28"/>
          <p:cNvGrpSpPr/>
          <p:nvPr/>
        </p:nvGrpSpPr>
        <p:grpSpPr>
          <a:xfrm>
            <a:off x="5598567" y="5184626"/>
            <a:ext cx="1734387" cy="1728192"/>
            <a:chOff x="1476517" y="2088282"/>
            <a:chExt cx="1734387" cy="1728192"/>
          </a:xfrm>
        </p:grpSpPr>
        <p:sp>
          <p:nvSpPr>
            <p:cNvPr id="54" name="Прямоугольник 53"/>
            <p:cNvSpPr/>
            <p:nvPr/>
          </p:nvSpPr>
          <p:spPr>
            <a:xfrm>
              <a:off x="2148595" y="2088282"/>
              <a:ext cx="886781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brightRoom" dir="t"/>
              </a:scene3d>
              <a:sp3d contourW="6350" prstMaterial="plastic">
                <a:bevelT w="20320" h="20320" prst="angle"/>
                <a:contourClr>
                  <a:schemeClr val="accent1">
                    <a:tint val="100000"/>
                    <a:shade val="100000"/>
                    <a:hueMod val="100000"/>
                    <a:satMod val="100000"/>
                  </a:schemeClr>
                </a:contourClr>
              </a:sp3d>
            </a:bodyPr>
            <a:lstStyle/>
            <a:p>
              <a:pPr algn="ctr"/>
              <a:r>
                <a:rPr lang="ru-RU" sz="5400" b="1" cap="all" dirty="0" smtClean="0">
                  <a:ln/>
                  <a:solidFill>
                    <a:schemeClr val="accent1"/>
                  </a:solidFill>
                  <a:effectLst>
                    <a:outerShdw blurRad="19685" dist="12700" dir="5400000" algn="tl" rotWithShape="0">
                      <a:schemeClr val="accent1">
                        <a:satMod val="130000"/>
                        <a:alpha val="60000"/>
                      </a:schemeClr>
                    </a:outerShdw>
                  </a:effectLst>
                </a:rPr>
                <a:t>74</a:t>
              </a:r>
              <a:endParaRPr lang="en-US" sz="5400" b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</a:effectLst>
              </a:endParaRPr>
            </a:p>
          </p:txBody>
        </p:sp>
        <p:sp>
          <p:nvSpPr>
            <p:cNvPr id="55" name="Прямоугольник 54"/>
            <p:cNvSpPr/>
            <p:nvPr/>
          </p:nvSpPr>
          <p:spPr>
            <a:xfrm>
              <a:off x="1973066" y="2893144"/>
              <a:ext cx="1237838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brightRoom" dir="t"/>
              </a:scene3d>
              <a:sp3d contourW="6350" prstMaterial="plastic">
                <a:bevelT w="20320" h="20320" prst="angle"/>
                <a:contourClr>
                  <a:schemeClr val="accent1">
                    <a:tint val="100000"/>
                    <a:shade val="100000"/>
                    <a:hueMod val="100000"/>
                    <a:satMod val="100000"/>
                  </a:schemeClr>
                </a:contourClr>
              </a:sp3d>
            </a:bodyPr>
            <a:lstStyle/>
            <a:p>
              <a:pPr algn="ctr"/>
              <a:r>
                <a:rPr lang="ru-RU" sz="5400" b="1" cap="all" dirty="0" smtClean="0">
                  <a:ln/>
                  <a:solidFill>
                    <a:schemeClr val="accent1"/>
                  </a:solidFill>
                  <a:effectLst>
                    <a:outerShdw blurRad="19685" dist="12700" dir="5400000" algn="tl" rotWithShape="0">
                      <a:schemeClr val="accent1">
                        <a:satMod val="130000"/>
                        <a:alpha val="60000"/>
                      </a:schemeClr>
                    </a:outerShdw>
                  </a:effectLst>
                </a:rPr>
                <a:t>100</a:t>
              </a:r>
              <a:endParaRPr lang="en-US" sz="5400" b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</a:effectLst>
              </a:endParaRPr>
            </a:p>
          </p:txBody>
        </p:sp>
        <p:cxnSp>
          <p:nvCxnSpPr>
            <p:cNvPr id="56" name="Прямая соединительная линия 55"/>
            <p:cNvCxnSpPr/>
            <p:nvPr/>
          </p:nvCxnSpPr>
          <p:spPr>
            <a:xfrm>
              <a:off x="2072453" y="2952378"/>
              <a:ext cx="1044000" cy="0"/>
            </a:xfrm>
            <a:prstGeom prst="line">
              <a:avLst/>
            </a:prstGeom>
            <a:ln/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  <p:sp>
          <p:nvSpPr>
            <p:cNvPr id="57" name="Прямоугольник 56"/>
            <p:cNvSpPr/>
            <p:nvPr/>
          </p:nvSpPr>
          <p:spPr>
            <a:xfrm>
              <a:off x="1476517" y="2448322"/>
              <a:ext cx="542135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brightRoom" dir="t"/>
              </a:scene3d>
              <a:sp3d contourW="6350" prstMaterial="plastic">
                <a:bevelT w="20320" h="20320" prst="angle"/>
                <a:contourClr>
                  <a:schemeClr val="accent1">
                    <a:tint val="100000"/>
                    <a:shade val="100000"/>
                    <a:hueMod val="100000"/>
                    <a:satMod val="100000"/>
                  </a:schemeClr>
                </a:contourClr>
              </a:sp3d>
            </a:bodyPr>
            <a:lstStyle/>
            <a:p>
              <a:pPr algn="ctr"/>
              <a:r>
                <a:rPr lang="ru-RU" sz="5400" b="1" cap="all" dirty="0" smtClean="0">
                  <a:ln/>
                  <a:solidFill>
                    <a:schemeClr val="accent1"/>
                  </a:solidFill>
                  <a:effectLst>
                    <a:outerShdw blurRad="19685" dist="12700" dir="5400000" algn="tl" rotWithShape="0">
                      <a:schemeClr val="accent1">
                        <a:satMod val="130000"/>
                        <a:alpha val="60000"/>
                      </a:schemeClr>
                    </a:outerShdw>
                  </a:effectLst>
                </a:rPr>
                <a:t>4</a:t>
              </a:r>
              <a:endParaRPr lang="en-US" sz="5400" b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</a:effectLst>
              </a:endParaRPr>
            </a:p>
          </p:txBody>
        </p:sp>
      </p:grpSp>
      <p:sp>
        <p:nvSpPr>
          <p:cNvPr id="58" name="Прямоугольник 57"/>
          <p:cNvSpPr/>
          <p:nvPr/>
        </p:nvSpPr>
        <p:spPr>
          <a:xfrm>
            <a:off x="7242982" y="1512218"/>
            <a:ext cx="195598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ru-RU" sz="5400" b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</a:effectLst>
              </a:rPr>
              <a:t>= 9,05</a:t>
            </a:r>
            <a:endParaRPr lang="en-US" sz="5400" b="1" cap="all" dirty="0" smtClean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</a:effectLst>
            </a:endParaRPr>
          </a:p>
        </p:txBody>
      </p:sp>
      <p:sp>
        <p:nvSpPr>
          <p:cNvPr id="59" name="Прямоугольник 58"/>
          <p:cNvSpPr/>
          <p:nvPr/>
        </p:nvSpPr>
        <p:spPr>
          <a:xfrm>
            <a:off x="7349201" y="3541216"/>
            <a:ext cx="226857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ru-RU" sz="5400" b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</a:effectLst>
              </a:rPr>
              <a:t>= 3,018</a:t>
            </a:r>
            <a:endParaRPr lang="en-US" sz="5400" b="1" cap="all" dirty="0" smtClean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</a:effectLst>
            </a:endParaRPr>
          </a:p>
        </p:txBody>
      </p:sp>
      <p:sp>
        <p:nvSpPr>
          <p:cNvPr id="60" name="Прямоугольник 59"/>
          <p:cNvSpPr/>
          <p:nvPr/>
        </p:nvSpPr>
        <p:spPr>
          <a:xfrm>
            <a:off x="7274623" y="5557440"/>
            <a:ext cx="191751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ru-RU" sz="5400" b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</a:effectLst>
              </a:rPr>
              <a:t>= 4,74</a:t>
            </a:r>
            <a:endParaRPr lang="en-US" sz="5400" b="1" cap="all" dirty="0" smtClean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</a:effectLst>
            </a:endParaRPr>
          </a:p>
        </p:txBody>
      </p:sp>
      <p:sp>
        <p:nvSpPr>
          <p:cNvPr id="63" name="Прямоугольник 62"/>
          <p:cNvSpPr/>
          <p:nvPr/>
        </p:nvSpPr>
        <p:spPr>
          <a:xfrm>
            <a:off x="3726359" y="5688682"/>
            <a:ext cx="1152128" cy="6480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4" name="Прямоугольник 63"/>
          <p:cNvSpPr/>
          <p:nvPr/>
        </p:nvSpPr>
        <p:spPr>
          <a:xfrm>
            <a:off x="1134071" y="3312418"/>
            <a:ext cx="1152128" cy="6480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5" name="Прямоугольник 64"/>
          <p:cNvSpPr/>
          <p:nvPr/>
        </p:nvSpPr>
        <p:spPr>
          <a:xfrm>
            <a:off x="197967" y="1656234"/>
            <a:ext cx="1152128" cy="6480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6" name="Прямоугольник 65"/>
          <p:cNvSpPr/>
          <p:nvPr/>
        </p:nvSpPr>
        <p:spPr>
          <a:xfrm>
            <a:off x="8478887" y="3672458"/>
            <a:ext cx="1152128" cy="6480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/>
            </a:endParaRPr>
          </a:p>
        </p:txBody>
      </p:sp>
      <p:sp>
        <p:nvSpPr>
          <p:cNvPr id="67" name="Прямоугольник 66"/>
          <p:cNvSpPr/>
          <p:nvPr/>
        </p:nvSpPr>
        <p:spPr>
          <a:xfrm>
            <a:off x="6174631" y="2088282"/>
            <a:ext cx="1152128" cy="6480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/>
            </a:endParaRPr>
          </a:p>
        </p:txBody>
      </p:sp>
      <p:sp>
        <p:nvSpPr>
          <p:cNvPr id="68" name="Прямоугольник 67"/>
          <p:cNvSpPr/>
          <p:nvPr/>
        </p:nvSpPr>
        <p:spPr>
          <a:xfrm>
            <a:off x="6102623" y="5328642"/>
            <a:ext cx="1152128" cy="6480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/>
            </a:endParaRPr>
          </a:p>
        </p:txBody>
      </p:sp>
      <p:grpSp>
        <p:nvGrpSpPr>
          <p:cNvPr id="61" name="Группа 28"/>
          <p:cNvGrpSpPr/>
          <p:nvPr/>
        </p:nvGrpSpPr>
        <p:grpSpPr>
          <a:xfrm>
            <a:off x="918047" y="1152178"/>
            <a:ext cx="1512168" cy="1728192"/>
            <a:chOff x="1566119" y="2088282"/>
            <a:chExt cx="1512168" cy="1728192"/>
          </a:xfrm>
        </p:grpSpPr>
        <p:sp>
          <p:nvSpPr>
            <p:cNvPr id="62" name="Прямоугольник 61"/>
            <p:cNvSpPr/>
            <p:nvPr/>
          </p:nvSpPr>
          <p:spPr>
            <a:xfrm>
              <a:off x="2320918" y="2088282"/>
              <a:ext cx="542135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bevelT w="25400" h="55880" prst="artDeco"/>
                <a:contourClr>
                  <a:schemeClr val="accent2">
                    <a:tint val="20000"/>
                  </a:schemeClr>
                </a:contourClr>
              </a:sp3d>
            </a:bodyPr>
            <a:lstStyle/>
            <a:p>
              <a:pPr algn="ctr"/>
              <a:r>
                <a:rPr lang="ru-RU" sz="5400" b="1" cap="none" spc="50" dirty="0" smtClean="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</a:rPr>
                <a:t>7</a:t>
              </a:r>
              <a:endParaRPr lang="en-US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endParaRPr>
            </a:p>
          </p:txBody>
        </p:sp>
        <p:sp>
          <p:nvSpPr>
            <p:cNvPr id="69" name="Прямоугольник 68"/>
            <p:cNvSpPr/>
            <p:nvPr/>
          </p:nvSpPr>
          <p:spPr>
            <a:xfrm>
              <a:off x="2142183" y="2893144"/>
              <a:ext cx="899605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bevelT w="25400" h="55880" prst="artDeco"/>
                <a:contourClr>
                  <a:schemeClr val="accent2">
                    <a:tint val="20000"/>
                  </a:schemeClr>
                </a:contourClr>
              </a:sp3d>
            </a:bodyPr>
            <a:lstStyle/>
            <a:p>
              <a:pPr algn="ctr"/>
              <a:r>
                <a:rPr lang="ru-RU" sz="5400" b="1" cap="none" spc="50" dirty="0" smtClean="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</a:rPr>
                <a:t>10</a:t>
              </a:r>
              <a:endParaRPr lang="en-US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endParaRPr>
            </a:p>
          </p:txBody>
        </p:sp>
        <p:cxnSp>
          <p:nvCxnSpPr>
            <p:cNvPr id="70" name="Прямая соединительная линия 69"/>
            <p:cNvCxnSpPr/>
            <p:nvPr/>
          </p:nvCxnSpPr>
          <p:spPr>
            <a:xfrm>
              <a:off x="2106287" y="2952378"/>
              <a:ext cx="972000" cy="0"/>
            </a:xfrm>
            <a:prstGeom prst="line">
              <a:avLst/>
            </a:prstGeom>
            <a:ln w="57150"/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sp>
          <p:nvSpPr>
            <p:cNvPr id="71" name="Прямоугольник 70"/>
            <p:cNvSpPr/>
            <p:nvPr/>
          </p:nvSpPr>
          <p:spPr>
            <a:xfrm>
              <a:off x="1566119" y="2448322"/>
              <a:ext cx="542135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bevelT w="25400" h="55880" prst="artDeco"/>
                <a:contourClr>
                  <a:schemeClr val="accent2">
                    <a:tint val="20000"/>
                  </a:schemeClr>
                </a:contourClr>
              </a:sp3d>
            </a:bodyPr>
            <a:lstStyle/>
            <a:p>
              <a:pPr algn="ctr"/>
              <a:r>
                <a:rPr lang="ru-RU" sz="5400" b="1" cap="none" spc="50" dirty="0" smtClean="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</a:rPr>
                <a:t>5</a:t>
              </a:r>
              <a:endParaRPr lang="en-US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endParaRPr>
            </a:p>
          </p:txBody>
        </p:sp>
      </p:grp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9" dur="500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5" dur="500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1" dur="500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7" dur="500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3" dur="500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500"/>
                            </p:stCondLst>
                            <p:childTnLst>
                              <p:par>
                                <p:cTn id="7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  <p:bldP spid="38" grpId="0"/>
      <p:bldP spid="39" grpId="0"/>
      <p:bldP spid="58" grpId="0"/>
      <p:bldP spid="59" grpId="0"/>
      <p:bldP spid="60" grpId="0"/>
      <p:bldP spid="63" grpId="0" animBg="1"/>
      <p:bldP spid="64" grpId="0" animBg="1"/>
      <p:bldP spid="65" grpId="0" animBg="1"/>
      <p:bldP spid="66" grpId="0" animBg="1"/>
      <p:bldP spid="67" grpId="0" animBg="1"/>
      <p:bldP spid="68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16652" y="288370"/>
            <a:ext cx="9299734" cy="3384088"/>
          </a:xfrm>
        </p:spPr>
        <p:txBody>
          <a:bodyPr>
            <a:normAutofit/>
          </a:bodyPr>
          <a:lstStyle/>
          <a:p>
            <a:r>
              <a:rPr lang="ru-RU" b="1" dirty="0" smtClean="0">
                <a:ln>
                  <a:solidFill>
                    <a:sysClr val="windowText" lastClr="000000"/>
                  </a:solidFill>
                </a:ln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Прочитайте десятичные дроби в № 1209 </a:t>
            </a:r>
            <a:br>
              <a:rPr lang="ru-RU" b="1" dirty="0" smtClean="0">
                <a:ln>
                  <a:solidFill>
                    <a:sysClr val="windowText" lastClr="000000"/>
                  </a:solidFill>
                </a:ln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160020"/>
            <a:ext cx="10505255" cy="670555"/>
          </a:xfrm>
          <a:prstGeom prst="rect">
            <a:avLst/>
          </a:prstGeom>
        </p:spPr>
        <p:txBody>
          <a:bodyPr wrap="square" lIns="100191" tIns="50095" rIns="100191" bIns="50095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700" b="1" spc="55" dirty="0" smtClean="0">
                <a:ln w="11430">
                  <a:solidFill>
                    <a:sysClr val="windowText" lastClr="000000"/>
                  </a:solidFill>
                </a:ln>
                <a:solidFill>
                  <a:srgbClr val="00B0F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Impact" pitchFamily="34" charset="0"/>
                <a:ea typeface="Times New Roman" pitchFamily="18" charset="0"/>
                <a:cs typeface="Times New Roman" pitchFamily="18" charset="0"/>
              </a:rPr>
              <a:t>Зарождение и развитие десятичных дробей </a:t>
            </a:r>
            <a:endParaRPr lang="ru-RU" sz="3700" b="1" spc="55" dirty="0">
              <a:ln w="11430">
                <a:solidFill>
                  <a:sysClr val="windowText" lastClr="000000"/>
                </a:solidFill>
              </a:ln>
              <a:solidFill>
                <a:srgbClr val="00B0F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Impact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583260" y="1200150"/>
            <a:ext cx="6372040" cy="701333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lIns="100191" tIns="50095" rIns="100191" bIns="50095">
            <a:spAutoFit/>
          </a:bodyPr>
          <a:lstStyle/>
          <a:p>
            <a:pPr algn="ctr"/>
            <a:r>
              <a:rPr lang="ru-RU" sz="3900" b="1" i="1" dirty="0" smtClean="0">
                <a:solidFill>
                  <a:srgbClr val="FF0000"/>
                </a:solidFill>
                <a:latin typeface="Monotype Corsiva" pitchFamily="66" charset="0"/>
              </a:rPr>
              <a:t>Древний Китай,</a:t>
            </a:r>
            <a:r>
              <a:rPr lang="en-US" sz="3900" b="1" i="1" dirty="0" smtClean="0">
                <a:solidFill>
                  <a:srgbClr val="FF0000"/>
                </a:solidFill>
                <a:latin typeface="Monotype Corsiva" pitchFamily="66" charset="0"/>
              </a:rPr>
              <a:t> II </a:t>
            </a:r>
            <a:r>
              <a:rPr lang="ru-RU" sz="3900" b="1" i="1" dirty="0" smtClean="0">
                <a:solidFill>
                  <a:srgbClr val="FF0000"/>
                </a:solidFill>
                <a:latin typeface="Monotype Corsiva" pitchFamily="66" charset="0"/>
              </a:rPr>
              <a:t>век</a:t>
            </a:r>
            <a:r>
              <a:rPr lang="en-US" sz="3900" b="1" i="1" dirty="0" smtClean="0">
                <a:solidFill>
                  <a:srgbClr val="FF0000"/>
                </a:solidFill>
                <a:latin typeface="Monotype Corsiva" pitchFamily="66" charset="0"/>
              </a:rPr>
              <a:t> </a:t>
            </a:r>
            <a:r>
              <a:rPr lang="ru-RU" sz="3900" b="1" i="1" dirty="0" smtClean="0">
                <a:solidFill>
                  <a:srgbClr val="FF0000"/>
                </a:solidFill>
                <a:latin typeface="Monotype Corsiva" pitchFamily="66" charset="0"/>
              </a:rPr>
              <a:t>до н.э.</a:t>
            </a:r>
            <a:endParaRPr lang="ru-RU" sz="39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4649867" y="2160270"/>
            <a:ext cx="4822084" cy="701333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lIns="100191" tIns="50095" rIns="100191" bIns="50095">
            <a:spAutoFit/>
          </a:bodyPr>
          <a:lstStyle/>
          <a:p>
            <a:pPr algn="ctr"/>
            <a:r>
              <a:rPr lang="ru-RU" sz="3900" b="1" i="1" dirty="0" smtClean="0">
                <a:solidFill>
                  <a:srgbClr val="FF0000"/>
                </a:solidFill>
                <a:latin typeface="Monotype Corsiva" pitchFamily="66" charset="0"/>
              </a:rPr>
              <a:t>Узбекистан,</a:t>
            </a:r>
            <a:r>
              <a:rPr lang="en-US" sz="3900" b="1" i="1" dirty="0" smtClean="0">
                <a:solidFill>
                  <a:srgbClr val="FF0000"/>
                </a:solidFill>
                <a:latin typeface="Monotype Corsiva" pitchFamily="66" charset="0"/>
              </a:rPr>
              <a:t> XV</a:t>
            </a:r>
            <a:r>
              <a:rPr lang="ru-RU" sz="3900" b="1" i="1" dirty="0" smtClean="0">
                <a:solidFill>
                  <a:srgbClr val="FF0000"/>
                </a:solidFill>
                <a:latin typeface="Monotype Corsiva" pitchFamily="66" charset="0"/>
              </a:rPr>
              <a:t>век</a:t>
            </a:r>
            <a:endParaRPr lang="ru-RU" sz="39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5080411" y="3520440"/>
            <a:ext cx="4822084" cy="701333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lIns="100191" tIns="50095" rIns="100191" bIns="50095">
            <a:spAutoFit/>
          </a:bodyPr>
          <a:lstStyle/>
          <a:p>
            <a:pPr algn="ctr"/>
            <a:r>
              <a:rPr lang="ru-RU" sz="3900" b="1" i="1" dirty="0" smtClean="0">
                <a:solidFill>
                  <a:srgbClr val="FF0000"/>
                </a:solidFill>
                <a:latin typeface="Monotype Corsiva" pitchFamily="66" charset="0"/>
              </a:rPr>
              <a:t>Европа, </a:t>
            </a:r>
            <a:r>
              <a:rPr lang="en-US" sz="3900" b="1" i="1" dirty="0" smtClean="0">
                <a:solidFill>
                  <a:srgbClr val="FF0000"/>
                </a:solidFill>
                <a:latin typeface="Monotype Corsiva" pitchFamily="66" charset="0"/>
              </a:rPr>
              <a:t>XVI </a:t>
            </a:r>
            <a:r>
              <a:rPr lang="ru-RU" sz="3900" b="1" i="1" dirty="0" smtClean="0">
                <a:solidFill>
                  <a:srgbClr val="FF0000"/>
                </a:solidFill>
                <a:latin typeface="Monotype Corsiva" pitchFamily="66" charset="0"/>
              </a:rPr>
              <a:t>век</a:t>
            </a:r>
            <a:endParaRPr lang="ru-RU" sz="39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430543" y="4400550"/>
            <a:ext cx="4047107" cy="701333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lIns="100191" tIns="50095" rIns="100191" bIns="50095">
            <a:spAutoFit/>
          </a:bodyPr>
          <a:lstStyle/>
          <a:p>
            <a:pPr algn="ctr"/>
            <a:r>
              <a:rPr lang="ru-RU" sz="3900" b="1" i="1" dirty="0" smtClean="0">
                <a:solidFill>
                  <a:srgbClr val="FF0000"/>
                </a:solidFill>
                <a:latin typeface="Monotype Corsiva" pitchFamily="66" charset="0"/>
              </a:rPr>
              <a:t>Россия, </a:t>
            </a:r>
            <a:r>
              <a:rPr lang="en-US" sz="3900" b="1" i="1" dirty="0" smtClean="0">
                <a:solidFill>
                  <a:srgbClr val="FF0000"/>
                </a:solidFill>
                <a:latin typeface="Monotype Corsiva" pitchFamily="66" charset="0"/>
              </a:rPr>
              <a:t>XVIII</a:t>
            </a:r>
            <a:r>
              <a:rPr lang="ru-RU" sz="3900" b="1" i="1" dirty="0" smtClean="0">
                <a:solidFill>
                  <a:srgbClr val="FF0000"/>
                </a:solidFill>
                <a:latin typeface="Monotype Corsiva" pitchFamily="66" charset="0"/>
              </a:rPr>
              <a:t>век</a:t>
            </a:r>
            <a:endParaRPr lang="ru-RU" sz="3900" dirty="0"/>
          </a:p>
        </p:txBody>
      </p:sp>
      <p:pic>
        <p:nvPicPr>
          <p:cNvPr id="7" name="Рисунок 6" descr="Лю Хуэй"/>
          <p:cNvPicPr/>
          <p:nvPr/>
        </p:nvPicPr>
        <p:blipFill>
          <a:blip r:embed="rId2" cstate="print"/>
          <a:srcRect r="25000"/>
          <a:stretch>
            <a:fillRect/>
          </a:stretch>
        </p:blipFill>
        <p:spPr bwMode="auto">
          <a:xfrm>
            <a:off x="602761" y="1200150"/>
            <a:ext cx="1722173" cy="200025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8" name="Рисунок 7" descr="рис 04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83260" y="2160270"/>
            <a:ext cx="1823990" cy="192024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9" name="Рисунок 8" descr="рис 06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10953" y="4400551"/>
            <a:ext cx="1808282" cy="2125671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10" name="Рисунок 9" descr="рис 09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577562" y="4400550"/>
            <a:ext cx="1781906" cy="216027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11" name="Рисунок 10" descr="http://www.tspu.tula.ru/ivt/old_site/umr/timoi/solovieva/History/images/nes.jp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549956" y="5280660"/>
            <a:ext cx="1722173" cy="1512856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4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4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4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6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Выноска-облако 5"/>
          <p:cNvSpPr/>
          <p:nvPr/>
        </p:nvSpPr>
        <p:spPr>
          <a:xfrm>
            <a:off x="344435" y="2400300"/>
            <a:ext cx="9730277" cy="4560570"/>
          </a:xfrm>
          <a:prstGeom prst="cloudCallout">
            <a:avLst>
              <a:gd name="adj1" fmla="val -25274"/>
              <a:gd name="adj2" fmla="val -66855"/>
            </a:avLst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191" tIns="50095" rIns="100191" bIns="50095" rtlCol="0" anchor="ctr"/>
          <a:lstStyle/>
          <a:p>
            <a:pPr algn="ctr"/>
            <a:endParaRPr lang="ru-RU"/>
          </a:p>
        </p:txBody>
      </p:sp>
      <p:pic>
        <p:nvPicPr>
          <p:cNvPr id="2" name="Рисунок 1" descr="Лю Хуэй"/>
          <p:cNvPicPr/>
          <p:nvPr/>
        </p:nvPicPr>
        <p:blipFill>
          <a:blip r:embed="rId2" cstate="print"/>
          <a:srcRect r="25000"/>
          <a:stretch>
            <a:fillRect/>
          </a:stretch>
        </p:blipFill>
        <p:spPr bwMode="auto">
          <a:xfrm>
            <a:off x="602761" y="480060"/>
            <a:ext cx="1722173" cy="200025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3" name="Прямоугольник 2"/>
          <p:cNvSpPr/>
          <p:nvPr/>
        </p:nvSpPr>
        <p:spPr>
          <a:xfrm>
            <a:off x="3186020" y="640080"/>
            <a:ext cx="6372040" cy="701333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lIns="100191" tIns="50095" rIns="100191" bIns="50095">
            <a:spAutoFit/>
          </a:bodyPr>
          <a:lstStyle/>
          <a:p>
            <a:pPr algn="ctr"/>
            <a:r>
              <a:rPr lang="ru-RU" sz="3900" b="1" i="1" dirty="0" smtClean="0">
                <a:solidFill>
                  <a:srgbClr val="FF0000"/>
                </a:solidFill>
                <a:latin typeface="Monotype Corsiva" pitchFamily="66" charset="0"/>
              </a:rPr>
              <a:t>Древний Китай,</a:t>
            </a:r>
            <a:r>
              <a:rPr lang="en-US" sz="3900" b="1" i="1" dirty="0" smtClean="0">
                <a:solidFill>
                  <a:srgbClr val="FF0000"/>
                </a:solidFill>
                <a:latin typeface="Monotype Corsiva" pitchFamily="66" charset="0"/>
              </a:rPr>
              <a:t> II </a:t>
            </a:r>
            <a:r>
              <a:rPr lang="ru-RU" sz="3900" b="1" i="1" dirty="0" smtClean="0">
                <a:solidFill>
                  <a:srgbClr val="FF0000"/>
                </a:solidFill>
                <a:latin typeface="Monotype Corsiva" pitchFamily="66" charset="0"/>
              </a:rPr>
              <a:t>век</a:t>
            </a:r>
            <a:r>
              <a:rPr lang="en-US" sz="3900" b="1" i="1" dirty="0" smtClean="0">
                <a:solidFill>
                  <a:srgbClr val="FF0000"/>
                </a:solidFill>
                <a:latin typeface="Monotype Corsiva" pitchFamily="66" charset="0"/>
              </a:rPr>
              <a:t> </a:t>
            </a:r>
            <a:r>
              <a:rPr lang="ru-RU" sz="3900" b="1" i="1" dirty="0" smtClean="0">
                <a:solidFill>
                  <a:srgbClr val="FF0000"/>
                </a:solidFill>
                <a:latin typeface="Monotype Corsiva" pitchFamily="66" charset="0"/>
              </a:rPr>
              <a:t>до н.э.</a:t>
            </a:r>
            <a:endParaRPr lang="ru-RU" sz="3900" dirty="0"/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947195" y="2893628"/>
            <a:ext cx="8180322" cy="33328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0191" tIns="50095" rIns="100191" bIns="50095" numCol="1" anchor="ctr" anchorCtr="0" compatLnSpc="1">
            <a:prstTxWarp prst="textNoShape">
              <a:avLst/>
            </a:prstTxWarp>
            <a:spAutoFit/>
          </a:bodyPr>
          <a:lstStyle/>
          <a:p>
            <a:pPr indent="187858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200" dirty="0" smtClean="0">
                <a:solidFill>
                  <a:schemeClr val="tx2">
                    <a:lumMod val="50000"/>
                  </a:schemeClr>
                </a:solidFill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   </a:t>
            </a:r>
            <a:r>
              <a:rPr lang="ru-RU" sz="3500" dirty="0" smtClean="0">
                <a:solidFill>
                  <a:schemeClr val="tx2">
                    <a:lumMod val="50000"/>
                  </a:schemeClr>
                </a:solidFill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Зарождение и развитие десятичных дробей в Китае было тесно связано с метрологией (учением о мерах). Уже во </a:t>
            </a:r>
            <a:r>
              <a:rPr lang="en-US" sz="3500" dirty="0" smtClean="0">
                <a:solidFill>
                  <a:schemeClr val="tx2">
                    <a:lumMod val="50000"/>
                  </a:schemeClr>
                </a:solidFill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II</a:t>
            </a:r>
            <a:r>
              <a:rPr lang="ru-RU" sz="3500" dirty="0" smtClean="0">
                <a:solidFill>
                  <a:schemeClr val="tx2">
                    <a:lumMod val="50000"/>
                  </a:schemeClr>
                </a:solidFill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 веке до н.э. там существовала десятичная система мер длины.</a:t>
            </a:r>
            <a:endParaRPr lang="ru-RU" sz="3500" dirty="0" smtClean="0">
              <a:solidFill>
                <a:schemeClr val="tx2">
                  <a:lumMod val="50000"/>
                </a:schemeClr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рис 04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4435" y="4800600"/>
            <a:ext cx="1823990" cy="192024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3" name="Прямоугольник 2"/>
          <p:cNvSpPr/>
          <p:nvPr/>
        </p:nvSpPr>
        <p:spPr>
          <a:xfrm>
            <a:off x="4047107" y="6240780"/>
            <a:ext cx="4822084" cy="701333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lIns="100191" tIns="50095" rIns="100191" bIns="50095">
            <a:spAutoFit/>
          </a:bodyPr>
          <a:lstStyle/>
          <a:p>
            <a:pPr algn="ctr"/>
            <a:r>
              <a:rPr lang="ru-RU" sz="3900" b="1" i="1" dirty="0" smtClean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  <a:latin typeface="Monotype Corsiva" pitchFamily="66" charset="0"/>
              </a:rPr>
              <a:t>Узбекистан,</a:t>
            </a:r>
            <a:r>
              <a:rPr lang="en-US" sz="3900" b="1" i="1" dirty="0" smtClean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  <a:latin typeface="Monotype Corsiva" pitchFamily="66" charset="0"/>
              </a:rPr>
              <a:t> XV</a:t>
            </a:r>
            <a:r>
              <a:rPr lang="ru-RU" sz="3900" b="1" i="1" dirty="0" smtClean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  <a:latin typeface="Monotype Corsiva" pitchFamily="66" charset="0"/>
              </a:rPr>
              <a:t>век</a:t>
            </a:r>
            <a:endParaRPr lang="ru-RU" sz="3900" b="1" dirty="0">
              <a:ln>
                <a:solidFill>
                  <a:schemeClr val="tx1"/>
                </a:solidFill>
              </a:ln>
            </a:endParaRPr>
          </a:p>
        </p:txBody>
      </p:sp>
      <p:grpSp>
        <p:nvGrpSpPr>
          <p:cNvPr id="4" name="Group 247"/>
          <p:cNvGrpSpPr>
            <a:grpSpLocks/>
          </p:cNvGrpSpPr>
          <p:nvPr/>
        </p:nvGrpSpPr>
        <p:grpSpPr bwMode="auto">
          <a:xfrm>
            <a:off x="1894390" y="0"/>
            <a:ext cx="8438648" cy="6400800"/>
            <a:chOff x="2070" y="2552"/>
            <a:chExt cx="1862" cy="1306"/>
          </a:xfrm>
        </p:grpSpPr>
        <p:sp>
          <p:nvSpPr>
            <p:cNvPr id="7" name="Freeform 139"/>
            <p:cNvSpPr>
              <a:spLocks/>
            </p:cNvSpPr>
            <p:nvPr/>
          </p:nvSpPr>
          <p:spPr bwMode="auto">
            <a:xfrm>
              <a:off x="2715" y="3715"/>
              <a:ext cx="208" cy="34"/>
            </a:xfrm>
            <a:custGeom>
              <a:avLst/>
              <a:gdLst/>
              <a:ahLst/>
              <a:cxnLst>
                <a:cxn ang="0">
                  <a:pos x="12" y="34"/>
                </a:cxn>
                <a:cxn ang="0">
                  <a:pos x="8" y="30"/>
                </a:cxn>
                <a:cxn ang="0">
                  <a:pos x="6" y="28"/>
                </a:cxn>
                <a:cxn ang="0">
                  <a:pos x="4" y="27"/>
                </a:cxn>
                <a:cxn ang="0">
                  <a:pos x="0" y="26"/>
                </a:cxn>
                <a:cxn ang="0">
                  <a:pos x="1" y="24"/>
                </a:cxn>
                <a:cxn ang="0">
                  <a:pos x="1" y="22"/>
                </a:cxn>
                <a:cxn ang="0">
                  <a:pos x="1" y="20"/>
                </a:cxn>
                <a:cxn ang="0">
                  <a:pos x="2" y="18"/>
                </a:cxn>
                <a:cxn ang="0">
                  <a:pos x="4" y="17"/>
                </a:cxn>
                <a:cxn ang="0">
                  <a:pos x="7" y="17"/>
                </a:cxn>
                <a:cxn ang="0">
                  <a:pos x="10" y="16"/>
                </a:cxn>
                <a:cxn ang="0">
                  <a:pos x="16" y="16"/>
                </a:cxn>
                <a:cxn ang="0">
                  <a:pos x="24" y="16"/>
                </a:cxn>
                <a:cxn ang="0">
                  <a:pos x="38" y="16"/>
                </a:cxn>
                <a:cxn ang="0">
                  <a:pos x="55" y="16"/>
                </a:cxn>
                <a:cxn ang="0">
                  <a:pos x="77" y="16"/>
                </a:cxn>
                <a:cxn ang="0">
                  <a:pos x="91" y="13"/>
                </a:cxn>
                <a:cxn ang="0">
                  <a:pos x="107" y="10"/>
                </a:cxn>
                <a:cxn ang="0">
                  <a:pos x="124" y="8"/>
                </a:cxn>
                <a:cxn ang="0">
                  <a:pos x="141" y="4"/>
                </a:cxn>
                <a:cxn ang="0">
                  <a:pos x="157" y="3"/>
                </a:cxn>
                <a:cxn ang="0">
                  <a:pos x="174" y="1"/>
                </a:cxn>
                <a:cxn ang="0">
                  <a:pos x="191" y="0"/>
                </a:cxn>
                <a:cxn ang="0">
                  <a:pos x="207" y="0"/>
                </a:cxn>
                <a:cxn ang="0">
                  <a:pos x="208" y="1"/>
                </a:cxn>
                <a:cxn ang="0">
                  <a:pos x="208" y="3"/>
                </a:cxn>
                <a:cxn ang="0">
                  <a:pos x="207" y="6"/>
                </a:cxn>
                <a:cxn ang="0">
                  <a:pos x="206" y="11"/>
                </a:cxn>
                <a:cxn ang="0">
                  <a:pos x="191" y="13"/>
                </a:cxn>
                <a:cxn ang="0">
                  <a:pos x="175" y="15"/>
                </a:cxn>
                <a:cxn ang="0">
                  <a:pos x="159" y="17"/>
                </a:cxn>
                <a:cxn ang="0">
                  <a:pos x="144" y="19"/>
                </a:cxn>
                <a:cxn ang="0">
                  <a:pos x="129" y="21"/>
                </a:cxn>
                <a:cxn ang="0">
                  <a:pos x="114" y="23"/>
                </a:cxn>
                <a:cxn ang="0">
                  <a:pos x="98" y="25"/>
                </a:cxn>
                <a:cxn ang="0">
                  <a:pos x="84" y="27"/>
                </a:cxn>
                <a:cxn ang="0">
                  <a:pos x="71" y="28"/>
                </a:cxn>
                <a:cxn ang="0">
                  <a:pos x="59" y="30"/>
                </a:cxn>
                <a:cxn ang="0">
                  <a:pos x="48" y="31"/>
                </a:cxn>
                <a:cxn ang="0">
                  <a:pos x="38" y="32"/>
                </a:cxn>
                <a:cxn ang="0">
                  <a:pos x="28" y="33"/>
                </a:cxn>
                <a:cxn ang="0">
                  <a:pos x="21" y="33"/>
                </a:cxn>
                <a:cxn ang="0">
                  <a:pos x="16" y="34"/>
                </a:cxn>
                <a:cxn ang="0">
                  <a:pos x="12" y="34"/>
                </a:cxn>
                <a:cxn ang="0">
                  <a:pos x="12" y="34"/>
                </a:cxn>
                <a:cxn ang="0">
                  <a:pos x="12" y="34"/>
                </a:cxn>
              </a:cxnLst>
              <a:rect l="0" t="0" r="r" b="b"/>
              <a:pathLst>
                <a:path w="208" h="34">
                  <a:moveTo>
                    <a:pt x="12" y="34"/>
                  </a:moveTo>
                  <a:lnTo>
                    <a:pt x="8" y="30"/>
                  </a:lnTo>
                  <a:lnTo>
                    <a:pt x="6" y="28"/>
                  </a:lnTo>
                  <a:lnTo>
                    <a:pt x="4" y="27"/>
                  </a:lnTo>
                  <a:lnTo>
                    <a:pt x="0" y="26"/>
                  </a:lnTo>
                  <a:lnTo>
                    <a:pt x="1" y="24"/>
                  </a:lnTo>
                  <a:lnTo>
                    <a:pt x="1" y="22"/>
                  </a:lnTo>
                  <a:lnTo>
                    <a:pt x="1" y="20"/>
                  </a:lnTo>
                  <a:lnTo>
                    <a:pt x="2" y="18"/>
                  </a:lnTo>
                  <a:lnTo>
                    <a:pt x="4" y="17"/>
                  </a:lnTo>
                  <a:lnTo>
                    <a:pt x="7" y="17"/>
                  </a:lnTo>
                  <a:lnTo>
                    <a:pt x="10" y="16"/>
                  </a:lnTo>
                  <a:lnTo>
                    <a:pt x="16" y="16"/>
                  </a:lnTo>
                  <a:lnTo>
                    <a:pt x="24" y="16"/>
                  </a:lnTo>
                  <a:lnTo>
                    <a:pt x="38" y="16"/>
                  </a:lnTo>
                  <a:lnTo>
                    <a:pt x="55" y="16"/>
                  </a:lnTo>
                  <a:lnTo>
                    <a:pt x="77" y="16"/>
                  </a:lnTo>
                  <a:lnTo>
                    <a:pt x="91" y="13"/>
                  </a:lnTo>
                  <a:lnTo>
                    <a:pt x="107" y="10"/>
                  </a:lnTo>
                  <a:lnTo>
                    <a:pt x="124" y="8"/>
                  </a:lnTo>
                  <a:lnTo>
                    <a:pt x="141" y="4"/>
                  </a:lnTo>
                  <a:lnTo>
                    <a:pt x="157" y="3"/>
                  </a:lnTo>
                  <a:lnTo>
                    <a:pt x="174" y="1"/>
                  </a:lnTo>
                  <a:lnTo>
                    <a:pt x="191" y="0"/>
                  </a:lnTo>
                  <a:lnTo>
                    <a:pt x="207" y="0"/>
                  </a:lnTo>
                  <a:lnTo>
                    <a:pt x="208" y="1"/>
                  </a:lnTo>
                  <a:lnTo>
                    <a:pt x="208" y="3"/>
                  </a:lnTo>
                  <a:lnTo>
                    <a:pt x="207" y="6"/>
                  </a:lnTo>
                  <a:lnTo>
                    <a:pt x="206" y="11"/>
                  </a:lnTo>
                  <a:lnTo>
                    <a:pt x="191" y="13"/>
                  </a:lnTo>
                  <a:lnTo>
                    <a:pt x="175" y="15"/>
                  </a:lnTo>
                  <a:lnTo>
                    <a:pt x="159" y="17"/>
                  </a:lnTo>
                  <a:lnTo>
                    <a:pt x="144" y="19"/>
                  </a:lnTo>
                  <a:lnTo>
                    <a:pt x="129" y="21"/>
                  </a:lnTo>
                  <a:lnTo>
                    <a:pt x="114" y="23"/>
                  </a:lnTo>
                  <a:lnTo>
                    <a:pt x="98" y="25"/>
                  </a:lnTo>
                  <a:lnTo>
                    <a:pt x="84" y="27"/>
                  </a:lnTo>
                  <a:lnTo>
                    <a:pt x="71" y="28"/>
                  </a:lnTo>
                  <a:lnTo>
                    <a:pt x="59" y="30"/>
                  </a:lnTo>
                  <a:lnTo>
                    <a:pt x="48" y="31"/>
                  </a:lnTo>
                  <a:lnTo>
                    <a:pt x="38" y="32"/>
                  </a:lnTo>
                  <a:lnTo>
                    <a:pt x="28" y="33"/>
                  </a:lnTo>
                  <a:lnTo>
                    <a:pt x="21" y="33"/>
                  </a:lnTo>
                  <a:lnTo>
                    <a:pt x="16" y="34"/>
                  </a:lnTo>
                  <a:lnTo>
                    <a:pt x="12" y="34"/>
                  </a:lnTo>
                  <a:lnTo>
                    <a:pt x="12" y="34"/>
                  </a:lnTo>
                  <a:lnTo>
                    <a:pt x="12" y="3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8" name="Freeform 140"/>
            <p:cNvSpPr>
              <a:spLocks/>
            </p:cNvSpPr>
            <p:nvPr/>
          </p:nvSpPr>
          <p:spPr bwMode="auto">
            <a:xfrm>
              <a:off x="3045" y="3691"/>
              <a:ext cx="122" cy="16"/>
            </a:xfrm>
            <a:custGeom>
              <a:avLst/>
              <a:gdLst/>
              <a:ahLst/>
              <a:cxnLst>
                <a:cxn ang="0">
                  <a:pos x="102" y="16"/>
                </a:cxn>
                <a:cxn ang="0">
                  <a:pos x="89" y="16"/>
                </a:cxn>
                <a:cxn ang="0">
                  <a:pos x="75" y="15"/>
                </a:cxn>
                <a:cxn ang="0">
                  <a:pos x="62" y="15"/>
                </a:cxn>
                <a:cxn ang="0">
                  <a:pos x="50" y="14"/>
                </a:cxn>
                <a:cxn ang="0">
                  <a:pos x="37" y="13"/>
                </a:cxn>
                <a:cxn ang="0">
                  <a:pos x="25" y="12"/>
                </a:cxn>
                <a:cxn ang="0">
                  <a:pos x="13" y="10"/>
                </a:cxn>
                <a:cxn ang="0">
                  <a:pos x="0" y="8"/>
                </a:cxn>
                <a:cxn ang="0">
                  <a:pos x="7" y="6"/>
                </a:cxn>
                <a:cxn ang="0">
                  <a:pos x="18" y="5"/>
                </a:cxn>
                <a:cxn ang="0">
                  <a:pos x="34" y="3"/>
                </a:cxn>
                <a:cxn ang="0">
                  <a:pos x="52" y="2"/>
                </a:cxn>
                <a:cxn ang="0">
                  <a:pos x="71" y="1"/>
                </a:cxn>
                <a:cxn ang="0">
                  <a:pos x="90" y="1"/>
                </a:cxn>
                <a:cxn ang="0">
                  <a:pos x="104" y="0"/>
                </a:cxn>
                <a:cxn ang="0">
                  <a:pos x="113" y="0"/>
                </a:cxn>
                <a:cxn ang="0">
                  <a:pos x="115" y="2"/>
                </a:cxn>
                <a:cxn ang="0">
                  <a:pos x="119" y="5"/>
                </a:cxn>
                <a:cxn ang="0">
                  <a:pos x="122" y="10"/>
                </a:cxn>
                <a:cxn ang="0">
                  <a:pos x="122" y="16"/>
                </a:cxn>
                <a:cxn ang="0">
                  <a:pos x="117" y="16"/>
                </a:cxn>
                <a:cxn ang="0">
                  <a:pos x="112" y="16"/>
                </a:cxn>
                <a:cxn ang="0">
                  <a:pos x="107" y="16"/>
                </a:cxn>
                <a:cxn ang="0">
                  <a:pos x="102" y="16"/>
                </a:cxn>
                <a:cxn ang="0">
                  <a:pos x="102" y="16"/>
                </a:cxn>
                <a:cxn ang="0">
                  <a:pos x="102" y="16"/>
                </a:cxn>
              </a:cxnLst>
              <a:rect l="0" t="0" r="r" b="b"/>
              <a:pathLst>
                <a:path w="122" h="16">
                  <a:moveTo>
                    <a:pt x="102" y="16"/>
                  </a:moveTo>
                  <a:lnTo>
                    <a:pt x="89" y="16"/>
                  </a:lnTo>
                  <a:lnTo>
                    <a:pt x="75" y="15"/>
                  </a:lnTo>
                  <a:lnTo>
                    <a:pt x="62" y="15"/>
                  </a:lnTo>
                  <a:lnTo>
                    <a:pt x="50" y="14"/>
                  </a:lnTo>
                  <a:lnTo>
                    <a:pt x="37" y="13"/>
                  </a:lnTo>
                  <a:lnTo>
                    <a:pt x="25" y="12"/>
                  </a:lnTo>
                  <a:lnTo>
                    <a:pt x="13" y="10"/>
                  </a:lnTo>
                  <a:lnTo>
                    <a:pt x="0" y="8"/>
                  </a:lnTo>
                  <a:lnTo>
                    <a:pt x="7" y="6"/>
                  </a:lnTo>
                  <a:lnTo>
                    <a:pt x="18" y="5"/>
                  </a:lnTo>
                  <a:lnTo>
                    <a:pt x="34" y="3"/>
                  </a:lnTo>
                  <a:lnTo>
                    <a:pt x="52" y="2"/>
                  </a:lnTo>
                  <a:lnTo>
                    <a:pt x="71" y="1"/>
                  </a:lnTo>
                  <a:lnTo>
                    <a:pt x="90" y="1"/>
                  </a:lnTo>
                  <a:lnTo>
                    <a:pt x="104" y="0"/>
                  </a:lnTo>
                  <a:lnTo>
                    <a:pt x="113" y="0"/>
                  </a:lnTo>
                  <a:lnTo>
                    <a:pt x="115" y="2"/>
                  </a:lnTo>
                  <a:lnTo>
                    <a:pt x="119" y="5"/>
                  </a:lnTo>
                  <a:lnTo>
                    <a:pt x="122" y="10"/>
                  </a:lnTo>
                  <a:lnTo>
                    <a:pt x="122" y="16"/>
                  </a:lnTo>
                  <a:lnTo>
                    <a:pt x="117" y="16"/>
                  </a:lnTo>
                  <a:lnTo>
                    <a:pt x="112" y="16"/>
                  </a:lnTo>
                  <a:lnTo>
                    <a:pt x="107" y="16"/>
                  </a:lnTo>
                  <a:lnTo>
                    <a:pt x="102" y="16"/>
                  </a:lnTo>
                  <a:lnTo>
                    <a:pt x="102" y="16"/>
                  </a:lnTo>
                  <a:lnTo>
                    <a:pt x="102" y="16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" name="Freeform 141"/>
            <p:cNvSpPr>
              <a:spLocks/>
            </p:cNvSpPr>
            <p:nvPr/>
          </p:nvSpPr>
          <p:spPr bwMode="auto">
            <a:xfrm>
              <a:off x="2739" y="3616"/>
              <a:ext cx="82" cy="20"/>
            </a:xfrm>
            <a:custGeom>
              <a:avLst/>
              <a:gdLst/>
              <a:ahLst/>
              <a:cxnLst>
                <a:cxn ang="0">
                  <a:pos x="9" y="20"/>
                </a:cxn>
                <a:cxn ang="0">
                  <a:pos x="4" y="15"/>
                </a:cxn>
                <a:cxn ang="0">
                  <a:pos x="1" y="12"/>
                </a:cxn>
                <a:cxn ang="0">
                  <a:pos x="0" y="8"/>
                </a:cxn>
                <a:cxn ang="0">
                  <a:pos x="2" y="4"/>
                </a:cxn>
                <a:cxn ang="0">
                  <a:pos x="8" y="4"/>
                </a:cxn>
                <a:cxn ang="0">
                  <a:pos x="19" y="3"/>
                </a:cxn>
                <a:cxn ang="0">
                  <a:pos x="30" y="2"/>
                </a:cxn>
                <a:cxn ang="0">
                  <a:pos x="43" y="0"/>
                </a:cxn>
                <a:cxn ang="0">
                  <a:pos x="55" y="0"/>
                </a:cxn>
                <a:cxn ang="0">
                  <a:pos x="67" y="0"/>
                </a:cxn>
                <a:cxn ang="0">
                  <a:pos x="76" y="1"/>
                </a:cxn>
                <a:cxn ang="0">
                  <a:pos x="82" y="3"/>
                </a:cxn>
                <a:cxn ang="0">
                  <a:pos x="82" y="4"/>
                </a:cxn>
                <a:cxn ang="0">
                  <a:pos x="82" y="6"/>
                </a:cxn>
                <a:cxn ang="0">
                  <a:pos x="82" y="7"/>
                </a:cxn>
                <a:cxn ang="0">
                  <a:pos x="82" y="9"/>
                </a:cxn>
                <a:cxn ang="0">
                  <a:pos x="73" y="10"/>
                </a:cxn>
                <a:cxn ang="0">
                  <a:pos x="64" y="12"/>
                </a:cxn>
                <a:cxn ang="0">
                  <a:pos x="55" y="13"/>
                </a:cxn>
                <a:cxn ang="0">
                  <a:pos x="46" y="14"/>
                </a:cxn>
                <a:cxn ang="0">
                  <a:pos x="37" y="16"/>
                </a:cxn>
                <a:cxn ang="0">
                  <a:pos x="28" y="17"/>
                </a:cxn>
                <a:cxn ang="0">
                  <a:pos x="19" y="19"/>
                </a:cxn>
                <a:cxn ang="0">
                  <a:pos x="9" y="20"/>
                </a:cxn>
                <a:cxn ang="0">
                  <a:pos x="9" y="20"/>
                </a:cxn>
                <a:cxn ang="0">
                  <a:pos x="9" y="20"/>
                </a:cxn>
              </a:cxnLst>
              <a:rect l="0" t="0" r="r" b="b"/>
              <a:pathLst>
                <a:path w="82" h="20">
                  <a:moveTo>
                    <a:pt x="9" y="20"/>
                  </a:moveTo>
                  <a:lnTo>
                    <a:pt x="4" y="15"/>
                  </a:lnTo>
                  <a:lnTo>
                    <a:pt x="1" y="12"/>
                  </a:lnTo>
                  <a:lnTo>
                    <a:pt x="0" y="8"/>
                  </a:lnTo>
                  <a:lnTo>
                    <a:pt x="2" y="4"/>
                  </a:lnTo>
                  <a:lnTo>
                    <a:pt x="8" y="4"/>
                  </a:lnTo>
                  <a:lnTo>
                    <a:pt x="19" y="3"/>
                  </a:lnTo>
                  <a:lnTo>
                    <a:pt x="30" y="2"/>
                  </a:lnTo>
                  <a:lnTo>
                    <a:pt x="43" y="0"/>
                  </a:lnTo>
                  <a:lnTo>
                    <a:pt x="55" y="0"/>
                  </a:lnTo>
                  <a:lnTo>
                    <a:pt x="67" y="0"/>
                  </a:lnTo>
                  <a:lnTo>
                    <a:pt x="76" y="1"/>
                  </a:lnTo>
                  <a:lnTo>
                    <a:pt x="82" y="3"/>
                  </a:lnTo>
                  <a:lnTo>
                    <a:pt x="82" y="4"/>
                  </a:lnTo>
                  <a:lnTo>
                    <a:pt x="82" y="6"/>
                  </a:lnTo>
                  <a:lnTo>
                    <a:pt x="82" y="7"/>
                  </a:lnTo>
                  <a:lnTo>
                    <a:pt x="82" y="9"/>
                  </a:lnTo>
                  <a:lnTo>
                    <a:pt x="73" y="10"/>
                  </a:lnTo>
                  <a:lnTo>
                    <a:pt x="64" y="12"/>
                  </a:lnTo>
                  <a:lnTo>
                    <a:pt x="55" y="13"/>
                  </a:lnTo>
                  <a:lnTo>
                    <a:pt x="46" y="14"/>
                  </a:lnTo>
                  <a:lnTo>
                    <a:pt x="37" y="16"/>
                  </a:lnTo>
                  <a:lnTo>
                    <a:pt x="28" y="17"/>
                  </a:lnTo>
                  <a:lnTo>
                    <a:pt x="19" y="19"/>
                  </a:lnTo>
                  <a:lnTo>
                    <a:pt x="9" y="20"/>
                  </a:lnTo>
                  <a:lnTo>
                    <a:pt x="9" y="20"/>
                  </a:lnTo>
                  <a:lnTo>
                    <a:pt x="9" y="2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" name="Freeform 142"/>
            <p:cNvSpPr>
              <a:spLocks/>
            </p:cNvSpPr>
            <p:nvPr/>
          </p:nvSpPr>
          <p:spPr bwMode="auto">
            <a:xfrm>
              <a:off x="2848" y="3613"/>
              <a:ext cx="39" cy="15"/>
            </a:xfrm>
            <a:custGeom>
              <a:avLst/>
              <a:gdLst/>
              <a:ahLst/>
              <a:cxnLst>
                <a:cxn ang="0">
                  <a:pos x="11" y="15"/>
                </a:cxn>
                <a:cxn ang="0">
                  <a:pos x="9" y="14"/>
                </a:cxn>
                <a:cxn ang="0">
                  <a:pos x="6" y="13"/>
                </a:cxn>
                <a:cxn ang="0">
                  <a:pos x="3" y="13"/>
                </a:cxn>
                <a:cxn ang="0">
                  <a:pos x="1" y="12"/>
                </a:cxn>
                <a:cxn ang="0">
                  <a:pos x="0" y="10"/>
                </a:cxn>
                <a:cxn ang="0">
                  <a:pos x="0" y="9"/>
                </a:cxn>
                <a:cxn ang="0">
                  <a:pos x="0" y="7"/>
                </a:cxn>
                <a:cxn ang="0">
                  <a:pos x="0" y="6"/>
                </a:cxn>
                <a:cxn ang="0">
                  <a:pos x="3" y="4"/>
                </a:cxn>
                <a:cxn ang="0">
                  <a:pos x="7" y="3"/>
                </a:cxn>
                <a:cxn ang="0">
                  <a:pos x="11" y="2"/>
                </a:cxn>
                <a:cxn ang="0">
                  <a:pos x="16" y="1"/>
                </a:cxn>
                <a:cxn ang="0">
                  <a:pos x="21" y="1"/>
                </a:cxn>
                <a:cxn ang="0">
                  <a:pos x="26" y="1"/>
                </a:cxn>
                <a:cxn ang="0">
                  <a:pos x="31" y="0"/>
                </a:cxn>
                <a:cxn ang="0">
                  <a:pos x="36" y="0"/>
                </a:cxn>
                <a:cxn ang="0">
                  <a:pos x="37" y="2"/>
                </a:cxn>
                <a:cxn ang="0">
                  <a:pos x="38" y="3"/>
                </a:cxn>
                <a:cxn ang="0">
                  <a:pos x="38" y="5"/>
                </a:cxn>
                <a:cxn ang="0">
                  <a:pos x="39" y="8"/>
                </a:cxn>
                <a:cxn ang="0">
                  <a:pos x="34" y="12"/>
                </a:cxn>
                <a:cxn ang="0">
                  <a:pos x="26" y="14"/>
                </a:cxn>
                <a:cxn ang="0">
                  <a:pos x="18" y="15"/>
                </a:cxn>
                <a:cxn ang="0">
                  <a:pos x="11" y="15"/>
                </a:cxn>
                <a:cxn ang="0">
                  <a:pos x="11" y="15"/>
                </a:cxn>
                <a:cxn ang="0">
                  <a:pos x="11" y="15"/>
                </a:cxn>
              </a:cxnLst>
              <a:rect l="0" t="0" r="r" b="b"/>
              <a:pathLst>
                <a:path w="39" h="15">
                  <a:moveTo>
                    <a:pt x="11" y="15"/>
                  </a:moveTo>
                  <a:lnTo>
                    <a:pt x="9" y="14"/>
                  </a:lnTo>
                  <a:lnTo>
                    <a:pt x="6" y="13"/>
                  </a:lnTo>
                  <a:lnTo>
                    <a:pt x="3" y="13"/>
                  </a:lnTo>
                  <a:lnTo>
                    <a:pt x="1" y="12"/>
                  </a:lnTo>
                  <a:lnTo>
                    <a:pt x="0" y="10"/>
                  </a:lnTo>
                  <a:lnTo>
                    <a:pt x="0" y="9"/>
                  </a:lnTo>
                  <a:lnTo>
                    <a:pt x="0" y="7"/>
                  </a:lnTo>
                  <a:lnTo>
                    <a:pt x="0" y="6"/>
                  </a:lnTo>
                  <a:lnTo>
                    <a:pt x="3" y="4"/>
                  </a:lnTo>
                  <a:lnTo>
                    <a:pt x="7" y="3"/>
                  </a:lnTo>
                  <a:lnTo>
                    <a:pt x="11" y="2"/>
                  </a:lnTo>
                  <a:lnTo>
                    <a:pt x="16" y="1"/>
                  </a:lnTo>
                  <a:lnTo>
                    <a:pt x="21" y="1"/>
                  </a:lnTo>
                  <a:lnTo>
                    <a:pt x="26" y="1"/>
                  </a:lnTo>
                  <a:lnTo>
                    <a:pt x="31" y="0"/>
                  </a:lnTo>
                  <a:lnTo>
                    <a:pt x="36" y="0"/>
                  </a:lnTo>
                  <a:lnTo>
                    <a:pt x="37" y="2"/>
                  </a:lnTo>
                  <a:lnTo>
                    <a:pt x="38" y="3"/>
                  </a:lnTo>
                  <a:lnTo>
                    <a:pt x="38" y="5"/>
                  </a:lnTo>
                  <a:lnTo>
                    <a:pt x="39" y="8"/>
                  </a:lnTo>
                  <a:lnTo>
                    <a:pt x="34" y="12"/>
                  </a:lnTo>
                  <a:lnTo>
                    <a:pt x="26" y="14"/>
                  </a:lnTo>
                  <a:lnTo>
                    <a:pt x="18" y="15"/>
                  </a:lnTo>
                  <a:lnTo>
                    <a:pt x="11" y="15"/>
                  </a:lnTo>
                  <a:lnTo>
                    <a:pt x="11" y="15"/>
                  </a:lnTo>
                  <a:lnTo>
                    <a:pt x="11" y="15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1" name="Freeform 143"/>
            <p:cNvSpPr>
              <a:spLocks/>
            </p:cNvSpPr>
            <p:nvPr/>
          </p:nvSpPr>
          <p:spPr bwMode="auto">
            <a:xfrm>
              <a:off x="3114" y="3582"/>
              <a:ext cx="32" cy="14"/>
            </a:xfrm>
            <a:custGeom>
              <a:avLst/>
              <a:gdLst/>
              <a:ahLst/>
              <a:cxnLst>
                <a:cxn ang="0">
                  <a:pos x="5" y="14"/>
                </a:cxn>
                <a:cxn ang="0">
                  <a:pos x="4" y="13"/>
                </a:cxn>
                <a:cxn ang="0">
                  <a:pos x="3" y="12"/>
                </a:cxn>
                <a:cxn ang="0">
                  <a:pos x="1" y="12"/>
                </a:cxn>
                <a:cxn ang="0">
                  <a:pos x="0" y="11"/>
                </a:cxn>
                <a:cxn ang="0">
                  <a:pos x="4" y="3"/>
                </a:cxn>
                <a:cxn ang="0">
                  <a:pos x="10" y="0"/>
                </a:cxn>
                <a:cxn ang="0">
                  <a:pos x="18" y="0"/>
                </a:cxn>
                <a:cxn ang="0">
                  <a:pos x="30" y="1"/>
                </a:cxn>
                <a:cxn ang="0">
                  <a:pos x="31" y="2"/>
                </a:cxn>
                <a:cxn ang="0">
                  <a:pos x="32" y="4"/>
                </a:cxn>
                <a:cxn ang="0">
                  <a:pos x="32" y="6"/>
                </a:cxn>
                <a:cxn ang="0">
                  <a:pos x="31" y="11"/>
                </a:cxn>
                <a:cxn ang="0">
                  <a:pos x="25" y="12"/>
                </a:cxn>
                <a:cxn ang="0">
                  <a:pos x="19" y="12"/>
                </a:cxn>
                <a:cxn ang="0">
                  <a:pos x="12" y="13"/>
                </a:cxn>
                <a:cxn ang="0">
                  <a:pos x="5" y="14"/>
                </a:cxn>
                <a:cxn ang="0">
                  <a:pos x="5" y="14"/>
                </a:cxn>
                <a:cxn ang="0">
                  <a:pos x="5" y="14"/>
                </a:cxn>
              </a:cxnLst>
              <a:rect l="0" t="0" r="r" b="b"/>
              <a:pathLst>
                <a:path w="32" h="14">
                  <a:moveTo>
                    <a:pt x="5" y="14"/>
                  </a:moveTo>
                  <a:lnTo>
                    <a:pt x="4" y="13"/>
                  </a:lnTo>
                  <a:lnTo>
                    <a:pt x="3" y="12"/>
                  </a:lnTo>
                  <a:lnTo>
                    <a:pt x="1" y="12"/>
                  </a:lnTo>
                  <a:lnTo>
                    <a:pt x="0" y="11"/>
                  </a:lnTo>
                  <a:lnTo>
                    <a:pt x="4" y="3"/>
                  </a:lnTo>
                  <a:lnTo>
                    <a:pt x="10" y="0"/>
                  </a:lnTo>
                  <a:lnTo>
                    <a:pt x="18" y="0"/>
                  </a:lnTo>
                  <a:lnTo>
                    <a:pt x="30" y="1"/>
                  </a:lnTo>
                  <a:lnTo>
                    <a:pt x="31" y="2"/>
                  </a:lnTo>
                  <a:lnTo>
                    <a:pt x="32" y="4"/>
                  </a:lnTo>
                  <a:lnTo>
                    <a:pt x="32" y="6"/>
                  </a:lnTo>
                  <a:lnTo>
                    <a:pt x="31" y="11"/>
                  </a:lnTo>
                  <a:lnTo>
                    <a:pt x="25" y="12"/>
                  </a:lnTo>
                  <a:lnTo>
                    <a:pt x="19" y="12"/>
                  </a:lnTo>
                  <a:lnTo>
                    <a:pt x="12" y="13"/>
                  </a:lnTo>
                  <a:lnTo>
                    <a:pt x="5" y="14"/>
                  </a:lnTo>
                  <a:lnTo>
                    <a:pt x="5" y="14"/>
                  </a:lnTo>
                  <a:lnTo>
                    <a:pt x="5" y="1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2" name="Freeform 144"/>
            <p:cNvSpPr>
              <a:spLocks/>
            </p:cNvSpPr>
            <p:nvPr/>
          </p:nvSpPr>
          <p:spPr bwMode="auto">
            <a:xfrm>
              <a:off x="3169" y="3580"/>
              <a:ext cx="79" cy="15"/>
            </a:xfrm>
            <a:custGeom>
              <a:avLst/>
              <a:gdLst/>
              <a:ahLst/>
              <a:cxnLst>
                <a:cxn ang="0">
                  <a:pos x="2" y="15"/>
                </a:cxn>
                <a:cxn ang="0">
                  <a:pos x="1" y="13"/>
                </a:cxn>
                <a:cxn ang="0">
                  <a:pos x="0" y="11"/>
                </a:cxn>
                <a:cxn ang="0">
                  <a:pos x="0" y="9"/>
                </a:cxn>
                <a:cxn ang="0">
                  <a:pos x="0" y="5"/>
                </a:cxn>
                <a:cxn ang="0">
                  <a:pos x="6" y="3"/>
                </a:cxn>
                <a:cxn ang="0">
                  <a:pos x="14" y="2"/>
                </a:cxn>
                <a:cxn ang="0">
                  <a:pos x="24" y="1"/>
                </a:cxn>
                <a:cxn ang="0">
                  <a:pos x="35" y="1"/>
                </a:cxn>
                <a:cxn ang="0">
                  <a:pos x="46" y="0"/>
                </a:cxn>
                <a:cxn ang="0">
                  <a:pos x="57" y="0"/>
                </a:cxn>
                <a:cxn ang="0">
                  <a:pos x="67" y="0"/>
                </a:cxn>
                <a:cxn ang="0">
                  <a:pos x="75" y="0"/>
                </a:cxn>
                <a:cxn ang="0">
                  <a:pos x="77" y="2"/>
                </a:cxn>
                <a:cxn ang="0">
                  <a:pos x="78" y="3"/>
                </a:cxn>
                <a:cxn ang="0">
                  <a:pos x="78" y="6"/>
                </a:cxn>
                <a:cxn ang="0">
                  <a:pos x="79" y="10"/>
                </a:cxn>
                <a:cxn ang="0">
                  <a:pos x="75" y="11"/>
                </a:cxn>
                <a:cxn ang="0">
                  <a:pos x="72" y="11"/>
                </a:cxn>
                <a:cxn ang="0">
                  <a:pos x="67" y="12"/>
                </a:cxn>
                <a:cxn ang="0">
                  <a:pos x="61" y="12"/>
                </a:cxn>
                <a:cxn ang="0">
                  <a:pos x="53" y="13"/>
                </a:cxn>
                <a:cxn ang="0">
                  <a:pos x="41" y="13"/>
                </a:cxn>
                <a:cxn ang="0">
                  <a:pos x="23" y="14"/>
                </a:cxn>
                <a:cxn ang="0">
                  <a:pos x="2" y="15"/>
                </a:cxn>
                <a:cxn ang="0">
                  <a:pos x="2" y="15"/>
                </a:cxn>
                <a:cxn ang="0">
                  <a:pos x="2" y="15"/>
                </a:cxn>
              </a:cxnLst>
              <a:rect l="0" t="0" r="r" b="b"/>
              <a:pathLst>
                <a:path w="79" h="15">
                  <a:moveTo>
                    <a:pt x="2" y="15"/>
                  </a:moveTo>
                  <a:lnTo>
                    <a:pt x="1" y="13"/>
                  </a:lnTo>
                  <a:lnTo>
                    <a:pt x="0" y="11"/>
                  </a:lnTo>
                  <a:lnTo>
                    <a:pt x="0" y="9"/>
                  </a:lnTo>
                  <a:lnTo>
                    <a:pt x="0" y="5"/>
                  </a:lnTo>
                  <a:lnTo>
                    <a:pt x="6" y="3"/>
                  </a:lnTo>
                  <a:lnTo>
                    <a:pt x="14" y="2"/>
                  </a:lnTo>
                  <a:lnTo>
                    <a:pt x="24" y="1"/>
                  </a:lnTo>
                  <a:lnTo>
                    <a:pt x="35" y="1"/>
                  </a:lnTo>
                  <a:lnTo>
                    <a:pt x="46" y="0"/>
                  </a:lnTo>
                  <a:lnTo>
                    <a:pt x="57" y="0"/>
                  </a:lnTo>
                  <a:lnTo>
                    <a:pt x="67" y="0"/>
                  </a:lnTo>
                  <a:lnTo>
                    <a:pt x="75" y="0"/>
                  </a:lnTo>
                  <a:lnTo>
                    <a:pt x="77" y="2"/>
                  </a:lnTo>
                  <a:lnTo>
                    <a:pt x="78" y="3"/>
                  </a:lnTo>
                  <a:lnTo>
                    <a:pt x="78" y="6"/>
                  </a:lnTo>
                  <a:lnTo>
                    <a:pt x="79" y="10"/>
                  </a:lnTo>
                  <a:lnTo>
                    <a:pt x="75" y="11"/>
                  </a:lnTo>
                  <a:lnTo>
                    <a:pt x="72" y="11"/>
                  </a:lnTo>
                  <a:lnTo>
                    <a:pt x="67" y="12"/>
                  </a:lnTo>
                  <a:lnTo>
                    <a:pt x="61" y="12"/>
                  </a:lnTo>
                  <a:lnTo>
                    <a:pt x="53" y="13"/>
                  </a:lnTo>
                  <a:lnTo>
                    <a:pt x="41" y="13"/>
                  </a:lnTo>
                  <a:lnTo>
                    <a:pt x="23" y="14"/>
                  </a:lnTo>
                  <a:lnTo>
                    <a:pt x="2" y="15"/>
                  </a:lnTo>
                  <a:lnTo>
                    <a:pt x="2" y="15"/>
                  </a:lnTo>
                  <a:lnTo>
                    <a:pt x="2" y="15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" name="Freeform 145"/>
            <p:cNvSpPr>
              <a:spLocks/>
            </p:cNvSpPr>
            <p:nvPr/>
          </p:nvSpPr>
          <p:spPr bwMode="auto">
            <a:xfrm>
              <a:off x="2686" y="3495"/>
              <a:ext cx="142" cy="21"/>
            </a:xfrm>
            <a:custGeom>
              <a:avLst/>
              <a:gdLst/>
              <a:ahLst/>
              <a:cxnLst>
                <a:cxn ang="0">
                  <a:pos x="10" y="21"/>
                </a:cxn>
                <a:cxn ang="0">
                  <a:pos x="3" y="19"/>
                </a:cxn>
                <a:cxn ang="0">
                  <a:pos x="1" y="16"/>
                </a:cxn>
                <a:cxn ang="0">
                  <a:pos x="0" y="13"/>
                </a:cxn>
                <a:cxn ang="0">
                  <a:pos x="1" y="8"/>
                </a:cxn>
                <a:cxn ang="0">
                  <a:pos x="15" y="4"/>
                </a:cxn>
                <a:cxn ang="0">
                  <a:pos x="31" y="1"/>
                </a:cxn>
                <a:cxn ang="0">
                  <a:pos x="49" y="0"/>
                </a:cxn>
                <a:cxn ang="0">
                  <a:pos x="68" y="0"/>
                </a:cxn>
                <a:cxn ang="0">
                  <a:pos x="87" y="0"/>
                </a:cxn>
                <a:cxn ang="0">
                  <a:pos x="106" y="1"/>
                </a:cxn>
                <a:cxn ang="0">
                  <a:pos x="124" y="1"/>
                </a:cxn>
                <a:cxn ang="0">
                  <a:pos x="142" y="2"/>
                </a:cxn>
                <a:cxn ang="0">
                  <a:pos x="140" y="3"/>
                </a:cxn>
                <a:cxn ang="0">
                  <a:pos x="138" y="3"/>
                </a:cxn>
                <a:cxn ang="0">
                  <a:pos x="134" y="4"/>
                </a:cxn>
                <a:cxn ang="0">
                  <a:pos x="127" y="6"/>
                </a:cxn>
                <a:cxn ang="0">
                  <a:pos x="117" y="8"/>
                </a:cxn>
                <a:cxn ang="0">
                  <a:pos x="101" y="10"/>
                </a:cxn>
                <a:cxn ang="0">
                  <a:pos x="79" y="14"/>
                </a:cxn>
                <a:cxn ang="0">
                  <a:pos x="49" y="19"/>
                </a:cxn>
                <a:cxn ang="0">
                  <a:pos x="44" y="19"/>
                </a:cxn>
                <a:cxn ang="0">
                  <a:pos x="39" y="20"/>
                </a:cxn>
                <a:cxn ang="0">
                  <a:pos x="34" y="20"/>
                </a:cxn>
                <a:cxn ang="0">
                  <a:pos x="30" y="20"/>
                </a:cxn>
                <a:cxn ang="0">
                  <a:pos x="25" y="20"/>
                </a:cxn>
                <a:cxn ang="0">
                  <a:pos x="20" y="20"/>
                </a:cxn>
                <a:cxn ang="0">
                  <a:pos x="15" y="21"/>
                </a:cxn>
                <a:cxn ang="0">
                  <a:pos x="10" y="21"/>
                </a:cxn>
                <a:cxn ang="0">
                  <a:pos x="10" y="21"/>
                </a:cxn>
                <a:cxn ang="0">
                  <a:pos x="10" y="21"/>
                </a:cxn>
              </a:cxnLst>
              <a:rect l="0" t="0" r="r" b="b"/>
              <a:pathLst>
                <a:path w="142" h="21">
                  <a:moveTo>
                    <a:pt x="10" y="21"/>
                  </a:moveTo>
                  <a:lnTo>
                    <a:pt x="3" y="19"/>
                  </a:lnTo>
                  <a:lnTo>
                    <a:pt x="1" y="16"/>
                  </a:lnTo>
                  <a:lnTo>
                    <a:pt x="0" y="13"/>
                  </a:lnTo>
                  <a:lnTo>
                    <a:pt x="1" y="8"/>
                  </a:lnTo>
                  <a:lnTo>
                    <a:pt x="15" y="4"/>
                  </a:lnTo>
                  <a:lnTo>
                    <a:pt x="31" y="1"/>
                  </a:lnTo>
                  <a:lnTo>
                    <a:pt x="49" y="0"/>
                  </a:lnTo>
                  <a:lnTo>
                    <a:pt x="68" y="0"/>
                  </a:lnTo>
                  <a:lnTo>
                    <a:pt x="87" y="0"/>
                  </a:lnTo>
                  <a:lnTo>
                    <a:pt x="106" y="1"/>
                  </a:lnTo>
                  <a:lnTo>
                    <a:pt x="124" y="1"/>
                  </a:lnTo>
                  <a:lnTo>
                    <a:pt x="142" y="2"/>
                  </a:lnTo>
                  <a:lnTo>
                    <a:pt x="140" y="3"/>
                  </a:lnTo>
                  <a:lnTo>
                    <a:pt x="138" y="3"/>
                  </a:lnTo>
                  <a:lnTo>
                    <a:pt x="134" y="4"/>
                  </a:lnTo>
                  <a:lnTo>
                    <a:pt x="127" y="6"/>
                  </a:lnTo>
                  <a:lnTo>
                    <a:pt x="117" y="8"/>
                  </a:lnTo>
                  <a:lnTo>
                    <a:pt x="101" y="10"/>
                  </a:lnTo>
                  <a:lnTo>
                    <a:pt x="79" y="14"/>
                  </a:lnTo>
                  <a:lnTo>
                    <a:pt x="49" y="19"/>
                  </a:lnTo>
                  <a:lnTo>
                    <a:pt x="44" y="19"/>
                  </a:lnTo>
                  <a:lnTo>
                    <a:pt x="39" y="20"/>
                  </a:lnTo>
                  <a:lnTo>
                    <a:pt x="34" y="20"/>
                  </a:lnTo>
                  <a:lnTo>
                    <a:pt x="30" y="20"/>
                  </a:lnTo>
                  <a:lnTo>
                    <a:pt x="25" y="20"/>
                  </a:lnTo>
                  <a:lnTo>
                    <a:pt x="20" y="20"/>
                  </a:lnTo>
                  <a:lnTo>
                    <a:pt x="15" y="21"/>
                  </a:lnTo>
                  <a:lnTo>
                    <a:pt x="10" y="21"/>
                  </a:lnTo>
                  <a:lnTo>
                    <a:pt x="10" y="21"/>
                  </a:lnTo>
                  <a:lnTo>
                    <a:pt x="10" y="21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" name="Freeform 146"/>
            <p:cNvSpPr>
              <a:spLocks/>
            </p:cNvSpPr>
            <p:nvPr/>
          </p:nvSpPr>
          <p:spPr bwMode="auto">
            <a:xfrm>
              <a:off x="2851" y="3486"/>
              <a:ext cx="37" cy="16"/>
            </a:xfrm>
            <a:custGeom>
              <a:avLst/>
              <a:gdLst/>
              <a:ahLst/>
              <a:cxnLst>
                <a:cxn ang="0">
                  <a:pos x="2" y="16"/>
                </a:cxn>
                <a:cxn ang="0">
                  <a:pos x="1" y="13"/>
                </a:cxn>
                <a:cxn ang="0">
                  <a:pos x="0" y="11"/>
                </a:cxn>
                <a:cxn ang="0">
                  <a:pos x="1" y="8"/>
                </a:cxn>
                <a:cxn ang="0">
                  <a:pos x="1" y="6"/>
                </a:cxn>
                <a:cxn ang="0">
                  <a:pos x="5" y="5"/>
                </a:cxn>
                <a:cxn ang="0">
                  <a:pos x="10" y="4"/>
                </a:cxn>
                <a:cxn ang="0">
                  <a:pos x="14" y="3"/>
                </a:cxn>
                <a:cxn ang="0">
                  <a:pos x="18" y="2"/>
                </a:cxn>
                <a:cxn ang="0">
                  <a:pos x="23" y="2"/>
                </a:cxn>
                <a:cxn ang="0">
                  <a:pos x="27" y="0"/>
                </a:cxn>
                <a:cxn ang="0">
                  <a:pos x="32" y="2"/>
                </a:cxn>
                <a:cxn ang="0">
                  <a:pos x="37" y="2"/>
                </a:cxn>
                <a:cxn ang="0">
                  <a:pos x="36" y="8"/>
                </a:cxn>
                <a:cxn ang="0">
                  <a:pos x="33" y="12"/>
                </a:cxn>
                <a:cxn ang="0">
                  <a:pos x="29" y="14"/>
                </a:cxn>
                <a:cxn ang="0">
                  <a:pos x="24" y="15"/>
                </a:cxn>
                <a:cxn ang="0">
                  <a:pos x="19" y="16"/>
                </a:cxn>
                <a:cxn ang="0">
                  <a:pos x="14" y="16"/>
                </a:cxn>
                <a:cxn ang="0">
                  <a:pos x="8" y="16"/>
                </a:cxn>
                <a:cxn ang="0">
                  <a:pos x="2" y="16"/>
                </a:cxn>
                <a:cxn ang="0">
                  <a:pos x="2" y="16"/>
                </a:cxn>
                <a:cxn ang="0">
                  <a:pos x="2" y="16"/>
                </a:cxn>
              </a:cxnLst>
              <a:rect l="0" t="0" r="r" b="b"/>
              <a:pathLst>
                <a:path w="37" h="16">
                  <a:moveTo>
                    <a:pt x="2" y="16"/>
                  </a:moveTo>
                  <a:lnTo>
                    <a:pt x="1" y="13"/>
                  </a:lnTo>
                  <a:lnTo>
                    <a:pt x="0" y="11"/>
                  </a:lnTo>
                  <a:lnTo>
                    <a:pt x="1" y="8"/>
                  </a:lnTo>
                  <a:lnTo>
                    <a:pt x="1" y="6"/>
                  </a:lnTo>
                  <a:lnTo>
                    <a:pt x="5" y="5"/>
                  </a:lnTo>
                  <a:lnTo>
                    <a:pt x="10" y="4"/>
                  </a:lnTo>
                  <a:lnTo>
                    <a:pt x="14" y="3"/>
                  </a:lnTo>
                  <a:lnTo>
                    <a:pt x="18" y="2"/>
                  </a:lnTo>
                  <a:lnTo>
                    <a:pt x="23" y="2"/>
                  </a:lnTo>
                  <a:lnTo>
                    <a:pt x="27" y="0"/>
                  </a:lnTo>
                  <a:lnTo>
                    <a:pt x="32" y="2"/>
                  </a:lnTo>
                  <a:lnTo>
                    <a:pt x="37" y="2"/>
                  </a:lnTo>
                  <a:lnTo>
                    <a:pt x="36" y="8"/>
                  </a:lnTo>
                  <a:lnTo>
                    <a:pt x="33" y="12"/>
                  </a:lnTo>
                  <a:lnTo>
                    <a:pt x="29" y="14"/>
                  </a:lnTo>
                  <a:lnTo>
                    <a:pt x="24" y="15"/>
                  </a:lnTo>
                  <a:lnTo>
                    <a:pt x="19" y="16"/>
                  </a:lnTo>
                  <a:lnTo>
                    <a:pt x="14" y="16"/>
                  </a:lnTo>
                  <a:lnTo>
                    <a:pt x="8" y="16"/>
                  </a:lnTo>
                  <a:lnTo>
                    <a:pt x="2" y="16"/>
                  </a:lnTo>
                  <a:lnTo>
                    <a:pt x="2" y="16"/>
                  </a:lnTo>
                  <a:lnTo>
                    <a:pt x="2" y="16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5" name="Freeform 147"/>
            <p:cNvSpPr>
              <a:spLocks/>
            </p:cNvSpPr>
            <p:nvPr/>
          </p:nvSpPr>
          <p:spPr bwMode="auto">
            <a:xfrm>
              <a:off x="3136" y="3440"/>
              <a:ext cx="175" cy="22"/>
            </a:xfrm>
            <a:custGeom>
              <a:avLst/>
              <a:gdLst/>
              <a:ahLst/>
              <a:cxnLst>
                <a:cxn ang="0">
                  <a:pos x="0" y="21"/>
                </a:cxn>
                <a:cxn ang="0">
                  <a:pos x="0" y="17"/>
                </a:cxn>
                <a:cxn ang="0">
                  <a:pos x="0" y="15"/>
                </a:cxn>
                <a:cxn ang="0">
                  <a:pos x="1" y="14"/>
                </a:cxn>
                <a:cxn ang="0">
                  <a:pos x="3" y="11"/>
                </a:cxn>
                <a:cxn ang="0">
                  <a:pos x="9" y="10"/>
                </a:cxn>
                <a:cxn ang="0">
                  <a:pos x="18" y="9"/>
                </a:cxn>
                <a:cxn ang="0">
                  <a:pos x="28" y="8"/>
                </a:cxn>
                <a:cxn ang="0">
                  <a:pos x="39" y="7"/>
                </a:cxn>
                <a:cxn ang="0">
                  <a:pos x="52" y="6"/>
                </a:cxn>
                <a:cxn ang="0">
                  <a:pos x="66" y="5"/>
                </a:cxn>
                <a:cxn ang="0">
                  <a:pos x="80" y="4"/>
                </a:cxn>
                <a:cxn ang="0">
                  <a:pos x="94" y="2"/>
                </a:cxn>
                <a:cxn ang="0">
                  <a:pos x="107" y="2"/>
                </a:cxn>
                <a:cxn ang="0">
                  <a:pos x="121" y="1"/>
                </a:cxn>
                <a:cxn ang="0">
                  <a:pos x="133" y="0"/>
                </a:cxn>
                <a:cxn ang="0">
                  <a:pos x="146" y="0"/>
                </a:cxn>
                <a:cxn ang="0">
                  <a:pos x="156" y="0"/>
                </a:cxn>
                <a:cxn ang="0">
                  <a:pos x="164" y="1"/>
                </a:cxn>
                <a:cxn ang="0">
                  <a:pos x="171" y="2"/>
                </a:cxn>
                <a:cxn ang="0">
                  <a:pos x="175" y="3"/>
                </a:cxn>
                <a:cxn ang="0">
                  <a:pos x="174" y="10"/>
                </a:cxn>
                <a:cxn ang="0">
                  <a:pos x="170" y="14"/>
                </a:cxn>
                <a:cxn ang="0">
                  <a:pos x="162" y="17"/>
                </a:cxn>
                <a:cxn ang="0">
                  <a:pos x="150" y="19"/>
                </a:cxn>
                <a:cxn ang="0">
                  <a:pos x="132" y="20"/>
                </a:cxn>
                <a:cxn ang="0">
                  <a:pos x="109" y="20"/>
                </a:cxn>
                <a:cxn ang="0">
                  <a:pos x="81" y="21"/>
                </a:cxn>
                <a:cxn ang="0">
                  <a:pos x="44" y="22"/>
                </a:cxn>
                <a:cxn ang="0">
                  <a:pos x="38" y="22"/>
                </a:cxn>
                <a:cxn ang="0">
                  <a:pos x="33" y="22"/>
                </a:cxn>
                <a:cxn ang="0">
                  <a:pos x="27" y="22"/>
                </a:cxn>
                <a:cxn ang="0">
                  <a:pos x="22" y="21"/>
                </a:cxn>
                <a:cxn ang="0">
                  <a:pos x="17" y="21"/>
                </a:cxn>
                <a:cxn ang="0">
                  <a:pos x="11" y="21"/>
                </a:cxn>
                <a:cxn ang="0">
                  <a:pos x="6" y="21"/>
                </a:cxn>
                <a:cxn ang="0">
                  <a:pos x="0" y="21"/>
                </a:cxn>
                <a:cxn ang="0">
                  <a:pos x="0" y="21"/>
                </a:cxn>
                <a:cxn ang="0">
                  <a:pos x="0" y="21"/>
                </a:cxn>
              </a:cxnLst>
              <a:rect l="0" t="0" r="r" b="b"/>
              <a:pathLst>
                <a:path w="175" h="22">
                  <a:moveTo>
                    <a:pt x="0" y="21"/>
                  </a:moveTo>
                  <a:lnTo>
                    <a:pt x="0" y="17"/>
                  </a:lnTo>
                  <a:lnTo>
                    <a:pt x="0" y="15"/>
                  </a:lnTo>
                  <a:lnTo>
                    <a:pt x="1" y="14"/>
                  </a:lnTo>
                  <a:lnTo>
                    <a:pt x="3" y="11"/>
                  </a:lnTo>
                  <a:lnTo>
                    <a:pt x="9" y="10"/>
                  </a:lnTo>
                  <a:lnTo>
                    <a:pt x="18" y="9"/>
                  </a:lnTo>
                  <a:lnTo>
                    <a:pt x="28" y="8"/>
                  </a:lnTo>
                  <a:lnTo>
                    <a:pt x="39" y="7"/>
                  </a:lnTo>
                  <a:lnTo>
                    <a:pt x="52" y="6"/>
                  </a:lnTo>
                  <a:lnTo>
                    <a:pt x="66" y="5"/>
                  </a:lnTo>
                  <a:lnTo>
                    <a:pt x="80" y="4"/>
                  </a:lnTo>
                  <a:lnTo>
                    <a:pt x="94" y="2"/>
                  </a:lnTo>
                  <a:lnTo>
                    <a:pt x="107" y="2"/>
                  </a:lnTo>
                  <a:lnTo>
                    <a:pt x="121" y="1"/>
                  </a:lnTo>
                  <a:lnTo>
                    <a:pt x="133" y="0"/>
                  </a:lnTo>
                  <a:lnTo>
                    <a:pt x="146" y="0"/>
                  </a:lnTo>
                  <a:lnTo>
                    <a:pt x="156" y="0"/>
                  </a:lnTo>
                  <a:lnTo>
                    <a:pt x="164" y="1"/>
                  </a:lnTo>
                  <a:lnTo>
                    <a:pt x="171" y="2"/>
                  </a:lnTo>
                  <a:lnTo>
                    <a:pt x="175" y="3"/>
                  </a:lnTo>
                  <a:lnTo>
                    <a:pt x="174" y="10"/>
                  </a:lnTo>
                  <a:lnTo>
                    <a:pt x="170" y="14"/>
                  </a:lnTo>
                  <a:lnTo>
                    <a:pt x="162" y="17"/>
                  </a:lnTo>
                  <a:lnTo>
                    <a:pt x="150" y="19"/>
                  </a:lnTo>
                  <a:lnTo>
                    <a:pt x="132" y="20"/>
                  </a:lnTo>
                  <a:lnTo>
                    <a:pt x="109" y="20"/>
                  </a:lnTo>
                  <a:lnTo>
                    <a:pt x="81" y="21"/>
                  </a:lnTo>
                  <a:lnTo>
                    <a:pt x="44" y="22"/>
                  </a:lnTo>
                  <a:lnTo>
                    <a:pt x="38" y="22"/>
                  </a:lnTo>
                  <a:lnTo>
                    <a:pt x="33" y="22"/>
                  </a:lnTo>
                  <a:lnTo>
                    <a:pt x="27" y="22"/>
                  </a:lnTo>
                  <a:lnTo>
                    <a:pt x="22" y="21"/>
                  </a:lnTo>
                  <a:lnTo>
                    <a:pt x="17" y="21"/>
                  </a:lnTo>
                  <a:lnTo>
                    <a:pt x="11" y="21"/>
                  </a:lnTo>
                  <a:lnTo>
                    <a:pt x="6" y="21"/>
                  </a:lnTo>
                  <a:lnTo>
                    <a:pt x="0" y="21"/>
                  </a:lnTo>
                  <a:lnTo>
                    <a:pt x="0" y="21"/>
                  </a:lnTo>
                  <a:lnTo>
                    <a:pt x="0" y="21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6" name="Freeform 148"/>
            <p:cNvSpPr>
              <a:spLocks/>
            </p:cNvSpPr>
            <p:nvPr/>
          </p:nvSpPr>
          <p:spPr bwMode="auto">
            <a:xfrm>
              <a:off x="2698" y="3349"/>
              <a:ext cx="152" cy="25"/>
            </a:xfrm>
            <a:custGeom>
              <a:avLst/>
              <a:gdLst/>
              <a:ahLst/>
              <a:cxnLst>
                <a:cxn ang="0">
                  <a:pos x="19" y="25"/>
                </a:cxn>
                <a:cxn ang="0">
                  <a:pos x="8" y="22"/>
                </a:cxn>
                <a:cxn ang="0">
                  <a:pos x="3" y="19"/>
                </a:cxn>
                <a:cxn ang="0">
                  <a:pos x="1" y="14"/>
                </a:cxn>
                <a:cxn ang="0">
                  <a:pos x="0" y="7"/>
                </a:cxn>
                <a:cxn ang="0">
                  <a:pos x="8" y="4"/>
                </a:cxn>
                <a:cxn ang="0">
                  <a:pos x="23" y="2"/>
                </a:cxn>
                <a:cxn ang="0">
                  <a:pos x="42" y="1"/>
                </a:cxn>
                <a:cxn ang="0">
                  <a:pos x="65" y="0"/>
                </a:cxn>
                <a:cxn ang="0">
                  <a:pos x="88" y="0"/>
                </a:cxn>
                <a:cxn ang="0">
                  <a:pos x="111" y="1"/>
                </a:cxn>
                <a:cxn ang="0">
                  <a:pos x="132" y="2"/>
                </a:cxn>
                <a:cxn ang="0">
                  <a:pos x="148" y="3"/>
                </a:cxn>
                <a:cxn ang="0">
                  <a:pos x="149" y="4"/>
                </a:cxn>
                <a:cxn ang="0">
                  <a:pos x="150" y="5"/>
                </a:cxn>
                <a:cxn ang="0">
                  <a:pos x="151" y="6"/>
                </a:cxn>
                <a:cxn ang="0">
                  <a:pos x="152" y="7"/>
                </a:cxn>
                <a:cxn ang="0">
                  <a:pos x="144" y="10"/>
                </a:cxn>
                <a:cxn ang="0">
                  <a:pos x="130" y="13"/>
                </a:cxn>
                <a:cxn ang="0">
                  <a:pos x="110" y="16"/>
                </a:cxn>
                <a:cxn ang="0">
                  <a:pos x="88" y="19"/>
                </a:cxn>
                <a:cxn ang="0">
                  <a:pos x="66" y="21"/>
                </a:cxn>
                <a:cxn ang="0">
                  <a:pos x="45" y="23"/>
                </a:cxn>
                <a:cxn ang="0">
                  <a:pos x="29" y="24"/>
                </a:cxn>
                <a:cxn ang="0">
                  <a:pos x="19" y="25"/>
                </a:cxn>
                <a:cxn ang="0">
                  <a:pos x="19" y="25"/>
                </a:cxn>
                <a:cxn ang="0">
                  <a:pos x="19" y="25"/>
                </a:cxn>
              </a:cxnLst>
              <a:rect l="0" t="0" r="r" b="b"/>
              <a:pathLst>
                <a:path w="152" h="25">
                  <a:moveTo>
                    <a:pt x="19" y="25"/>
                  </a:moveTo>
                  <a:lnTo>
                    <a:pt x="8" y="22"/>
                  </a:lnTo>
                  <a:lnTo>
                    <a:pt x="3" y="19"/>
                  </a:lnTo>
                  <a:lnTo>
                    <a:pt x="1" y="14"/>
                  </a:lnTo>
                  <a:lnTo>
                    <a:pt x="0" y="7"/>
                  </a:lnTo>
                  <a:lnTo>
                    <a:pt x="8" y="4"/>
                  </a:lnTo>
                  <a:lnTo>
                    <a:pt x="23" y="2"/>
                  </a:lnTo>
                  <a:lnTo>
                    <a:pt x="42" y="1"/>
                  </a:lnTo>
                  <a:lnTo>
                    <a:pt x="65" y="0"/>
                  </a:lnTo>
                  <a:lnTo>
                    <a:pt x="88" y="0"/>
                  </a:lnTo>
                  <a:lnTo>
                    <a:pt x="111" y="1"/>
                  </a:lnTo>
                  <a:lnTo>
                    <a:pt x="132" y="2"/>
                  </a:lnTo>
                  <a:lnTo>
                    <a:pt x="148" y="3"/>
                  </a:lnTo>
                  <a:lnTo>
                    <a:pt x="149" y="4"/>
                  </a:lnTo>
                  <a:lnTo>
                    <a:pt x="150" y="5"/>
                  </a:lnTo>
                  <a:lnTo>
                    <a:pt x="151" y="6"/>
                  </a:lnTo>
                  <a:lnTo>
                    <a:pt x="152" y="7"/>
                  </a:lnTo>
                  <a:lnTo>
                    <a:pt x="144" y="10"/>
                  </a:lnTo>
                  <a:lnTo>
                    <a:pt x="130" y="13"/>
                  </a:lnTo>
                  <a:lnTo>
                    <a:pt x="110" y="16"/>
                  </a:lnTo>
                  <a:lnTo>
                    <a:pt x="88" y="19"/>
                  </a:lnTo>
                  <a:lnTo>
                    <a:pt x="66" y="21"/>
                  </a:lnTo>
                  <a:lnTo>
                    <a:pt x="45" y="23"/>
                  </a:lnTo>
                  <a:lnTo>
                    <a:pt x="29" y="24"/>
                  </a:lnTo>
                  <a:lnTo>
                    <a:pt x="19" y="25"/>
                  </a:lnTo>
                  <a:lnTo>
                    <a:pt x="19" y="25"/>
                  </a:lnTo>
                  <a:lnTo>
                    <a:pt x="19" y="25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7" name="Freeform 149"/>
            <p:cNvSpPr>
              <a:spLocks/>
            </p:cNvSpPr>
            <p:nvPr/>
          </p:nvSpPr>
          <p:spPr bwMode="auto">
            <a:xfrm>
              <a:off x="3147" y="3293"/>
              <a:ext cx="26" cy="9"/>
            </a:xfrm>
            <a:custGeom>
              <a:avLst/>
              <a:gdLst/>
              <a:ahLst/>
              <a:cxnLst>
                <a:cxn ang="0">
                  <a:pos x="0" y="9"/>
                </a:cxn>
                <a:cxn ang="0">
                  <a:pos x="3" y="3"/>
                </a:cxn>
                <a:cxn ang="0">
                  <a:pos x="8" y="0"/>
                </a:cxn>
                <a:cxn ang="0">
                  <a:pos x="15" y="0"/>
                </a:cxn>
                <a:cxn ang="0">
                  <a:pos x="24" y="1"/>
                </a:cxn>
                <a:cxn ang="0">
                  <a:pos x="25" y="2"/>
                </a:cxn>
                <a:cxn ang="0">
                  <a:pos x="25" y="4"/>
                </a:cxn>
                <a:cxn ang="0">
                  <a:pos x="25" y="5"/>
                </a:cxn>
                <a:cxn ang="0">
                  <a:pos x="26" y="7"/>
                </a:cxn>
                <a:cxn ang="0">
                  <a:pos x="19" y="8"/>
                </a:cxn>
                <a:cxn ang="0">
                  <a:pos x="13" y="8"/>
                </a:cxn>
                <a:cxn ang="0">
                  <a:pos x="6" y="8"/>
                </a:cxn>
                <a:cxn ang="0">
                  <a:pos x="0" y="9"/>
                </a:cxn>
                <a:cxn ang="0">
                  <a:pos x="0" y="9"/>
                </a:cxn>
                <a:cxn ang="0">
                  <a:pos x="0" y="9"/>
                </a:cxn>
              </a:cxnLst>
              <a:rect l="0" t="0" r="r" b="b"/>
              <a:pathLst>
                <a:path w="26" h="9">
                  <a:moveTo>
                    <a:pt x="0" y="9"/>
                  </a:moveTo>
                  <a:lnTo>
                    <a:pt x="3" y="3"/>
                  </a:lnTo>
                  <a:lnTo>
                    <a:pt x="8" y="0"/>
                  </a:lnTo>
                  <a:lnTo>
                    <a:pt x="15" y="0"/>
                  </a:lnTo>
                  <a:lnTo>
                    <a:pt x="24" y="1"/>
                  </a:lnTo>
                  <a:lnTo>
                    <a:pt x="25" y="2"/>
                  </a:lnTo>
                  <a:lnTo>
                    <a:pt x="25" y="4"/>
                  </a:lnTo>
                  <a:lnTo>
                    <a:pt x="25" y="5"/>
                  </a:lnTo>
                  <a:lnTo>
                    <a:pt x="26" y="7"/>
                  </a:lnTo>
                  <a:lnTo>
                    <a:pt x="19" y="8"/>
                  </a:lnTo>
                  <a:lnTo>
                    <a:pt x="13" y="8"/>
                  </a:lnTo>
                  <a:lnTo>
                    <a:pt x="6" y="8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9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8" name="Freeform 150"/>
            <p:cNvSpPr>
              <a:spLocks/>
            </p:cNvSpPr>
            <p:nvPr/>
          </p:nvSpPr>
          <p:spPr bwMode="auto">
            <a:xfrm>
              <a:off x="3199" y="3281"/>
              <a:ext cx="100" cy="21"/>
            </a:xfrm>
            <a:custGeom>
              <a:avLst/>
              <a:gdLst/>
              <a:ahLst/>
              <a:cxnLst>
                <a:cxn ang="0">
                  <a:pos x="5" y="20"/>
                </a:cxn>
                <a:cxn ang="0">
                  <a:pos x="2" y="17"/>
                </a:cxn>
                <a:cxn ang="0">
                  <a:pos x="0" y="13"/>
                </a:cxn>
                <a:cxn ang="0">
                  <a:pos x="2" y="9"/>
                </a:cxn>
                <a:cxn ang="0">
                  <a:pos x="2" y="6"/>
                </a:cxn>
                <a:cxn ang="0">
                  <a:pos x="8" y="5"/>
                </a:cxn>
                <a:cxn ang="0">
                  <a:pos x="19" y="4"/>
                </a:cxn>
                <a:cxn ang="0">
                  <a:pos x="33" y="3"/>
                </a:cxn>
                <a:cxn ang="0">
                  <a:pos x="49" y="1"/>
                </a:cxn>
                <a:cxn ang="0">
                  <a:pos x="65" y="0"/>
                </a:cxn>
                <a:cxn ang="0">
                  <a:pos x="80" y="0"/>
                </a:cxn>
                <a:cxn ang="0">
                  <a:pos x="92" y="1"/>
                </a:cxn>
                <a:cxn ang="0">
                  <a:pos x="100" y="4"/>
                </a:cxn>
                <a:cxn ang="0">
                  <a:pos x="100" y="7"/>
                </a:cxn>
                <a:cxn ang="0">
                  <a:pos x="100" y="9"/>
                </a:cxn>
                <a:cxn ang="0">
                  <a:pos x="100" y="12"/>
                </a:cxn>
                <a:cxn ang="0">
                  <a:pos x="100" y="15"/>
                </a:cxn>
                <a:cxn ang="0">
                  <a:pos x="93" y="18"/>
                </a:cxn>
                <a:cxn ang="0">
                  <a:pos x="82" y="20"/>
                </a:cxn>
                <a:cxn ang="0">
                  <a:pos x="68" y="21"/>
                </a:cxn>
                <a:cxn ang="0">
                  <a:pos x="53" y="21"/>
                </a:cxn>
                <a:cxn ang="0">
                  <a:pos x="38" y="21"/>
                </a:cxn>
                <a:cxn ang="0">
                  <a:pos x="24" y="21"/>
                </a:cxn>
                <a:cxn ang="0">
                  <a:pos x="13" y="20"/>
                </a:cxn>
                <a:cxn ang="0">
                  <a:pos x="5" y="20"/>
                </a:cxn>
                <a:cxn ang="0">
                  <a:pos x="5" y="20"/>
                </a:cxn>
                <a:cxn ang="0">
                  <a:pos x="5" y="20"/>
                </a:cxn>
              </a:cxnLst>
              <a:rect l="0" t="0" r="r" b="b"/>
              <a:pathLst>
                <a:path w="100" h="21">
                  <a:moveTo>
                    <a:pt x="5" y="20"/>
                  </a:moveTo>
                  <a:lnTo>
                    <a:pt x="2" y="17"/>
                  </a:lnTo>
                  <a:lnTo>
                    <a:pt x="0" y="13"/>
                  </a:lnTo>
                  <a:lnTo>
                    <a:pt x="2" y="9"/>
                  </a:lnTo>
                  <a:lnTo>
                    <a:pt x="2" y="6"/>
                  </a:lnTo>
                  <a:lnTo>
                    <a:pt x="8" y="5"/>
                  </a:lnTo>
                  <a:lnTo>
                    <a:pt x="19" y="4"/>
                  </a:lnTo>
                  <a:lnTo>
                    <a:pt x="33" y="3"/>
                  </a:lnTo>
                  <a:lnTo>
                    <a:pt x="49" y="1"/>
                  </a:lnTo>
                  <a:lnTo>
                    <a:pt x="65" y="0"/>
                  </a:lnTo>
                  <a:lnTo>
                    <a:pt x="80" y="0"/>
                  </a:lnTo>
                  <a:lnTo>
                    <a:pt x="92" y="1"/>
                  </a:lnTo>
                  <a:lnTo>
                    <a:pt x="100" y="4"/>
                  </a:lnTo>
                  <a:lnTo>
                    <a:pt x="100" y="7"/>
                  </a:lnTo>
                  <a:lnTo>
                    <a:pt x="100" y="9"/>
                  </a:lnTo>
                  <a:lnTo>
                    <a:pt x="100" y="12"/>
                  </a:lnTo>
                  <a:lnTo>
                    <a:pt x="100" y="15"/>
                  </a:lnTo>
                  <a:lnTo>
                    <a:pt x="93" y="18"/>
                  </a:lnTo>
                  <a:lnTo>
                    <a:pt x="82" y="20"/>
                  </a:lnTo>
                  <a:lnTo>
                    <a:pt x="68" y="21"/>
                  </a:lnTo>
                  <a:lnTo>
                    <a:pt x="53" y="21"/>
                  </a:lnTo>
                  <a:lnTo>
                    <a:pt x="38" y="21"/>
                  </a:lnTo>
                  <a:lnTo>
                    <a:pt x="24" y="21"/>
                  </a:lnTo>
                  <a:lnTo>
                    <a:pt x="13" y="20"/>
                  </a:lnTo>
                  <a:lnTo>
                    <a:pt x="5" y="20"/>
                  </a:lnTo>
                  <a:lnTo>
                    <a:pt x="5" y="20"/>
                  </a:lnTo>
                  <a:lnTo>
                    <a:pt x="5" y="2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9" name="Freeform 151"/>
            <p:cNvSpPr>
              <a:spLocks/>
            </p:cNvSpPr>
            <p:nvPr/>
          </p:nvSpPr>
          <p:spPr bwMode="auto">
            <a:xfrm>
              <a:off x="2674" y="3210"/>
              <a:ext cx="132" cy="14"/>
            </a:xfrm>
            <a:custGeom>
              <a:avLst/>
              <a:gdLst/>
              <a:ahLst/>
              <a:cxnLst>
                <a:cxn ang="0">
                  <a:pos x="1" y="14"/>
                </a:cxn>
                <a:cxn ang="0">
                  <a:pos x="0" y="9"/>
                </a:cxn>
                <a:cxn ang="0">
                  <a:pos x="0" y="6"/>
                </a:cxn>
                <a:cxn ang="0">
                  <a:pos x="2" y="3"/>
                </a:cxn>
                <a:cxn ang="0">
                  <a:pos x="8" y="1"/>
                </a:cxn>
                <a:cxn ang="0">
                  <a:pos x="23" y="1"/>
                </a:cxn>
                <a:cxn ang="0">
                  <a:pos x="38" y="0"/>
                </a:cxn>
                <a:cxn ang="0">
                  <a:pos x="54" y="0"/>
                </a:cxn>
                <a:cxn ang="0">
                  <a:pos x="69" y="0"/>
                </a:cxn>
                <a:cxn ang="0">
                  <a:pos x="86" y="0"/>
                </a:cxn>
                <a:cxn ang="0">
                  <a:pos x="101" y="0"/>
                </a:cxn>
                <a:cxn ang="0">
                  <a:pos x="117" y="0"/>
                </a:cxn>
                <a:cxn ang="0">
                  <a:pos x="132" y="0"/>
                </a:cxn>
                <a:cxn ang="0">
                  <a:pos x="116" y="3"/>
                </a:cxn>
                <a:cxn ang="0">
                  <a:pos x="100" y="6"/>
                </a:cxn>
                <a:cxn ang="0">
                  <a:pos x="84" y="9"/>
                </a:cxn>
                <a:cxn ang="0">
                  <a:pos x="67" y="11"/>
                </a:cxn>
                <a:cxn ang="0">
                  <a:pos x="50" y="12"/>
                </a:cxn>
                <a:cxn ang="0">
                  <a:pos x="34" y="13"/>
                </a:cxn>
                <a:cxn ang="0">
                  <a:pos x="18" y="14"/>
                </a:cxn>
                <a:cxn ang="0">
                  <a:pos x="1" y="14"/>
                </a:cxn>
                <a:cxn ang="0">
                  <a:pos x="1" y="14"/>
                </a:cxn>
                <a:cxn ang="0">
                  <a:pos x="1" y="14"/>
                </a:cxn>
              </a:cxnLst>
              <a:rect l="0" t="0" r="r" b="b"/>
              <a:pathLst>
                <a:path w="132" h="14">
                  <a:moveTo>
                    <a:pt x="1" y="14"/>
                  </a:moveTo>
                  <a:lnTo>
                    <a:pt x="0" y="9"/>
                  </a:lnTo>
                  <a:lnTo>
                    <a:pt x="0" y="6"/>
                  </a:lnTo>
                  <a:lnTo>
                    <a:pt x="2" y="3"/>
                  </a:lnTo>
                  <a:lnTo>
                    <a:pt x="8" y="1"/>
                  </a:lnTo>
                  <a:lnTo>
                    <a:pt x="23" y="1"/>
                  </a:lnTo>
                  <a:lnTo>
                    <a:pt x="38" y="0"/>
                  </a:lnTo>
                  <a:lnTo>
                    <a:pt x="54" y="0"/>
                  </a:lnTo>
                  <a:lnTo>
                    <a:pt x="69" y="0"/>
                  </a:lnTo>
                  <a:lnTo>
                    <a:pt x="86" y="0"/>
                  </a:lnTo>
                  <a:lnTo>
                    <a:pt x="101" y="0"/>
                  </a:lnTo>
                  <a:lnTo>
                    <a:pt x="117" y="0"/>
                  </a:lnTo>
                  <a:lnTo>
                    <a:pt x="132" y="0"/>
                  </a:lnTo>
                  <a:lnTo>
                    <a:pt x="116" y="3"/>
                  </a:lnTo>
                  <a:lnTo>
                    <a:pt x="100" y="6"/>
                  </a:lnTo>
                  <a:lnTo>
                    <a:pt x="84" y="9"/>
                  </a:lnTo>
                  <a:lnTo>
                    <a:pt x="67" y="11"/>
                  </a:lnTo>
                  <a:lnTo>
                    <a:pt x="50" y="12"/>
                  </a:lnTo>
                  <a:lnTo>
                    <a:pt x="34" y="13"/>
                  </a:lnTo>
                  <a:lnTo>
                    <a:pt x="18" y="14"/>
                  </a:lnTo>
                  <a:lnTo>
                    <a:pt x="1" y="14"/>
                  </a:lnTo>
                  <a:lnTo>
                    <a:pt x="1" y="14"/>
                  </a:lnTo>
                  <a:lnTo>
                    <a:pt x="1" y="1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0" name="Freeform 152"/>
            <p:cNvSpPr>
              <a:spLocks/>
            </p:cNvSpPr>
            <p:nvPr/>
          </p:nvSpPr>
          <p:spPr bwMode="auto">
            <a:xfrm>
              <a:off x="3039" y="3163"/>
              <a:ext cx="83" cy="24"/>
            </a:xfrm>
            <a:custGeom>
              <a:avLst/>
              <a:gdLst/>
              <a:ahLst/>
              <a:cxnLst>
                <a:cxn ang="0">
                  <a:pos x="2" y="24"/>
                </a:cxn>
                <a:cxn ang="0">
                  <a:pos x="1" y="23"/>
                </a:cxn>
                <a:cxn ang="0">
                  <a:pos x="1" y="22"/>
                </a:cxn>
                <a:cxn ang="0">
                  <a:pos x="1" y="19"/>
                </a:cxn>
                <a:cxn ang="0">
                  <a:pos x="0" y="13"/>
                </a:cxn>
                <a:cxn ang="0">
                  <a:pos x="5" y="11"/>
                </a:cxn>
                <a:cxn ang="0">
                  <a:pos x="18" y="8"/>
                </a:cxn>
                <a:cxn ang="0">
                  <a:pos x="33" y="4"/>
                </a:cxn>
                <a:cxn ang="0">
                  <a:pos x="49" y="1"/>
                </a:cxn>
                <a:cxn ang="0">
                  <a:pos x="64" y="0"/>
                </a:cxn>
                <a:cxn ang="0">
                  <a:pos x="77" y="1"/>
                </a:cxn>
                <a:cxn ang="0">
                  <a:pos x="83" y="6"/>
                </a:cxn>
                <a:cxn ang="0">
                  <a:pos x="82" y="17"/>
                </a:cxn>
                <a:cxn ang="0">
                  <a:pos x="72" y="18"/>
                </a:cxn>
                <a:cxn ang="0">
                  <a:pos x="62" y="19"/>
                </a:cxn>
                <a:cxn ang="0">
                  <a:pos x="52" y="19"/>
                </a:cxn>
                <a:cxn ang="0">
                  <a:pos x="42" y="20"/>
                </a:cxn>
                <a:cxn ang="0">
                  <a:pos x="32" y="21"/>
                </a:cxn>
                <a:cxn ang="0">
                  <a:pos x="23" y="22"/>
                </a:cxn>
                <a:cxn ang="0">
                  <a:pos x="13" y="23"/>
                </a:cxn>
                <a:cxn ang="0">
                  <a:pos x="2" y="24"/>
                </a:cxn>
                <a:cxn ang="0">
                  <a:pos x="2" y="24"/>
                </a:cxn>
                <a:cxn ang="0">
                  <a:pos x="2" y="24"/>
                </a:cxn>
              </a:cxnLst>
              <a:rect l="0" t="0" r="r" b="b"/>
              <a:pathLst>
                <a:path w="83" h="24">
                  <a:moveTo>
                    <a:pt x="2" y="24"/>
                  </a:moveTo>
                  <a:lnTo>
                    <a:pt x="1" y="23"/>
                  </a:lnTo>
                  <a:lnTo>
                    <a:pt x="1" y="22"/>
                  </a:lnTo>
                  <a:lnTo>
                    <a:pt x="1" y="19"/>
                  </a:lnTo>
                  <a:lnTo>
                    <a:pt x="0" y="13"/>
                  </a:lnTo>
                  <a:lnTo>
                    <a:pt x="5" y="11"/>
                  </a:lnTo>
                  <a:lnTo>
                    <a:pt x="18" y="8"/>
                  </a:lnTo>
                  <a:lnTo>
                    <a:pt x="33" y="4"/>
                  </a:lnTo>
                  <a:lnTo>
                    <a:pt x="49" y="1"/>
                  </a:lnTo>
                  <a:lnTo>
                    <a:pt x="64" y="0"/>
                  </a:lnTo>
                  <a:lnTo>
                    <a:pt x="77" y="1"/>
                  </a:lnTo>
                  <a:lnTo>
                    <a:pt x="83" y="6"/>
                  </a:lnTo>
                  <a:lnTo>
                    <a:pt x="82" y="17"/>
                  </a:lnTo>
                  <a:lnTo>
                    <a:pt x="72" y="18"/>
                  </a:lnTo>
                  <a:lnTo>
                    <a:pt x="62" y="19"/>
                  </a:lnTo>
                  <a:lnTo>
                    <a:pt x="52" y="19"/>
                  </a:lnTo>
                  <a:lnTo>
                    <a:pt x="42" y="20"/>
                  </a:lnTo>
                  <a:lnTo>
                    <a:pt x="32" y="21"/>
                  </a:lnTo>
                  <a:lnTo>
                    <a:pt x="23" y="22"/>
                  </a:lnTo>
                  <a:lnTo>
                    <a:pt x="13" y="23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2" y="2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1" name="Freeform 153"/>
            <p:cNvSpPr>
              <a:spLocks/>
            </p:cNvSpPr>
            <p:nvPr/>
          </p:nvSpPr>
          <p:spPr bwMode="auto">
            <a:xfrm>
              <a:off x="3169" y="3150"/>
              <a:ext cx="195" cy="23"/>
            </a:xfrm>
            <a:custGeom>
              <a:avLst/>
              <a:gdLst/>
              <a:ahLst/>
              <a:cxnLst>
                <a:cxn ang="0">
                  <a:pos x="28" y="23"/>
                </a:cxn>
                <a:cxn ang="0">
                  <a:pos x="15" y="22"/>
                </a:cxn>
                <a:cxn ang="0">
                  <a:pos x="7" y="22"/>
                </a:cxn>
                <a:cxn ang="0">
                  <a:pos x="3" y="21"/>
                </a:cxn>
                <a:cxn ang="0">
                  <a:pos x="0" y="20"/>
                </a:cxn>
                <a:cxn ang="0">
                  <a:pos x="6" y="18"/>
                </a:cxn>
                <a:cxn ang="0">
                  <a:pos x="16" y="16"/>
                </a:cxn>
                <a:cxn ang="0">
                  <a:pos x="27" y="14"/>
                </a:cxn>
                <a:cxn ang="0">
                  <a:pos x="41" y="12"/>
                </a:cxn>
                <a:cxn ang="0">
                  <a:pos x="55" y="10"/>
                </a:cxn>
                <a:cxn ang="0">
                  <a:pos x="71" y="8"/>
                </a:cxn>
                <a:cxn ang="0">
                  <a:pos x="87" y="6"/>
                </a:cxn>
                <a:cxn ang="0">
                  <a:pos x="103" y="4"/>
                </a:cxn>
                <a:cxn ang="0">
                  <a:pos x="120" y="3"/>
                </a:cxn>
                <a:cxn ang="0">
                  <a:pos x="136" y="1"/>
                </a:cxn>
                <a:cxn ang="0">
                  <a:pos x="150" y="1"/>
                </a:cxn>
                <a:cxn ang="0">
                  <a:pos x="164" y="0"/>
                </a:cxn>
                <a:cxn ang="0">
                  <a:pos x="175" y="0"/>
                </a:cxn>
                <a:cxn ang="0">
                  <a:pos x="185" y="1"/>
                </a:cxn>
                <a:cxn ang="0">
                  <a:pos x="191" y="2"/>
                </a:cxn>
                <a:cxn ang="0">
                  <a:pos x="195" y="4"/>
                </a:cxn>
                <a:cxn ang="0">
                  <a:pos x="193" y="9"/>
                </a:cxn>
                <a:cxn ang="0">
                  <a:pos x="191" y="13"/>
                </a:cxn>
                <a:cxn ang="0">
                  <a:pos x="188" y="16"/>
                </a:cxn>
                <a:cxn ang="0">
                  <a:pos x="184" y="19"/>
                </a:cxn>
                <a:cxn ang="0">
                  <a:pos x="150" y="20"/>
                </a:cxn>
                <a:cxn ang="0">
                  <a:pos x="124" y="21"/>
                </a:cxn>
                <a:cxn ang="0">
                  <a:pos x="103" y="22"/>
                </a:cxn>
                <a:cxn ang="0">
                  <a:pos x="87" y="22"/>
                </a:cxn>
                <a:cxn ang="0">
                  <a:pos x="74" y="23"/>
                </a:cxn>
                <a:cxn ang="0">
                  <a:pos x="61" y="23"/>
                </a:cxn>
                <a:cxn ang="0">
                  <a:pos x="46" y="23"/>
                </a:cxn>
                <a:cxn ang="0">
                  <a:pos x="28" y="23"/>
                </a:cxn>
                <a:cxn ang="0">
                  <a:pos x="28" y="23"/>
                </a:cxn>
                <a:cxn ang="0">
                  <a:pos x="28" y="23"/>
                </a:cxn>
              </a:cxnLst>
              <a:rect l="0" t="0" r="r" b="b"/>
              <a:pathLst>
                <a:path w="195" h="23">
                  <a:moveTo>
                    <a:pt x="28" y="23"/>
                  </a:moveTo>
                  <a:lnTo>
                    <a:pt x="15" y="22"/>
                  </a:lnTo>
                  <a:lnTo>
                    <a:pt x="7" y="22"/>
                  </a:lnTo>
                  <a:lnTo>
                    <a:pt x="3" y="21"/>
                  </a:lnTo>
                  <a:lnTo>
                    <a:pt x="0" y="20"/>
                  </a:lnTo>
                  <a:lnTo>
                    <a:pt x="6" y="18"/>
                  </a:lnTo>
                  <a:lnTo>
                    <a:pt x="16" y="16"/>
                  </a:lnTo>
                  <a:lnTo>
                    <a:pt x="27" y="14"/>
                  </a:lnTo>
                  <a:lnTo>
                    <a:pt x="41" y="12"/>
                  </a:lnTo>
                  <a:lnTo>
                    <a:pt x="55" y="10"/>
                  </a:lnTo>
                  <a:lnTo>
                    <a:pt x="71" y="8"/>
                  </a:lnTo>
                  <a:lnTo>
                    <a:pt x="87" y="6"/>
                  </a:lnTo>
                  <a:lnTo>
                    <a:pt x="103" y="4"/>
                  </a:lnTo>
                  <a:lnTo>
                    <a:pt x="120" y="3"/>
                  </a:lnTo>
                  <a:lnTo>
                    <a:pt x="136" y="1"/>
                  </a:lnTo>
                  <a:lnTo>
                    <a:pt x="150" y="1"/>
                  </a:lnTo>
                  <a:lnTo>
                    <a:pt x="164" y="0"/>
                  </a:lnTo>
                  <a:lnTo>
                    <a:pt x="175" y="0"/>
                  </a:lnTo>
                  <a:lnTo>
                    <a:pt x="185" y="1"/>
                  </a:lnTo>
                  <a:lnTo>
                    <a:pt x="191" y="2"/>
                  </a:lnTo>
                  <a:lnTo>
                    <a:pt x="195" y="4"/>
                  </a:lnTo>
                  <a:lnTo>
                    <a:pt x="193" y="9"/>
                  </a:lnTo>
                  <a:lnTo>
                    <a:pt x="191" y="13"/>
                  </a:lnTo>
                  <a:lnTo>
                    <a:pt x="188" y="16"/>
                  </a:lnTo>
                  <a:lnTo>
                    <a:pt x="184" y="19"/>
                  </a:lnTo>
                  <a:lnTo>
                    <a:pt x="150" y="20"/>
                  </a:lnTo>
                  <a:lnTo>
                    <a:pt x="124" y="21"/>
                  </a:lnTo>
                  <a:lnTo>
                    <a:pt x="103" y="22"/>
                  </a:lnTo>
                  <a:lnTo>
                    <a:pt x="87" y="22"/>
                  </a:lnTo>
                  <a:lnTo>
                    <a:pt x="74" y="23"/>
                  </a:lnTo>
                  <a:lnTo>
                    <a:pt x="61" y="23"/>
                  </a:lnTo>
                  <a:lnTo>
                    <a:pt x="46" y="23"/>
                  </a:lnTo>
                  <a:lnTo>
                    <a:pt x="28" y="23"/>
                  </a:lnTo>
                  <a:lnTo>
                    <a:pt x="28" y="23"/>
                  </a:lnTo>
                  <a:lnTo>
                    <a:pt x="28" y="23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2" name="Freeform 154"/>
            <p:cNvSpPr>
              <a:spLocks/>
            </p:cNvSpPr>
            <p:nvPr/>
          </p:nvSpPr>
          <p:spPr bwMode="auto">
            <a:xfrm>
              <a:off x="2681" y="3080"/>
              <a:ext cx="153" cy="16"/>
            </a:xfrm>
            <a:custGeom>
              <a:avLst/>
              <a:gdLst/>
              <a:ahLst/>
              <a:cxnLst>
                <a:cxn ang="0">
                  <a:pos x="4" y="16"/>
                </a:cxn>
                <a:cxn ang="0">
                  <a:pos x="2" y="12"/>
                </a:cxn>
                <a:cxn ang="0">
                  <a:pos x="1" y="10"/>
                </a:cxn>
                <a:cxn ang="0">
                  <a:pos x="1" y="7"/>
                </a:cxn>
                <a:cxn ang="0">
                  <a:pos x="0" y="3"/>
                </a:cxn>
                <a:cxn ang="0">
                  <a:pos x="7" y="1"/>
                </a:cxn>
                <a:cxn ang="0">
                  <a:pos x="23" y="0"/>
                </a:cxn>
                <a:cxn ang="0">
                  <a:pos x="45" y="0"/>
                </a:cxn>
                <a:cxn ang="0">
                  <a:pos x="72" y="0"/>
                </a:cxn>
                <a:cxn ang="0">
                  <a:pos x="98" y="2"/>
                </a:cxn>
                <a:cxn ang="0">
                  <a:pos x="122" y="4"/>
                </a:cxn>
                <a:cxn ang="0">
                  <a:pos x="141" y="8"/>
                </a:cxn>
                <a:cxn ang="0">
                  <a:pos x="153" y="12"/>
                </a:cxn>
                <a:cxn ang="0">
                  <a:pos x="133" y="12"/>
                </a:cxn>
                <a:cxn ang="0">
                  <a:pos x="115" y="12"/>
                </a:cxn>
                <a:cxn ang="0">
                  <a:pos x="96" y="13"/>
                </a:cxn>
                <a:cxn ang="0">
                  <a:pos x="77" y="14"/>
                </a:cxn>
                <a:cxn ang="0">
                  <a:pos x="57" y="14"/>
                </a:cxn>
                <a:cxn ang="0">
                  <a:pos x="39" y="15"/>
                </a:cxn>
                <a:cxn ang="0">
                  <a:pos x="21" y="16"/>
                </a:cxn>
                <a:cxn ang="0">
                  <a:pos x="4" y="16"/>
                </a:cxn>
                <a:cxn ang="0">
                  <a:pos x="4" y="16"/>
                </a:cxn>
                <a:cxn ang="0">
                  <a:pos x="4" y="16"/>
                </a:cxn>
              </a:cxnLst>
              <a:rect l="0" t="0" r="r" b="b"/>
              <a:pathLst>
                <a:path w="153" h="16">
                  <a:moveTo>
                    <a:pt x="4" y="16"/>
                  </a:moveTo>
                  <a:lnTo>
                    <a:pt x="2" y="12"/>
                  </a:lnTo>
                  <a:lnTo>
                    <a:pt x="1" y="10"/>
                  </a:lnTo>
                  <a:lnTo>
                    <a:pt x="1" y="7"/>
                  </a:lnTo>
                  <a:lnTo>
                    <a:pt x="0" y="3"/>
                  </a:lnTo>
                  <a:lnTo>
                    <a:pt x="7" y="1"/>
                  </a:lnTo>
                  <a:lnTo>
                    <a:pt x="23" y="0"/>
                  </a:lnTo>
                  <a:lnTo>
                    <a:pt x="45" y="0"/>
                  </a:lnTo>
                  <a:lnTo>
                    <a:pt x="72" y="0"/>
                  </a:lnTo>
                  <a:lnTo>
                    <a:pt x="98" y="2"/>
                  </a:lnTo>
                  <a:lnTo>
                    <a:pt x="122" y="4"/>
                  </a:lnTo>
                  <a:lnTo>
                    <a:pt x="141" y="8"/>
                  </a:lnTo>
                  <a:lnTo>
                    <a:pt x="153" y="12"/>
                  </a:lnTo>
                  <a:lnTo>
                    <a:pt x="133" y="12"/>
                  </a:lnTo>
                  <a:lnTo>
                    <a:pt x="115" y="12"/>
                  </a:lnTo>
                  <a:lnTo>
                    <a:pt x="96" y="13"/>
                  </a:lnTo>
                  <a:lnTo>
                    <a:pt x="77" y="14"/>
                  </a:lnTo>
                  <a:lnTo>
                    <a:pt x="57" y="14"/>
                  </a:lnTo>
                  <a:lnTo>
                    <a:pt x="39" y="15"/>
                  </a:lnTo>
                  <a:lnTo>
                    <a:pt x="21" y="16"/>
                  </a:lnTo>
                  <a:lnTo>
                    <a:pt x="4" y="16"/>
                  </a:lnTo>
                  <a:lnTo>
                    <a:pt x="4" y="16"/>
                  </a:lnTo>
                  <a:lnTo>
                    <a:pt x="4" y="16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3" name="Freeform 155"/>
            <p:cNvSpPr>
              <a:spLocks/>
            </p:cNvSpPr>
            <p:nvPr/>
          </p:nvSpPr>
          <p:spPr bwMode="auto">
            <a:xfrm>
              <a:off x="3141" y="3029"/>
              <a:ext cx="117" cy="21"/>
            </a:xfrm>
            <a:custGeom>
              <a:avLst/>
              <a:gdLst/>
              <a:ahLst/>
              <a:cxnLst>
                <a:cxn ang="0">
                  <a:pos x="4" y="21"/>
                </a:cxn>
                <a:cxn ang="0">
                  <a:pos x="3" y="20"/>
                </a:cxn>
                <a:cxn ang="0">
                  <a:pos x="2" y="19"/>
                </a:cxn>
                <a:cxn ang="0">
                  <a:pos x="1" y="19"/>
                </a:cxn>
                <a:cxn ang="0">
                  <a:pos x="0" y="18"/>
                </a:cxn>
                <a:cxn ang="0">
                  <a:pos x="11" y="11"/>
                </a:cxn>
                <a:cxn ang="0">
                  <a:pos x="23" y="7"/>
                </a:cxn>
                <a:cxn ang="0">
                  <a:pos x="37" y="3"/>
                </a:cxn>
                <a:cxn ang="0">
                  <a:pos x="53" y="1"/>
                </a:cxn>
                <a:cxn ang="0">
                  <a:pos x="70" y="0"/>
                </a:cxn>
                <a:cxn ang="0">
                  <a:pos x="86" y="0"/>
                </a:cxn>
                <a:cxn ang="0">
                  <a:pos x="102" y="0"/>
                </a:cxn>
                <a:cxn ang="0">
                  <a:pos x="117" y="1"/>
                </a:cxn>
                <a:cxn ang="0">
                  <a:pos x="117" y="4"/>
                </a:cxn>
                <a:cxn ang="0">
                  <a:pos x="117" y="6"/>
                </a:cxn>
                <a:cxn ang="0">
                  <a:pos x="117" y="10"/>
                </a:cxn>
                <a:cxn ang="0">
                  <a:pos x="116" y="15"/>
                </a:cxn>
                <a:cxn ang="0">
                  <a:pos x="107" y="18"/>
                </a:cxn>
                <a:cxn ang="0">
                  <a:pos x="95" y="19"/>
                </a:cxn>
                <a:cxn ang="0">
                  <a:pos x="79" y="20"/>
                </a:cxn>
                <a:cxn ang="0">
                  <a:pos x="62" y="21"/>
                </a:cxn>
                <a:cxn ang="0">
                  <a:pos x="43" y="21"/>
                </a:cxn>
                <a:cxn ang="0">
                  <a:pos x="27" y="21"/>
                </a:cxn>
                <a:cxn ang="0">
                  <a:pos x="14" y="21"/>
                </a:cxn>
                <a:cxn ang="0">
                  <a:pos x="4" y="21"/>
                </a:cxn>
                <a:cxn ang="0">
                  <a:pos x="4" y="21"/>
                </a:cxn>
                <a:cxn ang="0">
                  <a:pos x="4" y="21"/>
                </a:cxn>
              </a:cxnLst>
              <a:rect l="0" t="0" r="r" b="b"/>
              <a:pathLst>
                <a:path w="117" h="21">
                  <a:moveTo>
                    <a:pt x="4" y="21"/>
                  </a:moveTo>
                  <a:lnTo>
                    <a:pt x="3" y="20"/>
                  </a:lnTo>
                  <a:lnTo>
                    <a:pt x="2" y="19"/>
                  </a:lnTo>
                  <a:lnTo>
                    <a:pt x="1" y="19"/>
                  </a:lnTo>
                  <a:lnTo>
                    <a:pt x="0" y="18"/>
                  </a:lnTo>
                  <a:lnTo>
                    <a:pt x="11" y="11"/>
                  </a:lnTo>
                  <a:lnTo>
                    <a:pt x="23" y="7"/>
                  </a:lnTo>
                  <a:lnTo>
                    <a:pt x="37" y="3"/>
                  </a:lnTo>
                  <a:lnTo>
                    <a:pt x="53" y="1"/>
                  </a:lnTo>
                  <a:lnTo>
                    <a:pt x="70" y="0"/>
                  </a:lnTo>
                  <a:lnTo>
                    <a:pt x="86" y="0"/>
                  </a:lnTo>
                  <a:lnTo>
                    <a:pt x="102" y="0"/>
                  </a:lnTo>
                  <a:lnTo>
                    <a:pt x="117" y="1"/>
                  </a:lnTo>
                  <a:lnTo>
                    <a:pt x="117" y="4"/>
                  </a:lnTo>
                  <a:lnTo>
                    <a:pt x="117" y="6"/>
                  </a:lnTo>
                  <a:lnTo>
                    <a:pt x="117" y="10"/>
                  </a:lnTo>
                  <a:lnTo>
                    <a:pt x="116" y="15"/>
                  </a:lnTo>
                  <a:lnTo>
                    <a:pt x="107" y="18"/>
                  </a:lnTo>
                  <a:lnTo>
                    <a:pt x="95" y="19"/>
                  </a:lnTo>
                  <a:lnTo>
                    <a:pt x="79" y="20"/>
                  </a:lnTo>
                  <a:lnTo>
                    <a:pt x="62" y="21"/>
                  </a:lnTo>
                  <a:lnTo>
                    <a:pt x="43" y="21"/>
                  </a:lnTo>
                  <a:lnTo>
                    <a:pt x="27" y="21"/>
                  </a:lnTo>
                  <a:lnTo>
                    <a:pt x="14" y="21"/>
                  </a:lnTo>
                  <a:lnTo>
                    <a:pt x="4" y="21"/>
                  </a:lnTo>
                  <a:lnTo>
                    <a:pt x="4" y="21"/>
                  </a:lnTo>
                  <a:lnTo>
                    <a:pt x="4" y="21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4" name="Freeform 156"/>
            <p:cNvSpPr>
              <a:spLocks/>
            </p:cNvSpPr>
            <p:nvPr/>
          </p:nvSpPr>
          <p:spPr bwMode="auto">
            <a:xfrm>
              <a:off x="3104" y="3038"/>
              <a:ext cx="30" cy="11"/>
            </a:xfrm>
            <a:custGeom>
              <a:avLst/>
              <a:gdLst/>
              <a:ahLst/>
              <a:cxnLst>
                <a:cxn ang="0">
                  <a:pos x="3" y="11"/>
                </a:cxn>
                <a:cxn ang="0">
                  <a:pos x="2" y="10"/>
                </a:cxn>
                <a:cxn ang="0">
                  <a:pos x="1" y="10"/>
                </a:cxn>
                <a:cxn ang="0">
                  <a:pos x="1" y="8"/>
                </a:cxn>
                <a:cxn ang="0">
                  <a:pos x="0" y="6"/>
                </a:cxn>
                <a:cxn ang="0">
                  <a:pos x="6" y="3"/>
                </a:cxn>
                <a:cxn ang="0">
                  <a:pos x="13" y="1"/>
                </a:cxn>
                <a:cxn ang="0">
                  <a:pos x="22" y="0"/>
                </a:cxn>
                <a:cxn ang="0">
                  <a:pos x="30" y="1"/>
                </a:cxn>
                <a:cxn ang="0">
                  <a:pos x="29" y="3"/>
                </a:cxn>
                <a:cxn ang="0">
                  <a:pos x="29" y="5"/>
                </a:cxn>
                <a:cxn ang="0">
                  <a:pos x="29" y="8"/>
                </a:cxn>
                <a:cxn ang="0">
                  <a:pos x="28" y="10"/>
                </a:cxn>
                <a:cxn ang="0">
                  <a:pos x="22" y="10"/>
                </a:cxn>
                <a:cxn ang="0">
                  <a:pos x="15" y="10"/>
                </a:cxn>
                <a:cxn ang="0">
                  <a:pos x="9" y="11"/>
                </a:cxn>
                <a:cxn ang="0">
                  <a:pos x="3" y="11"/>
                </a:cxn>
                <a:cxn ang="0">
                  <a:pos x="3" y="11"/>
                </a:cxn>
                <a:cxn ang="0">
                  <a:pos x="3" y="11"/>
                </a:cxn>
              </a:cxnLst>
              <a:rect l="0" t="0" r="r" b="b"/>
              <a:pathLst>
                <a:path w="30" h="11">
                  <a:moveTo>
                    <a:pt x="3" y="11"/>
                  </a:moveTo>
                  <a:lnTo>
                    <a:pt x="2" y="10"/>
                  </a:lnTo>
                  <a:lnTo>
                    <a:pt x="1" y="10"/>
                  </a:lnTo>
                  <a:lnTo>
                    <a:pt x="1" y="8"/>
                  </a:lnTo>
                  <a:lnTo>
                    <a:pt x="0" y="6"/>
                  </a:lnTo>
                  <a:lnTo>
                    <a:pt x="6" y="3"/>
                  </a:lnTo>
                  <a:lnTo>
                    <a:pt x="13" y="1"/>
                  </a:lnTo>
                  <a:lnTo>
                    <a:pt x="22" y="0"/>
                  </a:lnTo>
                  <a:lnTo>
                    <a:pt x="30" y="1"/>
                  </a:lnTo>
                  <a:lnTo>
                    <a:pt x="29" y="3"/>
                  </a:lnTo>
                  <a:lnTo>
                    <a:pt x="29" y="5"/>
                  </a:lnTo>
                  <a:lnTo>
                    <a:pt x="29" y="8"/>
                  </a:lnTo>
                  <a:lnTo>
                    <a:pt x="28" y="10"/>
                  </a:lnTo>
                  <a:lnTo>
                    <a:pt x="22" y="10"/>
                  </a:lnTo>
                  <a:lnTo>
                    <a:pt x="15" y="10"/>
                  </a:lnTo>
                  <a:lnTo>
                    <a:pt x="9" y="11"/>
                  </a:lnTo>
                  <a:lnTo>
                    <a:pt x="3" y="11"/>
                  </a:lnTo>
                  <a:lnTo>
                    <a:pt x="3" y="11"/>
                  </a:lnTo>
                  <a:lnTo>
                    <a:pt x="3" y="11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5" name="Freeform 157"/>
            <p:cNvSpPr>
              <a:spLocks/>
            </p:cNvSpPr>
            <p:nvPr/>
          </p:nvSpPr>
          <p:spPr bwMode="auto">
            <a:xfrm>
              <a:off x="2678" y="2942"/>
              <a:ext cx="123" cy="20"/>
            </a:xfrm>
            <a:custGeom>
              <a:avLst/>
              <a:gdLst/>
              <a:ahLst/>
              <a:cxnLst>
                <a:cxn ang="0">
                  <a:pos x="5" y="20"/>
                </a:cxn>
                <a:cxn ang="0">
                  <a:pos x="1" y="17"/>
                </a:cxn>
                <a:cxn ang="0">
                  <a:pos x="0" y="14"/>
                </a:cxn>
                <a:cxn ang="0">
                  <a:pos x="0" y="11"/>
                </a:cxn>
                <a:cxn ang="0">
                  <a:pos x="0" y="8"/>
                </a:cxn>
                <a:cxn ang="0">
                  <a:pos x="7" y="5"/>
                </a:cxn>
                <a:cxn ang="0">
                  <a:pos x="20" y="3"/>
                </a:cxn>
                <a:cxn ang="0">
                  <a:pos x="38" y="1"/>
                </a:cxn>
                <a:cxn ang="0">
                  <a:pos x="58" y="0"/>
                </a:cxn>
                <a:cxn ang="0">
                  <a:pos x="79" y="1"/>
                </a:cxn>
                <a:cxn ang="0">
                  <a:pos x="98" y="1"/>
                </a:cxn>
                <a:cxn ang="0">
                  <a:pos x="113" y="3"/>
                </a:cxn>
                <a:cxn ang="0">
                  <a:pos x="123" y="3"/>
                </a:cxn>
                <a:cxn ang="0">
                  <a:pos x="123" y="4"/>
                </a:cxn>
                <a:cxn ang="0">
                  <a:pos x="123" y="5"/>
                </a:cxn>
                <a:cxn ang="0">
                  <a:pos x="123" y="7"/>
                </a:cxn>
                <a:cxn ang="0">
                  <a:pos x="123" y="8"/>
                </a:cxn>
                <a:cxn ang="0">
                  <a:pos x="90" y="12"/>
                </a:cxn>
                <a:cxn ang="0">
                  <a:pos x="63" y="15"/>
                </a:cxn>
                <a:cxn ang="0">
                  <a:pos x="45" y="17"/>
                </a:cxn>
                <a:cxn ang="0">
                  <a:pos x="32" y="18"/>
                </a:cxn>
                <a:cxn ang="0">
                  <a:pos x="22" y="19"/>
                </a:cxn>
                <a:cxn ang="0">
                  <a:pos x="16" y="20"/>
                </a:cxn>
                <a:cxn ang="0">
                  <a:pos x="10" y="20"/>
                </a:cxn>
                <a:cxn ang="0">
                  <a:pos x="5" y="20"/>
                </a:cxn>
                <a:cxn ang="0">
                  <a:pos x="5" y="20"/>
                </a:cxn>
                <a:cxn ang="0">
                  <a:pos x="5" y="20"/>
                </a:cxn>
              </a:cxnLst>
              <a:rect l="0" t="0" r="r" b="b"/>
              <a:pathLst>
                <a:path w="123" h="20">
                  <a:moveTo>
                    <a:pt x="5" y="20"/>
                  </a:moveTo>
                  <a:lnTo>
                    <a:pt x="1" y="17"/>
                  </a:lnTo>
                  <a:lnTo>
                    <a:pt x="0" y="14"/>
                  </a:lnTo>
                  <a:lnTo>
                    <a:pt x="0" y="11"/>
                  </a:lnTo>
                  <a:lnTo>
                    <a:pt x="0" y="8"/>
                  </a:lnTo>
                  <a:lnTo>
                    <a:pt x="7" y="5"/>
                  </a:lnTo>
                  <a:lnTo>
                    <a:pt x="20" y="3"/>
                  </a:lnTo>
                  <a:lnTo>
                    <a:pt x="38" y="1"/>
                  </a:lnTo>
                  <a:lnTo>
                    <a:pt x="58" y="0"/>
                  </a:lnTo>
                  <a:lnTo>
                    <a:pt x="79" y="1"/>
                  </a:lnTo>
                  <a:lnTo>
                    <a:pt x="98" y="1"/>
                  </a:lnTo>
                  <a:lnTo>
                    <a:pt x="113" y="3"/>
                  </a:lnTo>
                  <a:lnTo>
                    <a:pt x="123" y="3"/>
                  </a:lnTo>
                  <a:lnTo>
                    <a:pt x="123" y="4"/>
                  </a:lnTo>
                  <a:lnTo>
                    <a:pt x="123" y="5"/>
                  </a:lnTo>
                  <a:lnTo>
                    <a:pt x="123" y="7"/>
                  </a:lnTo>
                  <a:lnTo>
                    <a:pt x="123" y="8"/>
                  </a:lnTo>
                  <a:lnTo>
                    <a:pt x="90" y="12"/>
                  </a:lnTo>
                  <a:lnTo>
                    <a:pt x="63" y="15"/>
                  </a:lnTo>
                  <a:lnTo>
                    <a:pt x="45" y="17"/>
                  </a:lnTo>
                  <a:lnTo>
                    <a:pt x="32" y="18"/>
                  </a:lnTo>
                  <a:lnTo>
                    <a:pt x="22" y="19"/>
                  </a:lnTo>
                  <a:lnTo>
                    <a:pt x="16" y="20"/>
                  </a:lnTo>
                  <a:lnTo>
                    <a:pt x="10" y="20"/>
                  </a:lnTo>
                  <a:lnTo>
                    <a:pt x="5" y="20"/>
                  </a:lnTo>
                  <a:lnTo>
                    <a:pt x="5" y="20"/>
                  </a:lnTo>
                  <a:lnTo>
                    <a:pt x="5" y="2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6" name="Freeform 158"/>
            <p:cNvSpPr>
              <a:spLocks/>
            </p:cNvSpPr>
            <p:nvPr/>
          </p:nvSpPr>
          <p:spPr bwMode="auto">
            <a:xfrm>
              <a:off x="2831" y="2937"/>
              <a:ext cx="53" cy="14"/>
            </a:xfrm>
            <a:custGeom>
              <a:avLst/>
              <a:gdLst/>
              <a:ahLst/>
              <a:cxnLst>
                <a:cxn ang="0">
                  <a:pos x="4" y="14"/>
                </a:cxn>
                <a:cxn ang="0">
                  <a:pos x="3" y="14"/>
                </a:cxn>
                <a:cxn ang="0">
                  <a:pos x="2" y="14"/>
                </a:cxn>
                <a:cxn ang="0">
                  <a:pos x="1" y="14"/>
                </a:cxn>
                <a:cxn ang="0">
                  <a:pos x="0" y="14"/>
                </a:cxn>
                <a:cxn ang="0">
                  <a:pos x="0" y="10"/>
                </a:cxn>
                <a:cxn ang="0">
                  <a:pos x="1" y="8"/>
                </a:cxn>
                <a:cxn ang="0">
                  <a:pos x="2" y="5"/>
                </a:cxn>
                <a:cxn ang="0">
                  <a:pos x="4" y="2"/>
                </a:cxn>
                <a:cxn ang="0">
                  <a:pos x="18" y="1"/>
                </a:cxn>
                <a:cxn ang="0">
                  <a:pos x="28" y="1"/>
                </a:cxn>
                <a:cxn ang="0">
                  <a:pos x="35" y="1"/>
                </a:cxn>
                <a:cxn ang="0">
                  <a:pos x="41" y="0"/>
                </a:cxn>
                <a:cxn ang="0">
                  <a:pos x="45" y="0"/>
                </a:cxn>
                <a:cxn ang="0">
                  <a:pos x="48" y="0"/>
                </a:cxn>
                <a:cxn ang="0">
                  <a:pos x="50" y="1"/>
                </a:cxn>
                <a:cxn ang="0">
                  <a:pos x="53" y="1"/>
                </a:cxn>
                <a:cxn ang="0">
                  <a:pos x="50" y="6"/>
                </a:cxn>
                <a:cxn ang="0">
                  <a:pos x="45" y="11"/>
                </a:cxn>
                <a:cxn ang="0">
                  <a:pos x="38" y="13"/>
                </a:cxn>
                <a:cxn ang="0">
                  <a:pos x="30" y="14"/>
                </a:cxn>
                <a:cxn ang="0">
                  <a:pos x="22" y="14"/>
                </a:cxn>
                <a:cxn ang="0">
                  <a:pos x="15" y="14"/>
                </a:cxn>
                <a:cxn ang="0">
                  <a:pos x="8" y="14"/>
                </a:cxn>
                <a:cxn ang="0">
                  <a:pos x="4" y="14"/>
                </a:cxn>
                <a:cxn ang="0">
                  <a:pos x="4" y="14"/>
                </a:cxn>
                <a:cxn ang="0">
                  <a:pos x="4" y="14"/>
                </a:cxn>
              </a:cxnLst>
              <a:rect l="0" t="0" r="r" b="b"/>
              <a:pathLst>
                <a:path w="53" h="14">
                  <a:moveTo>
                    <a:pt x="4" y="14"/>
                  </a:moveTo>
                  <a:lnTo>
                    <a:pt x="3" y="14"/>
                  </a:lnTo>
                  <a:lnTo>
                    <a:pt x="2" y="14"/>
                  </a:lnTo>
                  <a:lnTo>
                    <a:pt x="1" y="14"/>
                  </a:lnTo>
                  <a:lnTo>
                    <a:pt x="0" y="14"/>
                  </a:lnTo>
                  <a:lnTo>
                    <a:pt x="0" y="10"/>
                  </a:lnTo>
                  <a:lnTo>
                    <a:pt x="1" y="8"/>
                  </a:lnTo>
                  <a:lnTo>
                    <a:pt x="2" y="5"/>
                  </a:lnTo>
                  <a:lnTo>
                    <a:pt x="4" y="2"/>
                  </a:lnTo>
                  <a:lnTo>
                    <a:pt x="18" y="1"/>
                  </a:lnTo>
                  <a:lnTo>
                    <a:pt x="28" y="1"/>
                  </a:lnTo>
                  <a:lnTo>
                    <a:pt x="35" y="1"/>
                  </a:lnTo>
                  <a:lnTo>
                    <a:pt x="41" y="0"/>
                  </a:lnTo>
                  <a:lnTo>
                    <a:pt x="45" y="0"/>
                  </a:lnTo>
                  <a:lnTo>
                    <a:pt x="48" y="0"/>
                  </a:lnTo>
                  <a:lnTo>
                    <a:pt x="50" y="1"/>
                  </a:lnTo>
                  <a:lnTo>
                    <a:pt x="53" y="1"/>
                  </a:lnTo>
                  <a:lnTo>
                    <a:pt x="50" y="6"/>
                  </a:lnTo>
                  <a:lnTo>
                    <a:pt x="45" y="11"/>
                  </a:lnTo>
                  <a:lnTo>
                    <a:pt x="38" y="13"/>
                  </a:lnTo>
                  <a:lnTo>
                    <a:pt x="30" y="14"/>
                  </a:lnTo>
                  <a:lnTo>
                    <a:pt x="22" y="14"/>
                  </a:lnTo>
                  <a:lnTo>
                    <a:pt x="15" y="14"/>
                  </a:lnTo>
                  <a:lnTo>
                    <a:pt x="8" y="14"/>
                  </a:lnTo>
                  <a:lnTo>
                    <a:pt x="4" y="14"/>
                  </a:lnTo>
                  <a:lnTo>
                    <a:pt x="4" y="14"/>
                  </a:lnTo>
                  <a:lnTo>
                    <a:pt x="4" y="1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7" name="Freeform 159"/>
            <p:cNvSpPr>
              <a:spLocks/>
            </p:cNvSpPr>
            <p:nvPr/>
          </p:nvSpPr>
          <p:spPr bwMode="auto">
            <a:xfrm>
              <a:off x="3075" y="2896"/>
              <a:ext cx="37" cy="14"/>
            </a:xfrm>
            <a:custGeom>
              <a:avLst/>
              <a:gdLst/>
              <a:ahLst/>
              <a:cxnLst>
                <a:cxn ang="0">
                  <a:pos x="2" y="14"/>
                </a:cxn>
                <a:cxn ang="0">
                  <a:pos x="0" y="9"/>
                </a:cxn>
                <a:cxn ang="0">
                  <a:pos x="0" y="6"/>
                </a:cxn>
                <a:cxn ang="0">
                  <a:pos x="0" y="4"/>
                </a:cxn>
                <a:cxn ang="0">
                  <a:pos x="1" y="1"/>
                </a:cxn>
                <a:cxn ang="0">
                  <a:pos x="5" y="1"/>
                </a:cxn>
                <a:cxn ang="0">
                  <a:pos x="10" y="1"/>
                </a:cxn>
                <a:cxn ang="0">
                  <a:pos x="14" y="1"/>
                </a:cxn>
                <a:cxn ang="0">
                  <a:pos x="19" y="0"/>
                </a:cxn>
                <a:cxn ang="0">
                  <a:pos x="23" y="0"/>
                </a:cxn>
                <a:cxn ang="0">
                  <a:pos x="27" y="0"/>
                </a:cxn>
                <a:cxn ang="0">
                  <a:pos x="32" y="0"/>
                </a:cxn>
                <a:cxn ang="0">
                  <a:pos x="36" y="0"/>
                </a:cxn>
                <a:cxn ang="0">
                  <a:pos x="36" y="2"/>
                </a:cxn>
                <a:cxn ang="0">
                  <a:pos x="36" y="3"/>
                </a:cxn>
                <a:cxn ang="0">
                  <a:pos x="36" y="5"/>
                </a:cxn>
                <a:cxn ang="0">
                  <a:pos x="37" y="7"/>
                </a:cxn>
                <a:cxn ang="0">
                  <a:pos x="36" y="8"/>
                </a:cxn>
                <a:cxn ang="0">
                  <a:pos x="35" y="8"/>
                </a:cxn>
                <a:cxn ang="0">
                  <a:pos x="34" y="9"/>
                </a:cxn>
                <a:cxn ang="0">
                  <a:pos x="31" y="9"/>
                </a:cxn>
                <a:cxn ang="0">
                  <a:pos x="27" y="10"/>
                </a:cxn>
                <a:cxn ang="0">
                  <a:pos x="21" y="11"/>
                </a:cxn>
                <a:cxn ang="0">
                  <a:pos x="13" y="12"/>
                </a:cxn>
                <a:cxn ang="0">
                  <a:pos x="2" y="14"/>
                </a:cxn>
                <a:cxn ang="0">
                  <a:pos x="2" y="14"/>
                </a:cxn>
                <a:cxn ang="0">
                  <a:pos x="2" y="14"/>
                </a:cxn>
              </a:cxnLst>
              <a:rect l="0" t="0" r="r" b="b"/>
              <a:pathLst>
                <a:path w="37" h="14">
                  <a:moveTo>
                    <a:pt x="2" y="14"/>
                  </a:moveTo>
                  <a:lnTo>
                    <a:pt x="0" y="9"/>
                  </a:lnTo>
                  <a:lnTo>
                    <a:pt x="0" y="6"/>
                  </a:lnTo>
                  <a:lnTo>
                    <a:pt x="0" y="4"/>
                  </a:lnTo>
                  <a:lnTo>
                    <a:pt x="1" y="1"/>
                  </a:lnTo>
                  <a:lnTo>
                    <a:pt x="5" y="1"/>
                  </a:lnTo>
                  <a:lnTo>
                    <a:pt x="10" y="1"/>
                  </a:lnTo>
                  <a:lnTo>
                    <a:pt x="14" y="1"/>
                  </a:lnTo>
                  <a:lnTo>
                    <a:pt x="19" y="0"/>
                  </a:lnTo>
                  <a:lnTo>
                    <a:pt x="23" y="0"/>
                  </a:lnTo>
                  <a:lnTo>
                    <a:pt x="27" y="0"/>
                  </a:lnTo>
                  <a:lnTo>
                    <a:pt x="32" y="0"/>
                  </a:lnTo>
                  <a:lnTo>
                    <a:pt x="36" y="0"/>
                  </a:lnTo>
                  <a:lnTo>
                    <a:pt x="36" y="2"/>
                  </a:lnTo>
                  <a:lnTo>
                    <a:pt x="36" y="3"/>
                  </a:lnTo>
                  <a:lnTo>
                    <a:pt x="36" y="5"/>
                  </a:lnTo>
                  <a:lnTo>
                    <a:pt x="37" y="7"/>
                  </a:lnTo>
                  <a:lnTo>
                    <a:pt x="36" y="8"/>
                  </a:lnTo>
                  <a:lnTo>
                    <a:pt x="35" y="8"/>
                  </a:lnTo>
                  <a:lnTo>
                    <a:pt x="34" y="9"/>
                  </a:lnTo>
                  <a:lnTo>
                    <a:pt x="31" y="9"/>
                  </a:lnTo>
                  <a:lnTo>
                    <a:pt x="27" y="10"/>
                  </a:lnTo>
                  <a:lnTo>
                    <a:pt x="21" y="11"/>
                  </a:lnTo>
                  <a:lnTo>
                    <a:pt x="13" y="12"/>
                  </a:lnTo>
                  <a:lnTo>
                    <a:pt x="2" y="14"/>
                  </a:lnTo>
                  <a:lnTo>
                    <a:pt x="2" y="14"/>
                  </a:lnTo>
                  <a:lnTo>
                    <a:pt x="2" y="1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8" name="Freeform 160"/>
            <p:cNvSpPr>
              <a:spLocks/>
            </p:cNvSpPr>
            <p:nvPr/>
          </p:nvSpPr>
          <p:spPr bwMode="auto">
            <a:xfrm>
              <a:off x="3149" y="2881"/>
              <a:ext cx="129" cy="24"/>
            </a:xfrm>
            <a:custGeom>
              <a:avLst/>
              <a:gdLst/>
              <a:ahLst/>
              <a:cxnLst>
                <a:cxn ang="0">
                  <a:pos x="6" y="24"/>
                </a:cxn>
                <a:cxn ang="0">
                  <a:pos x="4" y="23"/>
                </a:cxn>
                <a:cxn ang="0">
                  <a:pos x="2" y="21"/>
                </a:cxn>
                <a:cxn ang="0">
                  <a:pos x="1" y="20"/>
                </a:cxn>
                <a:cxn ang="0">
                  <a:pos x="0" y="19"/>
                </a:cxn>
                <a:cxn ang="0">
                  <a:pos x="10" y="14"/>
                </a:cxn>
                <a:cxn ang="0">
                  <a:pos x="24" y="10"/>
                </a:cxn>
                <a:cxn ang="0">
                  <a:pos x="42" y="7"/>
                </a:cxn>
                <a:cxn ang="0">
                  <a:pos x="62" y="4"/>
                </a:cxn>
                <a:cxn ang="0">
                  <a:pos x="82" y="2"/>
                </a:cxn>
                <a:cxn ang="0">
                  <a:pos x="100" y="1"/>
                </a:cxn>
                <a:cxn ang="0">
                  <a:pos x="116" y="0"/>
                </a:cxn>
                <a:cxn ang="0">
                  <a:pos x="128" y="1"/>
                </a:cxn>
                <a:cxn ang="0">
                  <a:pos x="129" y="6"/>
                </a:cxn>
                <a:cxn ang="0">
                  <a:pos x="129" y="9"/>
                </a:cxn>
                <a:cxn ang="0">
                  <a:pos x="128" y="12"/>
                </a:cxn>
                <a:cxn ang="0">
                  <a:pos x="125" y="14"/>
                </a:cxn>
                <a:cxn ang="0">
                  <a:pos x="110" y="16"/>
                </a:cxn>
                <a:cxn ang="0">
                  <a:pos x="95" y="18"/>
                </a:cxn>
                <a:cxn ang="0">
                  <a:pos x="81" y="19"/>
                </a:cxn>
                <a:cxn ang="0">
                  <a:pos x="66" y="20"/>
                </a:cxn>
                <a:cxn ang="0">
                  <a:pos x="50" y="21"/>
                </a:cxn>
                <a:cxn ang="0">
                  <a:pos x="35" y="22"/>
                </a:cxn>
                <a:cxn ang="0">
                  <a:pos x="20" y="23"/>
                </a:cxn>
                <a:cxn ang="0">
                  <a:pos x="6" y="24"/>
                </a:cxn>
                <a:cxn ang="0">
                  <a:pos x="6" y="24"/>
                </a:cxn>
                <a:cxn ang="0">
                  <a:pos x="6" y="24"/>
                </a:cxn>
              </a:cxnLst>
              <a:rect l="0" t="0" r="r" b="b"/>
              <a:pathLst>
                <a:path w="129" h="24">
                  <a:moveTo>
                    <a:pt x="6" y="24"/>
                  </a:moveTo>
                  <a:lnTo>
                    <a:pt x="4" y="23"/>
                  </a:lnTo>
                  <a:lnTo>
                    <a:pt x="2" y="21"/>
                  </a:lnTo>
                  <a:lnTo>
                    <a:pt x="1" y="20"/>
                  </a:lnTo>
                  <a:lnTo>
                    <a:pt x="0" y="19"/>
                  </a:lnTo>
                  <a:lnTo>
                    <a:pt x="10" y="14"/>
                  </a:lnTo>
                  <a:lnTo>
                    <a:pt x="24" y="10"/>
                  </a:lnTo>
                  <a:lnTo>
                    <a:pt x="42" y="7"/>
                  </a:lnTo>
                  <a:lnTo>
                    <a:pt x="62" y="4"/>
                  </a:lnTo>
                  <a:lnTo>
                    <a:pt x="82" y="2"/>
                  </a:lnTo>
                  <a:lnTo>
                    <a:pt x="100" y="1"/>
                  </a:lnTo>
                  <a:lnTo>
                    <a:pt x="116" y="0"/>
                  </a:lnTo>
                  <a:lnTo>
                    <a:pt x="128" y="1"/>
                  </a:lnTo>
                  <a:lnTo>
                    <a:pt x="129" y="6"/>
                  </a:lnTo>
                  <a:lnTo>
                    <a:pt x="129" y="9"/>
                  </a:lnTo>
                  <a:lnTo>
                    <a:pt x="128" y="12"/>
                  </a:lnTo>
                  <a:lnTo>
                    <a:pt x="125" y="14"/>
                  </a:lnTo>
                  <a:lnTo>
                    <a:pt x="110" y="16"/>
                  </a:lnTo>
                  <a:lnTo>
                    <a:pt x="95" y="18"/>
                  </a:lnTo>
                  <a:lnTo>
                    <a:pt x="81" y="19"/>
                  </a:lnTo>
                  <a:lnTo>
                    <a:pt x="66" y="20"/>
                  </a:lnTo>
                  <a:lnTo>
                    <a:pt x="50" y="21"/>
                  </a:lnTo>
                  <a:lnTo>
                    <a:pt x="35" y="22"/>
                  </a:lnTo>
                  <a:lnTo>
                    <a:pt x="20" y="23"/>
                  </a:lnTo>
                  <a:lnTo>
                    <a:pt x="6" y="24"/>
                  </a:lnTo>
                  <a:lnTo>
                    <a:pt x="6" y="24"/>
                  </a:lnTo>
                  <a:lnTo>
                    <a:pt x="6" y="2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9" name="Freeform 161"/>
            <p:cNvSpPr>
              <a:spLocks/>
            </p:cNvSpPr>
            <p:nvPr/>
          </p:nvSpPr>
          <p:spPr bwMode="auto">
            <a:xfrm>
              <a:off x="2716" y="2811"/>
              <a:ext cx="159" cy="25"/>
            </a:xfrm>
            <a:custGeom>
              <a:avLst/>
              <a:gdLst/>
              <a:ahLst/>
              <a:cxnLst>
                <a:cxn ang="0">
                  <a:pos x="1" y="25"/>
                </a:cxn>
                <a:cxn ang="0">
                  <a:pos x="0" y="21"/>
                </a:cxn>
                <a:cxn ang="0">
                  <a:pos x="0" y="18"/>
                </a:cxn>
                <a:cxn ang="0">
                  <a:pos x="0" y="15"/>
                </a:cxn>
                <a:cxn ang="0">
                  <a:pos x="0" y="11"/>
                </a:cxn>
                <a:cxn ang="0">
                  <a:pos x="12" y="5"/>
                </a:cxn>
                <a:cxn ang="0">
                  <a:pos x="28" y="1"/>
                </a:cxn>
                <a:cxn ang="0">
                  <a:pos x="50" y="0"/>
                </a:cxn>
                <a:cxn ang="0">
                  <a:pos x="74" y="1"/>
                </a:cxn>
                <a:cxn ang="0">
                  <a:pos x="97" y="2"/>
                </a:cxn>
                <a:cxn ang="0">
                  <a:pos x="122" y="5"/>
                </a:cxn>
                <a:cxn ang="0">
                  <a:pos x="142" y="6"/>
                </a:cxn>
                <a:cxn ang="0">
                  <a:pos x="159" y="7"/>
                </a:cxn>
                <a:cxn ang="0">
                  <a:pos x="158" y="9"/>
                </a:cxn>
                <a:cxn ang="0">
                  <a:pos x="154" y="11"/>
                </a:cxn>
                <a:cxn ang="0">
                  <a:pos x="148" y="13"/>
                </a:cxn>
                <a:cxn ang="0">
                  <a:pos x="139" y="15"/>
                </a:cxn>
                <a:cxn ang="0">
                  <a:pos x="127" y="16"/>
                </a:cxn>
                <a:cxn ang="0">
                  <a:pos x="115" y="18"/>
                </a:cxn>
                <a:cxn ang="0">
                  <a:pos x="100" y="19"/>
                </a:cxn>
                <a:cxn ang="0">
                  <a:pos x="86" y="20"/>
                </a:cxn>
                <a:cxn ang="0">
                  <a:pos x="72" y="22"/>
                </a:cxn>
                <a:cxn ang="0">
                  <a:pos x="57" y="22"/>
                </a:cxn>
                <a:cxn ang="0">
                  <a:pos x="44" y="23"/>
                </a:cxn>
                <a:cxn ang="0">
                  <a:pos x="30" y="24"/>
                </a:cxn>
                <a:cxn ang="0">
                  <a:pos x="20" y="24"/>
                </a:cxn>
                <a:cxn ang="0">
                  <a:pos x="11" y="25"/>
                </a:cxn>
                <a:cxn ang="0">
                  <a:pos x="4" y="25"/>
                </a:cxn>
                <a:cxn ang="0">
                  <a:pos x="1" y="25"/>
                </a:cxn>
                <a:cxn ang="0">
                  <a:pos x="1" y="25"/>
                </a:cxn>
                <a:cxn ang="0">
                  <a:pos x="1" y="25"/>
                </a:cxn>
              </a:cxnLst>
              <a:rect l="0" t="0" r="r" b="b"/>
              <a:pathLst>
                <a:path w="159" h="25">
                  <a:moveTo>
                    <a:pt x="1" y="25"/>
                  </a:moveTo>
                  <a:lnTo>
                    <a:pt x="0" y="21"/>
                  </a:lnTo>
                  <a:lnTo>
                    <a:pt x="0" y="18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12" y="5"/>
                  </a:lnTo>
                  <a:lnTo>
                    <a:pt x="28" y="1"/>
                  </a:lnTo>
                  <a:lnTo>
                    <a:pt x="50" y="0"/>
                  </a:lnTo>
                  <a:lnTo>
                    <a:pt x="74" y="1"/>
                  </a:lnTo>
                  <a:lnTo>
                    <a:pt x="97" y="2"/>
                  </a:lnTo>
                  <a:lnTo>
                    <a:pt x="122" y="5"/>
                  </a:lnTo>
                  <a:lnTo>
                    <a:pt x="142" y="6"/>
                  </a:lnTo>
                  <a:lnTo>
                    <a:pt x="159" y="7"/>
                  </a:lnTo>
                  <a:lnTo>
                    <a:pt x="158" y="9"/>
                  </a:lnTo>
                  <a:lnTo>
                    <a:pt x="154" y="11"/>
                  </a:lnTo>
                  <a:lnTo>
                    <a:pt x="148" y="13"/>
                  </a:lnTo>
                  <a:lnTo>
                    <a:pt x="139" y="15"/>
                  </a:lnTo>
                  <a:lnTo>
                    <a:pt x="127" y="16"/>
                  </a:lnTo>
                  <a:lnTo>
                    <a:pt x="115" y="18"/>
                  </a:lnTo>
                  <a:lnTo>
                    <a:pt x="100" y="19"/>
                  </a:lnTo>
                  <a:lnTo>
                    <a:pt x="86" y="20"/>
                  </a:lnTo>
                  <a:lnTo>
                    <a:pt x="72" y="22"/>
                  </a:lnTo>
                  <a:lnTo>
                    <a:pt x="57" y="22"/>
                  </a:lnTo>
                  <a:lnTo>
                    <a:pt x="44" y="23"/>
                  </a:lnTo>
                  <a:lnTo>
                    <a:pt x="30" y="24"/>
                  </a:lnTo>
                  <a:lnTo>
                    <a:pt x="20" y="24"/>
                  </a:lnTo>
                  <a:lnTo>
                    <a:pt x="11" y="25"/>
                  </a:lnTo>
                  <a:lnTo>
                    <a:pt x="4" y="25"/>
                  </a:lnTo>
                  <a:lnTo>
                    <a:pt x="1" y="25"/>
                  </a:lnTo>
                  <a:lnTo>
                    <a:pt x="1" y="25"/>
                  </a:lnTo>
                  <a:lnTo>
                    <a:pt x="1" y="25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0" name="Freeform 162"/>
            <p:cNvSpPr>
              <a:spLocks/>
            </p:cNvSpPr>
            <p:nvPr/>
          </p:nvSpPr>
          <p:spPr bwMode="auto">
            <a:xfrm>
              <a:off x="3017" y="2780"/>
              <a:ext cx="79" cy="20"/>
            </a:xfrm>
            <a:custGeom>
              <a:avLst/>
              <a:gdLst/>
              <a:ahLst/>
              <a:cxnLst>
                <a:cxn ang="0">
                  <a:pos x="3" y="20"/>
                </a:cxn>
                <a:cxn ang="0">
                  <a:pos x="0" y="18"/>
                </a:cxn>
                <a:cxn ang="0">
                  <a:pos x="0" y="15"/>
                </a:cxn>
                <a:cxn ang="0">
                  <a:pos x="0" y="13"/>
                </a:cxn>
                <a:cxn ang="0">
                  <a:pos x="0" y="11"/>
                </a:cxn>
                <a:cxn ang="0">
                  <a:pos x="8" y="6"/>
                </a:cxn>
                <a:cxn ang="0">
                  <a:pos x="16" y="3"/>
                </a:cxn>
                <a:cxn ang="0">
                  <a:pos x="26" y="1"/>
                </a:cxn>
                <a:cxn ang="0">
                  <a:pos x="38" y="0"/>
                </a:cxn>
                <a:cxn ang="0">
                  <a:pos x="49" y="0"/>
                </a:cxn>
                <a:cxn ang="0">
                  <a:pos x="59" y="0"/>
                </a:cxn>
                <a:cxn ang="0">
                  <a:pos x="69" y="1"/>
                </a:cxn>
                <a:cxn ang="0">
                  <a:pos x="79" y="2"/>
                </a:cxn>
                <a:cxn ang="0">
                  <a:pos x="79" y="3"/>
                </a:cxn>
                <a:cxn ang="0">
                  <a:pos x="79" y="5"/>
                </a:cxn>
                <a:cxn ang="0">
                  <a:pos x="78" y="6"/>
                </a:cxn>
                <a:cxn ang="0">
                  <a:pos x="78" y="8"/>
                </a:cxn>
                <a:cxn ang="0">
                  <a:pos x="69" y="11"/>
                </a:cxn>
                <a:cxn ang="0">
                  <a:pos x="62" y="12"/>
                </a:cxn>
                <a:cxn ang="0">
                  <a:pos x="56" y="13"/>
                </a:cxn>
                <a:cxn ang="0">
                  <a:pos x="49" y="14"/>
                </a:cxn>
                <a:cxn ang="0">
                  <a:pos x="42" y="15"/>
                </a:cxn>
                <a:cxn ang="0">
                  <a:pos x="31" y="16"/>
                </a:cxn>
                <a:cxn ang="0">
                  <a:pos x="19" y="18"/>
                </a:cxn>
                <a:cxn ang="0">
                  <a:pos x="3" y="20"/>
                </a:cxn>
                <a:cxn ang="0">
                  <a:pos x="3" y="20"/>
                </a:cxn>
                <a:cxn ang="0">
                  <a:pos x="3" y="20"/>
                </a:cxn>
              </a:cxnLst>
              <a:rect l="0" t="0" r="r" b="b"/>
              <a:pathLst>
                <a:path w="79" h="20">
                  <a:moveTo>
                    <a:pt x="3" y="20"/>
                  </a:moveTo>
                  <a:lnTo>
                    <a:pt x="0" y="18"/>
                  </a:lnTo>
                  <a:lnTo>
                    <a:pt x="0" y="15"/>
                  </a:lnTo>
                  <a:lnTo>
                    <a:pt x="0" y="13"/>
                  </a:lnTo>
                  <a:lnTo>
                    <a:pt x="0" y="11"/>
                  </a:lnTo>
                  <a:lnTo>
                    <a:pt x="8" y="6"/>
                  </a:lnTo>
                  <a:lnTo>
                    <a:pt x="16" y="3"/>
                  </a:lnTo>
                  <a:lnTo>
                    <a:pt x="26" y="1"/>
                  </a:lnTo>
                  <a:lnTo>
                    <a:pt x="38" y="0"/>
                  </a:lnTo>
                  <a:lnTo>
                    <a:pt x="49" y="0"/>
                  </a:lnTo>
                  <a:lnTo>
                    <a:pt x="59" y="0"/>
                  </a:lnTo>
                  <a:lnTo>
                    <a:pt x="69" y="1"/>
                  </a:lnTo>
                  <a:lnTo>
                    <a:pt x="79" y="2"/>
                  </a:lnTo>
                  <a:lnTo>
                    <a:pt x="79" y="3"/>
                  </a:lnTo>
                  <a:lnTo>
                    <a:pt x="79" y="5"/>
                  </a:lnTo>
                  <a:lnTo>
                    <a:pt x="78" y="6"/>
                  </a:lnTo>
                  <a:lnTo>
                    <a:pt x="78" y="8"/>
                  </a:lnTo>
                  <a:lnTo>
                    <a:pt x="69" y="11"/>
                  </a:lnTo>
                  <a:lnTo>
                    <a:pt x="62" y="12"/>
                  </a:lnTo>
                  <a:lnTo>
                    <a:pt x="56" y="13"/>
                  </a:lnTo>
                  <a:lnTo>
                    <a:pt x="49" y="14"/>
                  </a:lnTo>
                  <a:lnTo>
                    <a:pt x="42" y="15"/>
                  </a:lnTo>
                  <a:lnTo>
                    <a:pt x="31" y="16"/>
                  </a:lnTo>
                  <a:lnTo>
                    <a:pt x="19" y="18"/>
                  </a:lnTo>
                  <a:lnTo>
                    <a:pt x="3" y="20"/>
                  </a:lnTo>
                  <a:lnTo>
                    <a:pt x="3" y="20"/>
                  </a:lnTo>
                  <a:lnTo>
                    <a:pt x="3" y="2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1" name="Freeform 163"/>
            <p:cNvSpPr>
              <a:spLocks/>
            </p:cNvSpPr>
            <p:nvPr/>
          </p:nvSpPr>
          <p:spPr bwMode="auto">
            <a:xfrm>
              <a:off x="3189" y="2767"/>
              <a:ext cx="46" cy="18"/>
            </a:xfrm>
            <a:custGeom>
              <a:avLst/>
              <a:gdLst/>
              <a:ahLst/>
              <a:cxnLst>
                <a:cxn ang="0">
                  <a:pos x="5" y="18"/>
                </a:cxn>
                <a:cxn ang="0">
                  <a:pos x="0" y="12"/>
                </a:cxn>
                <a:cxn ang="0">
                  <a:pos x="0" y="7"/>
                </a:cxn>
                <a:cxn ang="0">
                  <a:pos x="6" y="3"/>
                </a:cxn>
                <a:cxn ang="0">
                  <a:pos x="15" y="1"/>
                </a:cxn>
                <a:cxn ang="0">
                  <a:pos x="25" y="0"/>
                </a:cxn>
                <a:cxn ang="0">
                  <a:pos x="34" y="2"/>
                </a:cxn>
                <a:cxn ang="0">
                  <a:pos x="42" y="6"/>
                </a:cxn>
                <a:cxn ang="0">
                  <a:pos x="46" y="14"/>
                </a:cxn>
                <a:cxn ang="0">
                  <a:pos x="41" y="15"/>
                </a:cxn>
                <a:cxn ang="0">
                  <a:pos x="36" y="15"/>
                </a:cxn>
                <a:cxn ang="0">
                  <a:pos x="31" y="16"/>
                </a:cxn>
                <a:cxn ang="0">
                  <a:pos x="26" y="16"/>
                </a:cxn>
                <a:cxn ang="0">
                  <a:pos x="21" y="17"/>
                </a:cxn>
                <a:cxn ang="0">
                  <a:pos x="16" y="17"/>
                </a:cxn>
                <a:cxn ang="0">
                  <a:pos x="10" y="18"/>
                </a:cxn>
                <a:cxn ang="0">
                  <a:pos x="5" y="18"/>
                </a:cxn>
                <a:cxn ang="0">
                  <a:pos x="5" y="18"/>
                </a:cxn>
                <a:cxn ang="0">
                  <a:pos x="5" y="18"/>
                </a:cxn>
              </a:cxnLst>
              <a:rect l="0" t="0" r="r" b="b"/>
              <a:pathLst>
                <a:path w="46" h="18">
                  <a:moveTo>
                    <a:pt x="5" y="18"/>
                  </a:moveTo>
                  <a:lnTo>
                    <a:pt x="0" y="12"/>
                  </a:lnTo>
                  <a:lnTo>
                    <a:pt x="0" y="7"/>
                  </a:lnTo>
                  <a:lnTo>
                    <a:pt x="6" y="3"/>
                  </a:lnTo>
                  <a:lnTo>
                    <a:pt x="15" y="1"/>
                  </a:lnTo>
                  <a:lnTo>
                    <a:pt x="25" y="0"/>
                  </a:lnTo>
                  <a:lnTo>
                    <a:pt x="34" y="2"/>
                  </a:lnTo>
                  <a:lnTo>
                    <a:pt x="42" y="6"/>
                  </a:lnTo>
                  <a:lnTo>
                    <a:pt x="46" y="14"/>
                  </a:lnTo>
                  <a:lnTo>
                    <a:pt x="41" y="15"/>
                  </a:lnTo>
                  <a:lnTo>
                    <a:pt x="36" y="15"/>
                  </a:lnTo>
                  <a:lnTo>
                    <a:pt x="31" y="16"/>
                  </a:lnTo>
                  <a:lnTo>
                    <a:pt x="26" y="16"/>
                  </a:lnTo>
                  <a:lnTo>
                    <a:pt x="21" y="17"/>
                  </a:lnTo>
                  <a:lnTo>
                    <a:pt x="16" y="17"/>
                  </a:lnTo>
                  <a:lnTo>
                    <a:pt x="10" y="18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5" y="18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2" name="Freeform 164"/>
            <p:cNvSpPr>
              <a:spLocks/>
            </p:cNvSpPr>
            <p:nvPr/>
          </p:nvSpPr>
          <p:spPr bwMode="auto">
            <a:xfrm>
              <a:off x="3262" y="2759"/>
              <a:ext cx="62" cy="22"/>
            </a:xfrm>
            <a:custGeom>
              <a:avLst/>
              <a:gdLst/>
              <a:ahLst/>
              <a:cxnLst>
                <a:cxn ang="0">
                  <a:pos x="3" y="22"/>
                </a:cxn>
                <a:cxn ang="0">
                  <a:pos x="2" y="18"/>
                </a:cxn>
                <a:cxn ang="0">
                  <a:pos x="2" y="13"/>
                </a:cxn>
                <a:cxn ang="0">
                  <a:pos x="1" y="9"/>
                </a:cxn>
                <a:cxn ang="0">
                  <a:pos x="0" y="5"/>
                </a:cxn>
                <a:cxn ang="0">
                  <a:pos x="7" y="4"/>
                </a:cxn>
                <a:cxn ang="0">
                  <a:pos x="15" y="3"/>
                </a:cxn>
                <a:cxn ang="0">
                  <a:pos x="22" y="2"/>
                </a:cxn>
                <a:cxn ang="0">
                  <a:pos x="29" y="1"/>
                </a:cxn>
                <a:cxn ang="0">
                  <a:pos x="36" y="1"/>
                </a:cxn>
                <a:cxn ang="0">
                  <a:pos x="44" y="0"/>
                </a:cxn>
                <a:cxn ang="0">
                  <a:pos x="52" y="0"/>
                </a:cxn>
                <a:cxn ang="0">
                  <a:pos x="60" y="1"/>
                </a:cxn>
                <a:cxn ang="0">
                  <a:pos x="61" y="3"/>
                </a:cxn>
                <a:cxn ang="0">
                  <a:pos x="62" y="5"/>
                </a:cxn>
                <a:cxn ang="0">
                  <a:pos x="62" y="10"/>
                </a:cxn>
                <a:cxn ang="0">
                  <a:pos x="62" y="18"/>
                </a:cxn>
                <a:cxn ang="0">
                  <a:pos x="55" y="18"/>
                </a:cxn>
                <a:cxn ang="0">
                  <a:pos x="47" y="19"/>
                </a:cxn>
                <a:cxn ang="0">
                  <a:pos x="40" y="19"/>
                </a:cxn>
                <a:cxn ang="0">
                  <a:pos x="33" y="20"/>
                </a:cxn>
                <a:cxn ang="0">
                  <a:pos x="25" y="20"/>
                </a:cxn>
                <a:cxn ang="0">
                  <a:pos x="18" y="21"/>
                </a:cxn>
                <a:cxn ang="0">
                  <a:pos x="10" y="21"/>
                </a:cxn>
                <a:cxn ang="0">
                  <a:pos x="3" y="22"/>
                </a:cxn>
                <a:cxn ang="0">
                  <a:pos x="3" y="22"/>
                </a:cxn>
                <a:cxn ang="0">
                  <a:pos x="3" y="22"/>
                </a:cxn>
              </a:cxnLst>
              <a:rect l="0" t="0" r="r" b="b"/>
              <a:pathLst>
                <a:path w="62" h="22">
                  <a:moveTo>
                    <a:pt x="3" y="22"/>
                  </a:moveTo>
                  <a:lnTo>
                    <a:pt x="2" y="18"/>
                  </a:lnTo>
                  <a:lnTo>
                    <a:pt x="2" y="13"/>
                  </a:lnTo>
                  <a:lnTo>
                    <a:pt x="1" y="9"/>
                  </a:lnTo>
                  <a:lnTo>
                    <a:pt x="0" y="5"/>
                  </a:lnTo>
                  <a:lnTo>
                    <a:pt x="7" y="4"/>
                  </a:lnTo>
                  <a:lnTo>
                    <a:pt x="15" y="3"/>
                  </a:lnTo>
                  <a:lnTo>
                    <a:pt x="22" y="2"/>
                  </a:lnTo>
                  <a:lnTo>
                    <a:pt x="29" y="1"/>
                  </a:lnTo>
                  <a:lnTo>
                    <a:pt x="36" y="1"/>
                  </a:lnTo>
                  <a:lnTo>
                    <a:pt x="44" y="0"/>
                  </a:lnTo>
                  <a:lnTo>
                    <a:pt x="52" y="0"/>
                  </a:lnTo>
                  <a:lnTo>
                    <a:pt x="60" y="1"/>
                  </a:lnTo>
                  <a:lnTo>
                    <a:pt x="61" y="3"/>
                  </a:lnTo>
                  <a:lnTo>
                    <a:pt x="62" y="5"/>
                  </a:lnTo>
                  <a:lnTo>
                    <a:pt x="62" y="10"/>
                  </a:lnTo>
                  <a:lnTo>
                    <a:pt x="62" y="18"/>
                  </a:lnTo>
                  <a:lnTo>
                    <a:pt x="55" y="18"/>
                  </a:lnTo>
                  <a:lnTo>
                    <a:pt x="47" y="19"/>
                  </a:lnTo>
                  <a:lnTo>
                    <a:pt x="40" y="19"/>
                  </a:lnTo>
                  <a:lnTo>
                    <a:pt x="33" y="20"/>
                  </a:lnTo>
                  <a:lnTo>
                    <a:pt x="25" y="20"/>
                  </a:lnTo>
                  <a:lnTo>
                    <a:pt x="18" y="21"/>
                  </a:lnTo>
                  <a:lnTo>
                    <a:pt x="10" y="21"/>
                  </a:lnTo>
                  <a:lnTo>
                    <a:pt x="3" y="22"/>
                  </a:lnTo>
                  <a:lnTo>
                    <a:pt x="3" y="22"/>
                  </a:lnTo>
                  <a:lnTo>
                    <a:pt x="3" y="22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3" name="Freeform 165"/>
            <p:cNvSpPr>
              <a:spLocks/>
            </p:cNvSpPr>
            <p:nvPr/>
          </p:nvSpPr>
          <p:spPr bwMode="auto">
            <a:xfrm>
              <a:off x="2713" y="2698"/>
              <a:ext cx="139" cy="22"/>
            </a:xfrm>
            <a:custGeom>
              <a:avLst/>
              <a:gdLst/>
              <a:ahLst/>
              <a:cxnLst>
                <a:cxn ang="0">
                  <a:pos x="2" y="21"/>
                </a:cxn>
                <a:cxn ang="0">
                  <a:pos x="0" y="16"/>
                </a:cxn>
                <a:cxn ang="0">
                  <a:pos x="0" y="11"/>
                </a:cxn>
                <a:cxn ang="0">
                  <a:pos x="1" y="8"/>
                </a:cxn>
                <a:cxn ang="0">
                  <a:pos x="1" y="5"/>
                </a:cxn>
                <a:cxn ang="0">
                  <a:pos x="14" y="2"/>
                </a:cxn>
                <a:cxn ang="0">
                  <a:pos x="30" y="1"/>
                </a:cxn>
                <a:cxn ang="0">
                  <a:pos x="49" y="0"/>
                </a:cxn>
                <a:cxn ang="0">
                  <a:pos x="67" y="0"/>
                </a:cxn>
                <a:cxn ang="0">
                  <a:pos x="86" y="0"/>
                </a:cxn>
                <a:cxn ang="0">
                  <a:pos x="105" y="1"/>
                </a:cxn>
                <a:cxn ang="0">
                  <a:pos x="124" y="3"/>
                </a:cxn>
                <a:cxn ang="0">
                  <a:pos x="139" y="5"/>
                </a:cxn>
                <a:cxn ang="0">
                  <a:pos x="135" y="9"/>
                </a:cxn>
                <a:cxn ang="0">
                  <a:pos x="127" y="12"/>
                </a:cxn>
                <a:cxn ang="0">
                  <a:pos x="116" y="15"/>
                </a:cxn>
                <a:cxn ang="0">
                  <a:pos x="101" y="16"/>
                </a:cxn>
                <a:cxn ang="0">
                  <a:pos x="87" y="17"/>
                </a:cxn>
                <a:cxn ang="0">
                  <a:pos x="73" y="18"/>
                </a:cxn>
                <a:cxn ang="0">
                  <a:pos x="61" y="18"/>
                </a:cxn>
                <a:cxn ang="0">
                  <a:pos x="53" y="20"/>
                </a:cxn>
                <a:cxn ang="0">
                  <a:pos x="43" y="21"/>
                </a:cxn>
                <a:cxn ang="0">
                  <a:pos x="35" y="21"/>
                </a:cxn>
                <a:cxn ang="0">
                  <a:pos x="29" y="21"/>
                </a:cxn>
                <a:cxn ang="0">
                  <a:pos x="24" y="22"/>
                </a:cxn>
                <a:cxn ang="0">
                  <a:pos x="19" y="22"/>
                </a:cxn>
                <a:cxn ang="0">
                  <a:pos x="15" y="22"/>
                </a:cxn>
                <a:cxn ang="0">
                  <a:pos x="9" y="21"/>
                </a:cxn>
                <a:cxn ang="0">
                  <a:pos x="2" y="21"/>
                </a:cxn>
                <a:cxn ang="0">
                  <a:pos x="2" y="21"/>
                </a:cxn>
                <a:cxn ang="0">
                  <a:pos x="2" y="21"/>
                </a:cxn>
              </a:cxnLst>
              <a:rect l="0" t="0" r="r" b="b"/>
              <a:pathLst>
                <a:path w="139" h="22">
                  <a:moveTo>
                    <a:pt x="2" y="21"/>
                  </a:moveTo>
                  <a:lnTo>
                    <a:pt x="0" y="16"/>
                  </a:lnTo>
                  <a:lnTo>
                    <a:pt x="0" y="11"/>
                  </a:lnTo>
                  <a:lnTo>
                    <a:pt x="1" y="8"/>
                  </a:lnTo>
                  <a:lnTo>
                    <a:pt x="1" y="5"/>
                  </a:lnTo>
                  <a:lnTo>
                    <a:pt x="14" y="2"/>
                  </a:lnTo>
                  <a:lnTo>
                    <a:pt x="30" y="1"/>
                  </a:lnTo>
                  <a:lnTo>
                    <a:pt x="49" y="0"/>
                  </a:lnTo>
                  <a:lnTo>
                    <a:pt x="67" y="0"/>
                  </a:lnTo>
                  <a:lnTo>
                    <a:pt x="86" y="0"/>
                  </a:lnTo>
                  <a:lnTo>
                    <a:pt x="105" y="1"/>
                  </a:lnTo>
                  <a:lnTo>
                    <a:pt x="124" y="3"/>
                  </a:lnTo>
                  <a:lnTo>
                    <a:pt x="139" y="5"/>
                  </a:lnTo>
                  <a:lnTo>
                    <a:pt x="135" y="9"/>
                  </a:lnTo>
                  <a:lnTo>
                    <a:pt x="127" y="12"/>
                  </a:lnTo>
                  <a:lnTo>
                    <a:pt x="116" y="15"/>
                  </a:lnTo>
                  <a:lnTo>
                    <a:pt x="101" y="16"/>
                  </a:lnTo>
                  <a:lnTo>
                    <a:pt x="87" y="17"/>
                  </a:lnTo>
                  <a:lnTo>
                    <a:pt x="73" y="18"/>
                  </a:lnTo>
                  <a:lnTo>
                    <a:pt x="61" y="18"/>
                  </a:lnTo>
                  <a:lnTo>
                    <a:pt x="53" y="20"/>
                  </a:lnTo>
                  <a:lnTo>
                    <a:pt x="43" y="21"/>
                  </a:lnTo>
                  <a:lnTo>
                    <a:pt x="35" y="21"/>
                  </a:lnTo>
                  <a:lnTo>
                    <a:pt x="29" y="21"/>
                  </a:lnTo>
                  <a:lnTo>
                    <a:pt x="24" y="22"/>
                  </a:lnTo>
                  <a:lnTo>
                    <a:pt x="19" y="22"/>
                  </a:lnTo>
                  <a:lnTo>
                    <a:pt x="15" y="22"/>
                  </a:lnTo>
                  <a:lnTo>
                    <a:pt x="9" y="21"/>
                  </a:lnTo>
                  <a:lnTo>
                    <a:pt x="2" y="21"/>
                  </a:lnTo>
                  <a:lnTo>
                    <a:pt x="2" y="21"/>
                  </a:lnTo>
                  <a:lnTo>
                    <a:pt x="2" y="21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4" name="Freeform 166"/>
            <p:cNvSpPr>
              <a:spLocks/>
            </p:cNvSpPr>
            <p:nvPr/>
          </p:nvSpPr>
          <p:spPr bwMode="auto">
            <a:xfrm>
              <a:off x="2992" y="2681"/>
              <a:ext cx="24" cy="7"/>
            </a:xfrm>
            <a:custGeom>
              <a:avLst/>
              <a:gdLst/>
              <a:ahLst/>
              <a:cxnLst>
                <a:cxn ang="0">
                  <a:pos x="0" y="7"/>
                </a:cxn>
                <a:cxn ang="0">
                  <a:pos x="1" y="3"/>
                </a:cxn>
                <a:cxn ang="0">
                  <a:pos x="7" y="1"/>
                </a:cxn>
                <a:cxn ang="0">
                  <a:pos x="16" y="0"/>
                </a:cxn>
                <a:cxn ang="0">
                  <a:pos x="22" y="0"/>
                </a:cxn>
                <a:cxn ang="0">
                  <a:pos x="22" y="0"/>
                </a:cxn>
                <a:cxn ang="0">
                  <a:pos x="23" y="1"/>
                </a:cxn>
                <a:cxn ang="0">
                  <a:pos x="23" y="1"/>
                </a:cxn>
                <a:cxn ang="0">
                  <a:pos x="24" y="2"/>
                </a:cxn>
                <a:cxn ang="0">
                  <a:pos x="19" y="5"/>
                </a:cxn>
                <a:cxn ang="0">
                  <a:pos x="12" y="7"/>
                </a:cxn>
                <a:cxn ang="0">
                  <a:pos x="5" y="7"/>
                </a:cxn>
                <a:cxn ang="0">
                  <a:pos x="0" y="7"/>
                </a:cxn>
                <a:cxn ang="0">
                  <a:pos x="0" y="7"/>
                </a:cxn>
                <a:cxn ang="0">
                  <a:pos x="0" y="7"/>
                </a:cxn>
              </a:cxnLst>
              <a:rect l="0" t="0" r="r" b="b"/>
              <a:pathLst>
                <a:path w="24" h="7">
                  <a:moveTo>
                    <a:pt x="0" y="7"/>
                  </a:moveTo>
                  <a:lnTo>
                    <a:pt x="1" y="3"/>
                  </a:lnTo>
                  <a:lnTo>
                    <a:pt x="7" y="1"/>
                  </a:lnTo>
                  <a:lnTo>
                    <a:pt x="16" y="0"/>
                  </a:lnTo>
                  <a:lnTo>
                    <a:pt x="22" y="0"/>
                  </a:lnTo>
                  <a:lnTo>
                    <a:pt x="22" y="0"/>
                  </a:lnTo>
                  <a:lnTo>
                    <a:pt x="23" y="1"/>
                  </a:lnTo>
                  <a:lnTo>
                    <a:pt x="23" y="1"/>
                  </a:lnTo>
                  <a:lnTo>
                    <a:pt x="24" y="2"/>
                  </a:lnTo>
                  <a:lnTo>
                    <a:pt x="19" y="5"/>
                  </a:lnTo>
                  <a:lnTo>
                    <a:pt x="12" y="7"/>
                  </a:lnTo>
                  <a:lnTo>
                    <a:pt x="5" y="7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7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5" name="Freeform 167"/>
            <p:cNvSpPr>
              <a:spLocks/>
            </p:cNvSpPr>
            <p:nvPr/>
          </p:nvSpPr>
          <p:spPr bwMode="auto">
            <a:xfrm>
              <a:off x="3053" y="2658"/>
              <a:ext cx="158" cy="27"/>
            </a:xfrm>
            <a:custGeom>
              <a:avLst/>
              <a:gdLst/>
              <a:ahLst/>
              <a:cxnLst>
                <a:cxn ang="0">
                  <a:pos x="0" y="27"/>
                </a:cxn>
                <a:cxn ang="0">
                  <a:pos x="0" y="26"/>
                </a:cxn>
                <a:cxn ang="0">
                  <a:pos x="0" y="24"/>
                </a:cxn>
                <a:cxn ang="0">
                  <a:pos x="0" y="23"/>
                </a:cxn>
                <a:cxn ang="0">
                  <a:pos x="0" y="22"/>
                </a:cxn>
                <a:cxn ang="0">
                  <a:pos x="18" y="18"/>
                </a:cxn>
                <a:cxn ang="0">
                  <a:pos x="37" y="14"/>
                </a:cxn>
                <a:cxn ang="0">
                  <a:pos x="56" y="11"/>
                </a:cxn>
                <a:cxn ang="0">
                  <a:pos x="76" y="9"/>
                </a:cxn>
                <a:cxn ang="0">
                  <a:pos x="95" y="6"/>
                </a:cxn>
                <a:cxn ang="0">
                  <a:pos x="114" y="4"/>
                </a:cxn>
                <a:cxn ang="0">
                  <a:pos x="134" y="2"/>
                </a:cxn>
                <a:cxn ang="0">
                  <a:pos x="155" y="0"/>
                </a:cxn>
                <a:cxn ang="0">
                  <a:pos x="156" y="1"/>
                </a:cxn>
                <a:cxn ang="0">
                  <a:pos x="157" y="2"/>
                </a:cxn>
                <a:cxn ang="0">
                  <a:pos x="157" y="3"/>
                </a:cxn>
                <a:cxn ang="0">
                  <a:pos x="158" y="4"/>
                </a:cxn>
                <a:cxn ang="0">
                  <a:pos x="157" y="6"/>
                </a:cxn>
                <a:cxn ang="0">
                  <a:pos x="156" y="9"/>
                </a:cxn>
                <a:cxn ang="0">
                  <a:pos x="155" y="12"/>
                </a:cxn>
                <a:cxn ang="0">
                  <a:pos x="154" y="14"/>
                </a:cxn>
                <a:cxn ang="0">
                  <a:pos x="146" y="15"/>
                </a:cxn>
                <a:cxn ang="0">
                  <a:pos x="133" y="16"/>
                </a:cxn>
                <a:cxn ang="0">
                  <a:pos x="115" y="17"/>
                </a:cxn>
                <a:cxn ang="0">
                  <a:pos x="94" y="19"/>
                </a:cxn>
                <a:cxn ang="0">
                  <a:pos x="69" y="21"/>
                </a:cxn>
                <a:cxn ang="0">
                  <a:pos x="45" y="23"/>
                </a:cxn>
                <a:cxn ang="0">
                  <a:pos x="21" y="25"/>
                </a:cxn>
                <a:cxn ang="0">
                  <a:pos x="0" y="27"/>
                </a:cxn>
                <a:cxn ang="0">
                  <a:pos x="0" y="27"/>
                </a:cxn>
                <a:cxn ang="0">
                  <a:pos x="0" y="27"/>
                </a:cxn>
              </a:cxnLst>
              <a:rect l="0" t="0" r="r" b="b"/>
              <a:pathLst>
                <a:path w="158" h="27">
                  <a:moveTo>
                    <a:pt x="0" y="27"/>
                  </a:moveTo>
                  <a:lnTo>
                    <a:pt x="0" y="26"/>
                  </a:lnTo>
                  <a:lnTo>
                    <a:pt x="0" y="24"/>
                  </a:lnTo>
                  <a:lnTo>
                    <a:pt x="0" y="23"/>
                  </a:lnTo>
                  <a:lnTo>
                    <a:pt x="0" y="22"/>
                  </a:lnTo>
                  <a:lnTo>
                    <a:pt x="18" y="18"/>
                  </a:lnTo>
                  <a:lnTo>
                    <a:pt x="37" y="14"/>
                  </a:lnTo>
                  <a:lnTo>
                    <a:pt x="56" y="11"/>
                  </a:lnTo>
                  <a:lnTo>
                    <a:pt x="76" y="9"/>
                  </a:lnTo>
                  <a:lnTo>
                    <a:pt x="95" y="6"/>
                  </a:lnTo>
                  <a:lnTo>
                    <a:pt x="114" y="4"/>
                  </a:lnTo>
                  <a:lnTo>
                    <a:pt x="134" y="2"/>
                  </a:lnTo>
                  <a:lnTo>
                    <a:pt x="155" y="0"/>
                  </a:lnTo>
                  <a:lnTo>
                    <a:pt x="156" y="1"/>
                  </a:lnTo>
                  <a:lnTo>
                    <a:pt x="157" y="2"/>
                  </a:lnTo>
                  <a:lnTo>
                    <a:pt x="157" y="3"/>
                  </a:lnTo>
                  <a:lnTo>
                    <a:pt x="158" y="4"/>
                  </a:lnTo>
                  <a:lnTo>
                    <a:pt x="157" y="6"/>
                  </a:lnTo>
                  <a:lnTo>
                    <a:pt x="156" y="9"/>
                  </a:lnTo>
                  <a:lnTo>
                    <a:pt x="155" y="12"/>
                  </a:lnTo>
                  <a:lnTo>
                    <a:pt x="154" y="14"/>
                  </a:lnTo>
                  <a:lnTo>
                    <a:pt x="146" y="15"/>
                  </a:lnTo>
                  <a:lnTo>
                    <a:pt x="133" y="16"/>
                  </a:lnTo>
                  <a:lnTo>
                    <a:pt x="115" y="17"/>
                  </a:lnTo>
                  <a:lnTo>
                    <a:pt x="94" y="19"/>
                  </a:lnTo>
                  <a:lnTo>
                    <a:pt x="69" y="21"/>
                  </a:lnTo>
                  <a:lnTo>
                    <a:pt x="45" y="23"/>
                  </a:lnTo>
                  <a:lnTo>
                    <a:pt x="21" y="25"/>
                  </a:lnTo>
                  <a:lnTo>
                    <a:pt x="0" y="27"/>
                  </a:lnTo>
                  <a:lnTo>
                    <a:pt x="0" y="27"/>
                  </a:lnTo>
                  <a:lnTo>
                    <a:pt x="0" y="27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6" name="Freeform 168"/>
            <p:cNvSpPr>
              <a:spLocks/>
            </p:cNvSpPr>
            <p:nvPr/>
          </p:nvSpPr>
          <p:spPr bwMode="auto">
            <a:xfrm>
              <a:off x="2744" y="2599"/>
              <a:ext cx="47" cy="22"/>
            </a:xfrm>
            <a:custGeom>
              <a:avLst/>
              <a:gdLst/>
              <a:ahLst/>
              <a:cxnLst>
                <a:cxn ang="0">
                  <a:pos x="10" y="22"/>
                </a:cxn>
                <a:cxn ang="0">
                  <a:pos x="7" y="21"/>
                </a:cxn>
                <a:cxn ang="0">
                  <a:pos x="5" y="20"/>
                </a:cxn>
                <a:cxn ang="0">
                  <a:pos x="2" y="20"/>
                </a:cxn>
                <a:cxn ang="0">
                  <a:pos x="0" y="19"/>
                </a:cxn>
                <a:cxn ang="0">
                  <a:pos x="0" y="13"/>
                </a:cxn>
                <a:cxn ang="0">
                  <a:pos x="0" y="10"/>
                </a:cxn>
                <a:cxn ang="0">
                  <a:pos x="0" y="8"/>
                </a:cxn>
                <a:cxn ang="0">
                  <a:pos x="2" y="5"/>
                </a:cxn>
                <a:cxn ang="0">
                  <a:pos x="16" y="3"/>
                </a:cxn>
                <a:cxn ang="0">
                  <a:pos x="26" y="2"/>
                </a:cxn>
                <a:cxn ang="0">
                  <a:pos x="33" y="1"/>
                </a:cxn>
                <a:cxn ang="0">
                  <a:pos x="38" y="1"/>
                </a:cxn>
                <a:cxn ang="0">
                  <a:pos x="42" y="0"/>
                </a:cxn>
                <a:cxn ang="0">
                  <a:pos x="44" y="0"/>
                </a:cxn>
                <a:cxn ang="0">
                  <a:pos x="45" y="0"/>
                </a:cxn>
                <a:cxn ang="0">
                  <a:pos x="46" y="0"/>
                </a:cxn>
                <a:cxn ang="0">
                  <a:pos x="46" y="4"/>
                </a:cxn>
                <a:cxn ang="0">
                  <a:pos x="47" y="7"/>
                </a:cxn>
                <a:cxn ang="0">
                  <a:pos x="47" y="10"/>
                </a:cxn>
                <a:cxn ang="0">
                  <a:pos x="47" y="14"/>
                </a:cxn>
                <a:cxn ang="0">
                  <a:pos x="43" y="17"/>
                </a:cxn>
                <a:cxn ang="0">
                  <a:pos x="39" y="18"/>
                </a:cxn>
                <a:cxn ang="0">
                  <a:pos x="34" y="20"/>
                </a:cxn>
                <a:cxn ang="0">
                  <a:pos x="29" y="21"/>
                </a:cxn>
                <a:cxn ang="0">
                  <a:pos x="23" y="21"/>
                </a:cxn>
                <a:cxn ang="0">
                  <a:pos x="18" y="21"/>
                </a:cxn>
                <a:cxn ang="0">
                  <a:pos x="14" y="22"/>
                </a:cxn>
                <a:cxn ang="0">
                  <a:pos x="10" y="22"/>
                </a:cxn>
                <a:cxn ang="0">
                  <a:pos x="10" y="22"/>
                </a:cxn>
                <a:cxn ang="0">
                  <a:pos x="10" y="22"/>
                </a:cxn>
              </a:cxnLst>
              <a:rect l="0" t="0" r="r" b="b"/>
              <a:pathLst>
                <a:path w="47" h="22">
                  <a:moveTo>
                    <a:pt x="10" y="22"/>
                  </a:moveTo>
                  <a:lnTo>
                    <a:pt x="7" y="21"/>
                  </a:lnTo>
                  <a:lnTo>
                    <a:pt x="5" y="20"/>
                  </a:lnTo>
                  <a:lnTo>
                    <a:pt x="2" y="20"/>
                  </a:lnTo>
                  <a:lnTo>
                    <a:pt x="0" y="19"/>
                  </a:lnTo>
                  <a:lnTo>
                    <a:pt x="0" y="13"/>
                  </a:lnTo>
                  <a:lnTo>
                    <a:pt x="0" y="10"/>
                  </a:lnTo>
                  <a:lnTo>
                    <a:pt x="0" y="8"/>
                  </a:lnTo>
                  <a:lnTo>
                    <a:pt x="2" y="5"/>
                  </a:lnTo>
                  <a:lnTo>
                    <a:pt x="16" y="3"/>
                  </a:lnTo>
                  <a:lnTo>
                    <a:pt x="26" y="2"/>
                  </a:lnTo>
                  <a:lnTo>
                    <a:pt x="33" y="1"/>
                  </a:lnTo>
                  <a:lnTo>
                    <a:pt x="38" y="1"/>
                  </a:lnTo>
                  <a:lnTo>
                    <a:pt x="42" y="0"/>
                  </a:lnTo>
                  <a:lnTo>
                    <a:pt x="44" y="0"/>
                  </a:lnTo>
                  <a:lnTo>
                    <a:pt x="45" y="0"/>
                  </a:lnTo>
                  <a:lnTo>
                    <a:pt x="46" y="0"/>
                  </a:lnTo>
                  <a:lnTo>
                    <a:pt x="46" y="4"/>
                  </a:lnTo>
                  <a:lnTo>
                    <a:pt x="47" y="7"/>
                  </a:lnTo>
                  <a:lnTo>
                    <a:pt x="47" y="10"/>
                  </a:lnTo>
                  <a:lnTo>
                    <a:pt x="47" y="14"/>
                  </a:lnTo>
                  <a:lnTo>
                    <a:pt x="43" y="17"/>
                  </a:lnTo>
                  <a:lnTo>
                    <a:pt x="39" y="18"/>
                  </a:lnTo>
                  <a:lnTo>
                    <a:pt x="34" y="20"/>
                  </a:lnTo>
                  <a:lnTo>
                    <a:pt x="29" y="21"/>
                  </a:lnTo>
                  <a:lnTo>
                    <a:pt x="23" y="21"/>
                  </a:lnTo>
                  <a:lnTo>
                    <a:pt x="18" y="21"/>
                  </a:lnTo>
                  <a:lnTo>
                    <a:pt x="14" y="22"/>
                  </a:lnTo>
                  <a:lnTo>
                    <a:pt x="10" y="22"/>
                  </a:lnTo>
                  <a:lnTo>
                    <a:pt x="10" y="22"/>
                  </a:lnTo>
                  <a:lnTo>
                    <a:pt x="10" y="22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7" name="Freeform 169"/>
            <p:cNvSpPr>
              <a:spLocks/>
            </p:cNvSpPr>
            <p:nvPr/>
          </p:nvSpPr>
          <p:spPr bwMode="auto">
            <a:xfrm>
              <a:off x="2816" y="2599"/>
              <a:ext cx="17" cy="16"/>
            </a:xfrm>
            <a:custGeom>
              <a:avLst/>
              <a:gdLst/>
              <a:ahLst/>
              <a:cxnLst>
                <a:cxn ang="0">
                  <a:pos x="0" y="16"/>
                </a:cxn>
                <a:cxn ang="0">
                  <a:pos x="0" y="11"/>
                </a:cxn>
                <a:cxn ang="0">
                  <a:pos x="0" y="6"/>
                </a:cxn>
                <a:cxn ang="0">
                  <a:pos x="0" y="3"/>
                </a:cxn>
                <a:cxn ang="0">
                  <a:pos x="2" y="0"/>
                </a:cxn>
                <a:cxn ang="0">
                  <a:pos x="13" y="2"/>
                </a:cxn>
                <a:cxn ang="0">
                  <a:pos x="17" y="6"/>
                </a:cxn>
                <a:cxn ang="0">
                  <a:pos x="14" y="12"/>
                </a:cxn>
                <a:cxn ang="0">
                  <a:pos x="0" y="16"/>
                </a:cxn>
                <a:cxn ang="0">
                  <a:pos x="0" y="16"/>
                </a:cxn>
                <a:cxn ang="0">
                  <a:pos x="0" y="16"/>
                </a:cxn>
              </a:cxnLst>
              <a:rect l="0" t="0" r="r" b="b"/>
              <a:pathLst>
                <a:path w="17" h="16">
                  <a:moveTo>
                    <a:pt x="0" y="16"/>
                  </a:moveTo>
                  <a:lnTo>
                    <a:pt x="0" y="11"/>
                  </a:lnTo>
                  <a:lnTo>
                    <a:pt x="0" y="6"/>
                  </a:lnTo>
                  <a:lnTo>
                    <a:pt x="0" y="3"/>
                  </a:lnTo>
                  <a:lnTo>
                    <a:pt x="2" y="0"/>
                  </a:lnTo>
                  <a:lnTo>
                    <a:pt x="13" y="2"/>
                  </a:lnTo>
                  <a:lnTo>
                    <a:pt x="17" y="6"/>
                  </a:lnTo>
                  <a:lnTo>
                    <a:pt x="14" y="12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6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9" name="Freeform 177"/>
            <p:cNvSpPr>
              <a:spLocks/>
            </p:cNvSpPr>
            <p:nvPr/>
          </p:nvSpPr>
          <p:spPr bwMode="auto">
            <a:xfrm>
              <a:off x="2070" y="2552"/>
              <a:ext cx="1862" cy="1269"/>
            </a:xfrm>
            <a:custGeom>
              <a:avLst/>
              <a:gdLst/>
              <a:ahLst/>
              <a:cxnLst>
                <a:cxn ang="0">
                  <a:pos x="867" y="1268"/>
                </a:cxn>
                <a:cxn ang="0">
                  <a:pos x="772" y="1260"/>
                </a:cxn>
                <a:cxn ang="0">
                  <a:pos x="689" y="1231"/>
                </a:cxn>
                <a:cxn ang="0">
                  <a:pos x="660" y="1196"/>
                </a:cxn>
                <a:cxn ang="0">
                  <a:pos x="635" y="1191"/>
                </a:cxn>
                <a:cxn ang="0">
                  <a:pos x="536" y="1188"/>
                </a:cxn>
                <a:cxn ang="0">
                  <a:pos x="436" y="1196"/>
                </a:cxn>
                <a:cxn ang="0">
                  <a:pos x="339" y="1208"/>
                </a:cxn>
                <a:cxn ang="0">
                  <a:pos x="240" y="1218"/>
                </a:cxn>
                <a:cxn ang="0">
                  <a:pos x="148" y="1152"/>
                </a:cxn>
                <a:cxn ang="0">
                  <a:pos x="79" y="874"/>
                </a:cxn>
                <a:cxn ang="0">
                  <a:pos x="28" y="644"/>
                </a:cxn>
                <a:cxn ang="0">
                  <a:pos x="0" y="443"/>
                </a:cxn>
                <a:cxn ang="0">
                  <a:pos x="33" y="403"/>
                </a:cxn>
                <a:cxn ang="0">
                  <a:pos x="52" y="285"/>
                </a:cxn>
                <a:cxn ang="0">
                  <a:pos x="87" y="169"/>
                </a:cxn>
                <a:cxn ang="0">
                  <a:pos x="100" y="125"/>
                </a:cxn>
                <a:cxn ang="0">
                  <a:pos x="162" y="107"/>
                </a:cxn>
                <a:cxn ang="0">
                  <a:pos x="240" y="103"/>
                </a:cxn>
                <a:cxn ang="0">
                  <a:pos x="312" y="105"/>
                </a:cxn>
                <a:cxn ang="0">
                  <a:pos x="366" y="112"/>
                </a:cxn>
                <a:cxn ang="0">
                  <a:pos x="432" y="108"/>
                </a:cxn>
                <a:cxn ang="0">
                  <a:pos x="510" y="63"/>
                </a:cxn>
                <a:cxn ang="0">
                  <a:pos x="586" y="20"/>
                </a:cxn>
                <a:cxn ang="0">
                  <a:pos x="674" y="0"/>
                </a:cxn>
                <a:cxn ang="0">
                  <a:pos x="735" y="18"/>
                </a:cxn>
                <a:cxn ang="0">
                  <a:pos x="792" y="41"/>
                </a:cxn>
                <a:cxn ang="0">
                  <a:pos x="851" y="69"/>
                </a:cxn>
                <a:cxn ang="0">
                  <a:pos x="903" y="106"/>
                </a:cxn>
                <a:cxn ang="0">
                  <a:pos x="969" y="116"/>
                </a:cxn>
                <a:cxn ang="0">
                  <a:pos x="1050" y="67"/>
                </a:cxn>
                <a:cxn ang="0">
                  <a:pos x="1139" y="38"/>
                </a:cxn>
                <a:cxn ang="0">
                  <a:pos x="1236" y="28"/>
                </a:cxn>
                <a:cxn ang="0">
                  <a:pos x="1281" y="41"/>
                </a:cxn>
                <a:cxn ang="0">
                  <a:pos x="1343" y="74"/>
                </a:cxn>
                <a:cxn ang="0">
                  <a:pos x="1439" y="135"/>
                </a:cxn>
                <a:cxn ang="0">
                  <a:pos x="1501" y="139"/>
                </a:cxn>
                <a:cxn ang="0">
                  <a:pos x="1555" y="129"/>
                </a:cxn>
                <a:cxn ang="0">
                  <a:pos x="1609" y="116"/>
                </a:cxn>
                <a:cxn ang="0">
                  <a:pos x="1662" y="110"/>
                </a:cxn>
                <a:cxn ang="0">
                  <a:pos x="1714" y="110"/>
                </a:cxn>
                <a:cxn ang="0">
                  <a:pos x="1767" y="113"/>
                </a:cxn>
                <a:cxn ang="0">
                  <a:pos x="1801" y="143"/>
                </a:cxn>
                <a:cxn ang="0">
                  <a:pos x="1830" y="189"/>
                </a:cxn>
                <a:cxn ang="0">
                  <a:pos x="1850" y="224"/>
                </a:cxn>
                <a:cxn ang="0">
                  <a:pos x="1816" y="340"/>
                </a:cxn>
                <a:cxn ang="0">
                  <a:pos x="1811" y="419"/>
                </a:cxn>
                <a:cxn ang="0">
                  <a:pos x="1857" y="474"/>
                </a:cxn>
                <a:cxn ang="0">
                  <a:pos x="1834" y="571"/>
                </a:cxn>
                <a:cxn ang="0">
                  <a:pos x="1752" y="773"/>
                </a:cxn>
                <a:cxn ang="0">
                  <a:pos x="1680" y="981"/>
                </a:cxn>
                <a:cxn ang="0">
                  <a:pos x="1616" y="1192"/>
                </a:cxn>
                <a:cxn ang="0">
                  <a:pos x="1581" y="1253"/>
                </a:cxn>
                <a:cxn ang="0">
                  <a:pos x="1522" y="1250"/>
                </a:cxn>
                <a:cxn ang="0">
                  <a:pos x="1378" y="1225"/>
                </a:cxn>
                <a:cxn ang="0">
                  <a:pos x="1236" y="1209"/>
                </a:cxn>
                <a:cxn ang="0">
                  <a:pos x="1093" y="1208"/>
                </a:cxn>
                <a:cxn ang="0">
                  <a:pos x="1057" y="1242"/>
                </a:cxn>
                <a:cxn ang="0">
                  <a:pos x="962" y="1265"/>
                </a:cxn>
              </a:cxnLst>
              <a:rect l="0" t="0" r="r" b="b"/>
              <a:pathLst>
                <a:path w="1862" h="1269">
                  <a:moveTo>
                    <a:pt x="927" y="1269"/>
                  </a:moveTo>
                  <a:lnTo>
                    <a:pt x="915" y="1269"/>
                  </a:lnTo>
                  <a:lnTo>
                    <a:pt x="900" y="1268"/>
                  </a:lnTo>
                  <a:lnTo>
                    <a:pt x="884" y="1268"/>
                  </a:lnTo>
                  <a:lnTo>
                    <a:pt x="867" y="1268"/>
                  </a:lnTo>
                  <a:lnTo>
                    <a:pt x="849" y="1267"/>
                  </a:lnTo>
                  <a:lnTo>
                    <a:pt x="829" y="1266"/>
                  </a:lnTo>
                  <a:lnTo>
                    <a:pt x="810" y="1264"/>
                  </a:lnTo>
                  <a:lnTo>
                    <a:pt x="791" y="1262"/>
                  </a:lnTo>
                  <a:lnTo>
                    <a:pt x="772" y="1260"/>
                  </a:lnTo>
                  <a:lnTo>
                    <a:pt x="752" y="1256"/>
                  </a:lnTo>
                  <a:lnTo>
                    <a:pt x="734" y="1252"/>
                  </a:lnTo>
                  <a:lnTo>
                    <a:pt x="717" y="1246"/>
                  </a:lnTo>
                  <a:lnTo>
                    <a:pt x="702" y="1239"/>
                  </a:lnTo>
                  <a:lnTo>
                    <a:pt x="689" y="1231"/>
                  </a:lnTo>
                  <a:lnTo>
                    <a:pt x="676" y="1222"/>
                  </a:lnTo>
                  <a:lnTo>
                    <a:pt x="667" y="1212"/>
                  </a:lnTo>
                  <a:lnTo>
                    <a:pt x="665" y="1205"/>
                  </a:lnTo>
                  <a:lnTo>
                    <a:pt x="663" y="1200"/>
                  </a:lnTo>
                  <a:lnTo>
                    <a:pt x="660" y="1196"/>
                  </a:lnTo>
                  <a:lnTo>
                    <a:pt x="656" y="1194"/>
                  </a:lnTo>
                  <a:lnTo>
                    <a:pt x="652" y="1193"/>
                  </a:lnTo>
                  <a:lnTo>
                    <a:pt x="647" y="1192"/>
                  </a:lnTo>
                  <a:lnTo>
                    <a:pt x="641" y="1192"/>
                  </a:lnTo>
                  <a:lnTo>
                    <a:pt x="635" y="1191"/>
                  </a:lnTo>
                  <a:lnTo>
                    <a:pt x="615" y="1189"/>
                  </a:lnTo>
                  <a:lnTo>
                    <a:pt x="595" y="1188"/>
                  </a:lnTo>
                  <a:lnTo>
                    <a:pt x="575" y="1188"/>
                  </a:lnTo>
                  <a:lnTo>
                    <a:pt x="556" y="1188"/>
                  </a:lnTo>
                  <a:lnTo>
                    <a:pt x="536" y="1188"/>
                  </a:lnTo>
                  <a:lnTo>
                    <a:pt x="515" y="1189"/>
                  </a:lnTo>
                  <a:lnTo>
                    <a:pt x="496" y="1190"/>
                  </a:lnTo>
                  <a:lnTo>
                    <a:pt x="476" y="1192"/>
                  </a:lnTo>
                  <a:lnTo>
                    <a:pt x="455" y="1194"/>
                  </a:lnTo>
                  <a:lnTo>
                    <a:pt x="436" y="1196"/>
                  </a:lnTo>
                  <a:lnTo>
                    <a:pt x="416" y="1198"/>
                  </a:lnTo>
                  <a:lnTo>
                    <a:pt x="397" y="1200"/>
                  </a:lnTo>
                  <a:lnTo>
                    <a:pt x="377" y="1203"/>
                  </a:lnTo>
                  <a:lnTo>
                    <a:pt x="358" y="1205"/>
                  </a:lnTo>
                  <a:lnTo>
                    <a:pt x="339" y="1208"/>
                  </a:lnTo>
                  <a:lnTo>
                    <a:pt x="320" y="1210"/>
                  </a:lnTo>
                  <a:lnTo>
                    <a:pt x="302" y="1212"/>
                  </a:lnTo>
                  <a:lnTo>
                    <a:pt x="283" y="1214"/>
                  </a:lnTo>
                  <a:lnTo>
                    <a:pt x="262" y="1216"/>
                  </a:lnTo>
                  <a:lnTo>
                    <a:pt x="240" y="1218"/>
                  </a:lnTo>
                  <a:lnTo>
                    <a:pt x="217" y="1219"/>
                  </a:lnTo>
                  <a:lnTo>
                    <a:pt x="196" y="1218"/>
                  </a:lnTo>
                  <a:lnTo>
                    <a:pt x="177" y="1215"/>
                  </a:lnTo>
                  <a:lnTo>
                    <a:pt x="161" y="1208"/>
                  </a:lnTo>
                  <a:lnTo>
                    <a:pt x="148" y="1152"/>
                  </a:lnTo>
                  <a:lnTo>
                    <a:pt x="136" y="1096"/>
                  </a:lnTo>
                  <a:lnTo>
                    <a:pt x="122" y="1040"/>
                  </a:lnTo>
                  <a:lnTo>
                    <a:pt x="108" y="984"/>
                  </a:lnTo>
                  <a:lnTo>
                    <a:pt x="94" y="929"/>
                  </a:lnTo>
                  <a:lnTo>
                    <a:pt x="79" y="874"/>
                  </a:lnTo>
                  <a:lnTo>
                    <a:pt x="65" y="819"/>
                  </a:lnTo>
                  <a:lnTo>
                    <a:pt x="52" y="765"/>
                  </a:lnTo>
                  <a:lnTo>
                    <a:pt x="45" y="725"/>
                  </a:lnTo>
                  <a:lnTo>
                    <a:pt x="37" y="684"/>
                  </a:lnTo>
                  <a:lnTo>
                    <a:pt x="28" y="644"/>
                  </a:lnTo>
                  <a:lnTo>
                    <a:pt x="20" y="604"/>
                  </a:lnTo>
                  <a:lnTo>
                    <a:pt x="13" y="564"/>
                  </a:lnTo>
                  <a:lnTo>
                    <a:pt x="6" y="523"/>
                  </a:lnTo>
                  <a:lnTo>
                    <a:pt x="1" y="484"/>
                  </a:lnTo>
                  <a:lnTo>
                    <a:pt x="0" y="443"/>
                  </a:lnTo>
                  <a:lnTo>
                    <a:pt x="4" y="432"/>
                  </a:lnTo>
                  <a:lnTo>
                    <a:pt x="11" y="424"/>
                  </a:lnTo>
                  <a:lnTo>
                    <a:pt x="18" y="416"/>
                  </a:lnTo>
                  <a:lnTo>
                    <a:pt x="25" y="410"/>
                  </a:lnTo>
                  <a:lnTo>
                    <a:pt x="33" y="403"/>
                  </a:lnTo>
                  <a:lnTo>
                    <a:pt x="41" y="397"/>
                  </a:lnTo>
                  <a:lnTo>
                    <a:pt x="50" y="390"/>
                  </a:lnTo>
                  <a:lnTo>
                    <a:pt x="58" y="382"/>
                  </a:lnTo>
                  <a:lnTo>
                    <a:pt x="55" y="335"/>
                  </a:lnTo>
                  <a:lnTo>
                    <a:pt x="52" y="285"/>
                  </a:lnTo>
                  <a:lnTo>
                    <a:pt x="52" y="238"/>
                  </a:lnTo>
                  <a:lnTo>
                    <a:pt x="58" y="192"/>
                  </a:lnTo>
                  <a:lnTo>
                    <a:pt x="70" y="181"/>
                  </a:lnTo>
                  <a:lnTo>
                    <a:pt x="79" y="174"/>
                  </a:lnTo>
                  <a:lnTo>
                    <a:pt x="87" y="169"/>
                  </a:lnTo>
                  <a:lnTo>
                    <a:pt x="92" y="164"/>
                  </a:lnTo>
                  <a:lnTo>
                    <a:pt x="95" y="158"/>
                  </a:lnTo>
                  <a:lnTo>
                    <a:pt x="97" y="151"/>
                  </a:lnTo>
                  <a:lnTo>
                    <a:pt x="99" y="140"/>
                  </a:lnTo>
                  <a:lnTo>
                    <a:pt x="100" y="125"/>
                  </a:lnTo>
                  <a:lnTo>
                    <a:pt x="110" y="120"/>
                  </a:lnTo>
                  <a:lnTo>
                    <a:pt x="121" y="116"/>
                  </a:lnTo>
                  <a:lnTo>
                    <a:pt x="134" y="112"/>
                  </a:lnTo>
                  <a:lnTo>
                    <a:pt x="147" y="109"/>
                  </a:lnTo>
                  <a:lnTo>
                    <a:pt x="162" y="107"/>
                  </a:lnTo>
                  <a:lnTo>
                    <a:pt x="177" y="105"/>
                  </a:lnTo>
                  <a:lnTo>
                    <a:pt x="193" y="104"/>
                  </a:lnTo>
                  <a:lnTo>
                    <a:pt x="208" y="103"/>
                  </a:lnTo>
                  <a:lnTo>
                    <a:pt x="224" y="103"/>
                  </a:lnTo>
                  <a:lnTo>
                    <a:pt x="240" y="103"/>
                  </a:lnTo>
                  <a:lnTo>
                    <a:pt x="255" y="103"/>
                  </a:lnTo>
                  <a:lnTo>
                    <a:pt x="270" y="104"/>
                  </a:lnTo>
                  <a:lnTo>
                    <a:pt x="284" y="104"/>
                  </a:lnTo>
                  <a:lnTo>
                    <a:pt x="298" y="105"/>
                  </a:lnTo>
                  <a:lnTo>
                    <a:pt x="312" y="105"/>
                  </a:lnTo>
                  <a:lnTo>
                    <a:pt x="323" y="106"/>
                  </a:lnTo>
                  <a:lnTo>
                    <a:pt x="334" y="107"/>
                  </a:lnTo>
                  <a:lnTo>
                    <a:pt x="344" y="109"/>
                  </a:lnTo>
                  <a:lnTo>
                    <a:pt x="355" y="110"/>
                  </a:lnTo>
                  <a:lnTo>
                    <a:pt x="366" y="112"/>
                  </a:lnTo>
                  <a:lnTo>
                    <a:pt x="378" y="113"/>
                  </a:lnTo>
                  <a:lnTo>
                    <a:pt x="390" y="114"/>
                  </a:lnTo>
                  <a:lnTo>
                    <a:pt x="402" y="114"/>
                  </a:lnTo>
                  <a:lnTo>
                    <a:pt x="415" y="115"/>
                  </a:lnTo>
                  <a:lnTo>
                    <a:pt x="432" y="108"/>
                  </a:lnTo>
                  <a:lnTo>
                    <a:pt x="449" y="100"/>
                  </a:lnTo>
                  <a:lnTo>
                    <a:pt x="465" y="92"/>
                  </a:lnTo>
                  <a:lnTo>
                    <a:pt x="481" y="83"/>
                  </a:lnTo>
                  <a:lnTo>
                    <a:pt x="496" y="72"/>
                  </a:lnTo>
                  <a:lnTo>
                    <a:pt x="510" y="63"/>
                  </a:lnTo>
                  <a:lnTo>
                    <a:pt x="525" y="54"/>
                  </a:lnTo>
                  <a:lnTo>
                    <a:pt x="541" y="44"/>
                  </a:lnTo>
                  <a:lnTo>
                    <a:pt x="555" y="36"/>
                  </a:lnTo>
                  <a:lnTo>
                    <a:pt x="570" y="28"/>
                  </a:lnTo>
                  <a:lnTo>
                    <a:pt x="586" y="20"/>
                  </a:lnTo>
                  <a:lnTo>
                    <a:pt x="602" y="14"/>
                  </a:lnTo>
                  <a:lnTo>
                    <a:pt x="619" y="8"/>
                  </a:lnTo>
                  <a:lnTo>
                    <a:pt x="636" y="3"/>
                  </a:lnTo>
                  <a:lnTo>
                    <a:pt x="655" y="1"/>
                  </a:lnTo>
                  <a:lnTo>
                    <a:pt x="674" y="0"/>
                  </a:lnTo>
                  <a:lnTo>
                    <a:pt x="688" y="3"/>
                  </a:lnTo>
                  <a:lnTo>
                    <a:pt x="700" y="7"/>
                  </a:lnTo>
                  <a:lnTo>
                    <a:pt x="712" y="10"/>
                  </a:lnTo>
                  <a:lnTo>
                    <a:pt x="723" y="14"/>
                  </a:lnTo>
                  <a:lnTo>
                    <a:pt x="735" y="18"/>
                  </a:lnTo>
                  <a:lnTo>
                    <a:pt x="746" y="22"/>
                  </a:lnTo>
                  <a:lnTo>
                    <a:pt x="759" y="26"/>
                  </a:lnTo>
                  <a:lnTo>
                    <a:pt x="770" y="31"/>
                  </a:lnTo>
                  <a:lnTo>
                    <a:pt x="781" y="36"/>
                  </a:lnTo>
                  <a:lnTo>
                    <a:pt x="792" y="41"/>
                  </a:lnTo>
                  <a:lnTo>
                    <a:pt x="803" y="46"/>
                  </a:lnTo>
                  <a:lnTo>
                    <a:pt x="815" y="51"/>
                  </a:lnTo>
                  <a:lnTo>
                    <a:pt x="826" y="57"/>
                  </a:lnTo>
                  <a:lnTo>
                    <a:pt x="839" y="63"/>
                  </a:lnTo>
                  <a:lnTo>
                    <a:pt x="851" y="69"/>
                  </a:lnTo>
                  <a:lnTo>
                    <a:pt x="863" y="75"/>
                  </a:lnTo>
                  <a:lnTo>
                    <a:pt x="871" y="81"/>
                  </a:lnTo>
                  <a:lnTo>
                    <a:pt x="880" y="89"/>
                  </a:lnTo>
                  <a:lnTo>
                    <a:pt x="891" y="97"/>
                  </a:lnTo>
                  <a:lnTo>
                    <a:pt x="903" y="106"/>
                  </a:lnTo>
                  <a:lnTo>
                    <a:pt x="917" y="114"/>
                  </a:lnTo>
                  <a:lnTo>
                    <a:pt x="929" y="121"/>
                  </a:lnTo>
                  <a:lnTo>
                    <a:pt x="942" y="125"/>
                  </a:lnTo>
                  <a:lnTo>
                    <a:pt x="954" y="127"/>
                  </a:lnTo>
                  <a:lnTo>
                    <a:pt x="969" y="116"/>
                  </a:lnTo>
                  <a:lnTo>
                    <a:pt x="985" y="105"/>
                  </a:lnTo>
                  <a:lnTo>
                    <a:pt x="1001" y="95"/>
                  </a:lnTo>
                  <a:lnTo>
                    <a:pt x="1017" y="85"/>
                  </a:lnTo>
                  <a:lnTo>
                    <a:pt x="1033" y="75"/>
                  </a:lnTo>
                  <a:lnTo>
                    <a:pt x="1050" y="67"/>
                  </a:lnTo>
                  <a:lnTo>
                    <a:pt x="1067" y="60"/>
                  </a:lnTo>
                  <a:lnTo>
                    <a:pt x="1085" y="53"/>
                  </a:lnTo>
                  <a:lnTo>
                    <a:pt x="1102" y="48"/>
                  </a:lnTo>
                  <a:lnTo>
                    <a:pt x="1120" y="42"/>
                  </a:lnTo>
                  <a:lnTo>
                    <a:pt x="1139" y="38"/>
                  </a:lnTo>
                  <a:lnTo>
                    <a:pt x="1157" y="34"/>
                  </a:lnTo>
                  <a:lnTo>
                    <a:pt x="1176" y="32"/>
                  </a:lnTo>
                  <a:lnTo>
                    <a:pt x="1195" y="30"/>
                  </a:lnTo>
                  <a:lnTo>
                    <a:pt x="1216" y="28"/>
                  </a:lnTo>
                  <a:lnTo>
                    <a:pt x="1236" y="28"/>
                  </a:lnTo>
                  <a:lnTo>
                    <a:pt x="1244" y="30"/>
                  </a:lnTo>
                  <a:lnTo>
                    <a:pt x="1253" y="32"/>
                  </a:lnTo>
                  <a:lnTo>
                    <a:pt x="1261" y="35"/>
                  </a:lnTo>
                  <a:lnTo>
                    <a:pt x="1270" y="38"/>
                  </a:lnTo>
                  <a:lnTo>
                    <a:pt x="1281" y="41"/>
                  </a:lnTo>
                  <a:lnTo>
                    <a:pt x="1290" y="44"/>
                  </a:lnTo>
                  <a:lnTo>
                    <a:pt x="1299" y="47"/>
                  </a:lnTo>
                  <a:lnTo>
                    <a:pt x="1308" y="51"/>
                  </a:lnTo>
                  <a:lnTo>
                    <a:pt x="1326" y="62"/>
                  </a:lnTo>
                  <a:lnTo>
                    <a:pt x="1343" y="74"/>
                  </a:lnTo>
                  <a:lnTo>
                    <a:pt x="1362" y="88"/>
                  </a:lnTo>
                  <a:lnTo>
                    <a:pt x="1381" y="101"/>
                  </a:lnTo>
                  <a:lnTo>
                    <a:pt x="1399" y="113"/>
                  </a:lnTo>
                  <a:lnTo>
                    <a:pt x="1418" y="125"/>
                  </a:lnTo>
                  <a:lnTo>
                    <a:pt x="1439" y="135"/>
                  </a:lnTo>
                  <a:lnTo>
                    <a:pt x="1459" y="143"/>
                  </a:lnTo>
                  <a:lnTo>
                    <a:pt x="1470" y="142"/>
                  </a:lnTo>
                  <a:lnTo>
                    <a:pt x="1480" y="142"/>
                  </a:lnTo>
                  <a:lnTo>
                    <a:pt x="1491" y="140"/>
                  </a:lnTo>
                  <a:lnTo>
                    <a:pt x="1501" y="139"/>
                  </a:lnTo>
                  <a:lnTo>
                    <a:pt x="1513" y="137"/>
                  </a:lnTo>
                  <a:lnTo>
                    <a:pt x="1524" y="135"/>
                  </a:lnTo>
                  <a:lnTo>
                    <a:pt x="1534" y="133"/>
                  </a:lnTo>
                  <a:lnTo>
                    <a:pt x="1545" y="131"/>
                  </a:lnTo>
                  <a:lnTo>
                    <a:pt x="1555" y="129"/>
                  </a:lnTo>
                  <a:lnTo>
                    <a:pt x="1566" y="126"/>
                  </a:lnTo>
                  <a:lnTo>
                    <a:pt x="1576" y="124"/>
                  </a:lnTo>
                  <a:lnTo>
                    <a:pt x="1588" y="121"/>
                  </a:lnTo>
                  <a:lnTo>
                    <a:pt x="1599" y="119"/>
                  </a:lnTo>
                  <a:lnTo>
                    <a:pt x="1609" y="116"/>
                  </a:lnTo>
                  <a:lnTo>
                    <a:pt x="1620" y="114"/>
                  </a:lnTo>
                  <a:lnTo>
                    <a:pt x="1631" y="112"/>
                  </a:lnTo>
                  <a:lnTo>
                    <a:pt x="1641" y="111"/>
                  </a:lnTo>
                  <a:lnTo>
                    <a:pt x="1651" y="111"/>
                  </a:lnTo>
                  <a:lnTo>
                    <a:pt x="1662" y="110"/>
                  </a:lnTo>
                  <a:lnTo>
                    <a:pt x="1673" y="110"/>
                  </a:lnTo>
                  <a:lnTo>
                    <a:pt x="1683" y="110"/>
                  </a:lnTo>
                  <a:lnTo>
                    <a:pt x="1693" y="110"/>
                  </a:lnTo>
                  <a:lnTo>
                    <a:pt x="1703" y="110"/>
                  </a:lnTo>
                  <a:lnTo>
                    <a:pt x="1714" y="110"/>
                  </a:lnTo>
                  <a:lnTo>
                    <a:pt x="1724" y="111"/>
                  </a:lnTo>
                  <a:lnTo>
                    <a:pt x="1735" y="111"/>
                  </a:lnTo>
                  <a:lnTo>
                    <a:pt x="1746" y="112"/>
                  </a:lnTo>
                  <a:lnTo>
                    <a:pt x="1756" y="112"/>
                  </a:lnTo>
                  <a:lnTo>
                    <a:pt x="1767" y="113"/>
                  </a:lnTo>
                  <a:lnTo>
                    <a:pt x="1777" y="114"/>
                  </a:lnTo>
                  <a:lnTo>
                    <a:pt x="1788" y="115"/>
                  </a:lnTo>
                  <a:lnTo>
                    <a:pt x="1799" y="116"/>
                  </a:lnTo>
                  <a:lnTo>
                    <a:pt x="1803" y="128"/>
                  </a:lnTo>
                  <a:lnTo>
                    <a:pt x="1801" y="143"/>
                  </a:lnTo>
                  <a:lnTo>
                    <a:pt x="1801" y="161"/>
                  </a:lnTo>
                  <a:lnTo>
                    <a:pt x="1809" y="177"/>
                  </a:lnTo>
                  <a:lnTo>
                    <a:pt x="1816" y="181"/>
                  </a:lnTo>
                  <a:lnTo>
                    <a:pt x="1823" y="185"/>
                  </a:lnTo>
                  <a:lnTo>
                    <a:pt x="1830" y="189"/>
                  </a:lnTo>
                  <a:lnTo>
                    <a:pt x="1836" y="194"/>
                  </a:lnTo>
                  <a:lnTo>
                    <a:pt x="1842" y="199"/>
                  </a:lnTo>
                  <a:lnTo>
                    <a:pt x="1846" y="206"/>
                  </a:lnTo>
                  <a:lnTo>
                    <a:pt x="1849" y="214"/>
                  </a:lnTo>
                  <a:lnTo>
                    <a:pt x="1850" y="224"/>
                  </a:lnTo>
                  <a:lnTo>
                    <a:pt x="1841" y="247"/>
                  </a:lnTo>
                  <a:lnTo>
                    <a:pt x="1833" y="270"/>
                  </a:lnTo>
                  <a:lnTo>
                    <a:pt x="1826" y="292"/>
                  </a:lnTo>
                  <a:lnTo>
                    <a:pt x="1821" y="316"/>
                  </a:lnTo>
                  <a:lnTo>
                    <a:pt x="1816" y="340"/>
                  </a:lnTo>
                  <a:lnTo>
                    <a:pt x="1812" y="364"/>
                  </a:lnTo>
                  <a:lnTo>
                    <a:pt x="1810" y="388"/>
                  </a:lnTo>
                  <a:lnTo>
                    <a:pt x="1809" y="414"/>
                  </a:lnTo>
                  <a:lnTo>
                    <a:pt x="1810" y="416"/>
                  </a:lnTo>
                  <a:lnTo>
                    <a:pt x="1811" y="419"/>
                  </a:lnTo>
                  <a:lnTo>
                    <a:pt x="1811" y="422"/>
                  </a:lnTo>
                  <a:lnTo>
                    <a:pt x="1812" y="424"/>
                  </a:lnTo>
                  <a:lnTo>
                    <a:pt x="1833" y="442"/>
                  </a:lnTo>
                  <a:lnTo>
                    <a:pt x="1848" y="458"/>
                  </a:lnTo>
                  <a:lnTo>
                    <a:pt x="1857" y="474"/>
                  </a:lnTo>
                  <a:lnTo>
                    <a:pt x="1862" y="489"/>
                  </a:lnTo>
                  <a:lnTo>
                    <a:pt x="1861" y="506"/>
                  </a:lnTo>
                  <a:lnTo>
                    <a:pt x="1856" y="524"/>
                  </a:lnTo>
                  <a:lnTo>
                    <a:pt x="1847" y="545"/>
                  </a:lnTo>
                  <a:lnTo>
                    <a:pt x="1834" y="571"/>
                  </a:lnTo>
                  <a:lnTo>
                    <a:pt x="1817" y="610"/>
                  </a:lnTo>
                  <a:lnTo>
                    <a:pt x="1799" y="651"/>
                  </a:lnTo>
                  <a:lnTo>
                    <a:pt x="1783" y="691"/>
                  </a:lnTo>
                  <a:lnTo>
                    <a:pt x="1767" y="732"/>
                  </a:lnTo>
                  <a:lnTo>
                    <a:pt x="1752" y="773"/>
                  </a:lnTo>
                  <a:lnTo>
                    <a:pt x="1737" y="814"/>
                  </a:lnTo>
                  <a:lnTo>
                    <a:pt x="1722" y="855"/>
                  </a:lnTo>
                  <a:lnTo>
                    <a:pt x="1708" y="897"/>
                  </a:lnTo>
                  <a:lnTo>
                    <a:pt x="1694" y="939"/>
                  </a:lnTo>
                  <a:lnTo>
                    <a:pt x="1680" y="981"/>
                  </a:lnTo>
                  <a:lnTo>
                    <a:pt x="1667" y="1023"/>
                  </a:lnTo>
                  <a:lnTo>
                    <a:pt x="1654" y="1065"/>
                  </a:lnTo>
                  <a:lnTo>
                    <a:pt x="1641" y="1108"/>
                  </a:lnTo>
                  <a:lnTo>
                    <a:pt x="1628" y="1149"/>
                  </a:lnTo>
                  <a:lnTo>
                    <a:pt x="1616" y="1192"/>
                  </a:lnTo>
                  <a:lnTo>
                    <a:pt x="1604" y="1234"/>
                  </a:lnTo>
                  <a:lnTo>
                    <a:pt x="1599" y="1241"/>
                  </a:lnTo>
                  <a:lnTo>
                    <a:pt x="1593" y="1247"/>
                  </a:lnTo>
                  <a:lnTo>
                    <a:pt x="1587" y="1251"/>
                  </a:lnTo>
                  <a:lnTo>
                    <a:pt x="1581" y="1253"/>
                  </a:lnTo>
                  <a:lnTo>
                    <a:pt x="1573" y="1254"/>
                  </a:lnTo>
                  <a:lnTo>
                    <a:pt x="1566" y="1255"/>
                  </a:lnTo>
                  <a:lnTo>
                    <a:pt x="1558" y="1255"/>
                  </a:lnTo>
                  <a:lnTo>
                    <a:pt x="1550" y="1255"/>
                  </a:lnTo>
                  <a:lnTo>
                    <a:pt x="1522" y="1250"/>
                  </a:lnTo>
                  <a:lnTo>
                    <a:pt x="1492" y="1244"/>
                  </a:lnTo>
                  <a:lnTo>
                    <a:pt x="1464" y="1239"/>
                  </a:lnTo>
                  <a:lnTo>
                    <a:pt x="1436" y="1234"/>
                  </a:lnTo>
                  <a:lnTo>
                    <a:pt x="1406" y="1229"/>
                  </a:lnTo>
                  <a:lnTo>
                    <a:pt x="1378" y="1225"/>
                  </a:lnTo>
                  <a:lnTo>
                    <a:pt x="1349" y="1221"/>
                  </a:lnTo>
                  <a:lnTo>
                    <a:pt x="1321" y="1217"/>
                  </a:lnTo>
                  <a:lnTo>
                    <a:pt x="1293" y="1214"/>
                  </a:lnTo>
                  <a:lnTo>
                    <a:pt x="1264" y="1211"/>
                  </a:lnTo>
                  <a:lnTo>
                    <a:pt x="1236" y="1209"/>
                  </a:lnTo>
                  <a:lnTo>
                    <a:pt x="1208" y="1207"/>
                  </a:lnTo>
                  <a:lnTo>
                    <a:pt x="1179" y="1206"/>
                  </a:lnTo>
                  <a:lnTo>
                    <a:pt x="1150" y="1206"/>
                  </a:lnTo>
                  <a:lnTo>
                    <a:pt x="1121" y="1207"/>
                  </a:lnTo>
                  <a:lnTo>
                    <a:pt x="1093" y="1208"/>
                  </a:lnTo>
                  <a:lnTo>
                    <a:pt x="1086" y="1214"/>
                  </a:lnTo>
                  <a:lnTo>
                    <a:pt x="1081" y="1219"/>
                  </a:lnTo>
                  <a:lnTo>
                    <a:pt x="1077" y="1225"/>
                  </a:lnTo>
                  <a:lnTo>
                    <a:pt x="1073" y="1233"/>
                  </a:lnTo>
                  <a:lnTo>
                    <a:pt x="1057" y="1242"/>
                  </a:lnTo>
                  <a:lnTo>
                    <a:pt x="1039" y="1250"/>
                  </a:lnTo>
                  <a:lnTo>
                    <a:pt x="1021" y="1255"/>
                  </a:lnTo>
                  <a:lnTo>
                    <a:pt x="1002" y="1260"/>
                  </a:lnTo>
                  <a:lnTo>
                    <a:pt x="982" y="1263"/>
                  </a:lnTo>
                  <a:lnTo>
                    <a:pt x="962" y="1265"/>
                  </a:lnTo>
                  <a:lnTo>
                    <a:pt x="944" y="1267"/>
                  </a:lnTo>
                  <a:lnTo>
                    <a:pt x="927" y="1269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0" name="Freeform 178"/>
            <p:cNvSpPr>
              <a:spLocks/>
            </p:cNvSpPr>
            <p:nvPr/>
          </p:nvSpPr>
          <p:spPr bwMode="auto">
            <a:xfrm>
              <a:off x="2087" y="2578"/>
              <a:ext cx="1816" cy="1280"/>
            </a:xfrm>
            <a:custGeom>
              <a:avLst/>
              <a:gdLst/>
              <a:ahLst/>
              <a:cxnLst>
                <a:cxn ang="0">
                  <a:pos x="746" y="1212"/>
                </a:cxn>
                <a:cxn ang="0">
                  <a:pos x="674" y="1178"/>
                </a:cxn>
                <a:cxn ang="0">
                  <a:pos x="623" y="1154"/>
                </a:cxn>
                <a:cxn ang="0">
                  <a:pos x="515" y="1150"/>
                </a:cxn>
                <a:cxn ang="0">
                  <a:pos x="409" y="1153"/>
                </a:cxn>
                <a:cxn ang="0">
                  <a:pos x="306" y="1161"/>
                </a:cxn>
                <a:cxn ang="0">
                  <a:pos x="219" y="1172"/>
                </a:cxn>
                <a:cxn ang="0">
                  <a:pos x="165" y="1154"/>
                </a:cxn>
                <a:cxn ang="0">
                  <a:pos x="151" y="1107"/>
                </a:cxn>
                <a:cxn ang="0">
                  <a:pos x="83" y="842"/>
                </a:cxn>
                <a:cxn ang="0">
                  <a:pos x="31" y="620"/>
                </a:cxn>
                <a:cxn ang="0">
                  <a:pos x="3" y="455"/>
                </a:cxn>
                <a:cxn ang="0">
                  <a:pos x="22" y="391"/>
                </a:cxn>
                <a:cxn ang="0">
                  <a:pos x="59" y="334"/>
                </a:cxn>
                <a:cxn ang="0">
                  <a:pos x="63" y="172"/>
                </a:cxn>
                <a:cxn ang="0">
                  <a:pos x="89" y="156"/>
                </a:cxn>
                <a:cxn ang="0">
                  <a:pos x="103" y="116"/>
                </a:cxn>
                <a:cxn ang="0">
                  <a:pos x="196" y="94"/>
                </a:cxn>
                <a:cxn ang="0">
                  <a:pos x="273" y="95"/>
                </a:cxn>
                <a:cxn ang="0">
                  <a:pos x="325" y="100"/>
                </a:cxn>
                <a:cxn ang="0">
                  <a:pos x="378" y="104"/>
                </a:cxn>
                <a:cxn ang="0">
                  <a:pos x="431" y="101"/>
                </a:cxn>
                <a:cxn ang="0">
                  <a:pos x="486" y="72"/>
                </a:cxn>
                <a:cxn ang="0">
                  <a:pos x="541" y="37"/>
                </a:cxn>
                <a:cxn ang="0">
                  <a:pos x="598" y="8"/>
                </a:cxn>
                <a:cxn ang="0">
                  <a:pos x="681" y="2"/>
                </a:cxn>
                <a:cxn ang="0">
                  <a:pos x="760" y="27"/>
                </a:cxn>
                <a:cxn ang="0">
                  <a:pos x="837" y="68"/>
                </a:cxn>
                <a:cxn ang="0">
                  <a:pos x="914" y="118"/>
                </a:cxn>
                <a:cxn ang="0">
                  <a:pos x="924" y="126"/>
                </a:cxn>
                <a:cxn ang="0">
                  <a:pos x="952" y="111"/>
                </a:cxn>
                <a:cxn ang="0">
                  <a:pos x="1013" y="75"/>
                </a:cxn>
                <a:cxn ang="0">
                  <a:pos x="1112" y="38"/>
                </a:cxn>
                <a:cxn ang="0">
                  <a:pos x="1204" y="25"/>
                </a:cxn>
                <a:cxn ang="0">
                  <a:pos x="1298" y="49"/>
                </a:cxn>
                <a:cxn ang="0">
                  <a:pos x="1387" y="106"/>
                </a:cxn>
                <a:cxn ang="0">
                  <a:pos x="1472" y="133"/>
                </a:cxn>
                <a:cxn ang="0">
                  <a:pos x="1563" y="116"/>
                </a:cxn>
                <a:cxn ang="0">
                  <a:pos x="1654" y="105"/>
                </a:cxn>
                <a:cxn ang="0">
                  <a:pos x="1746" y="106"/>
                </a:cxn>
                <a:cxn ang="0">
                  <a:pos x="1766" y="161"/>
                </a:cxn>
                <a:cxn ang="0">
                  <a:pos x="1794" y="175"/>
                </a:cxn>
                <a:cxn ang="0">
                  <a:pos x="1800" y="249"/>
                </a:cxn>
                <a:cxn ang="0">
                  <a:pos x="1776" y="371"/>
                </a:cxn>
                <a:cxn ang="0">
                  <a:pos x="1808" y="438"/>
                </a:cxn>
                <a:cxn ang="0">
                  <a:pos x="1798" y="524"/>
                </a:cxn>
                <a:cxn ang="0">
                  <a:pos x="1717" y="719"/>
                </a:cxn>
                <a:cxn ang="0">
                  <a:pos x="1678" y="826"/>
                </a:cxn>
                <a:cxn ang="0">
                  <a:pos x="1630" y="984"/>
                </a:cxn>
                <a:cxn ang="0">
                  <a:pos x="1583" y="1135"/>
                </a:cxn>
                <a:cxn ang="0">
                  <a:pos x="1563" y="1189"/>
                </a:cxn>
                <a:cxn ang="0">
                  <a:pos x="1533" y="1206"/>
                </a:cxn>
                <a:cxn ang="0">
                  <a:pos x="1473" y="1201"/>
                </a:cxn>
                <a:cxn ang="0">
                  <a:pos x="1418" y="1191"/>
                </a:cxn>
                <a:cxn ang="0">
                  <a:pos x="1363" y="1180"/>
                </a:cxn>
                <a:cxn ang="0">
                  <a:pos x="1286" y="1171"/>
                </a:cxn>
                <a:cxn ang="0">
                  <a:pos x="1193" y="1164"/>
                </a:cxn>
                <a:cxn ang="0">
                  <a:pos x="1099" y="1163"/>
                </a:cxn>
                <a:cxn ang="0">
                  <a:pos x="1035" y="1178"/>
                </a:cxn>
                <a:cxn ang="0">
                  <a:pos x="1000" y="1206"/>
                </a:cxn>
                <a:cxn ang="0">
                  <a:pos x="939" y="1217"/>
                </a:cxn>
                <a:cxn ang="0">
                  <a:pos x="877" y="1221"/>
                </a:cxn>
                <a:cxn ang="0">
                  <a:pos x="833" y="1223"/>
                </a:cxn>
              </a:cxnLst>
              <a:rect l="0" t="0" r="r" b="b"/>
              <a:pathLst>
                <a:path w="1816" h="1280">
                  <a:moveTo>
                    <a:pt x="821" y="1223"/>
                  </a:moveTo>
                  <a:lnTo>
                    <a:pt x="802" y="1221"/>
                  </a:lnTo>
                  <a:lnTo>
                    <a:pt x="783" y="1217"/>
                  </a:lnTo>
                  <a:lnTo>
                    <a:pt x="764" y="1215"/>
                  </a:lnTo>
                  <a:lnTo>
                    <a:pt x="746" y="1212"/>
                  </a:lnTo>
                  <a:lnTo>
                    <a:pt x="726" y="1208"/>
                  </a:lnTo>
                  <a:lnTo>
                    <a:pt x="709" y="1202"/>
                  </a:lnTo>
                  <a:lnTo>
                    <a:pt x="693" y="1195"/>
                  </a:lnTo>
                  <a:lnTo>
                    <a:pt x="679" y="1186"/>
                  </a:lnTo>
                  <a:lnTo>
                    <a:pt x="674" y="1178"/>
                  </a:lnTo>
                  <a:lnTo>
                    <a:pt x="671" y="1171"/>
                  </a:lnTo>
                  <a:lnTo>
                    <a:pt x="669" y="1165"/>
                  </a:lnTo>
                  <a:lnTo>
                    <a:pt x="667" y="1158"/>
                  </a:lnTo>
                  <a:lnTo>
                    <a:pt x="644" y="1156"/>
                  </a:lnTo>
                  <a:lnTo>
                    <a:pt x="623" y="1154"/>
                  </a:lnTo>
                  <a:lnTo>
                    <a:pt x="601" y="1153"/>
                  </a:lnTo>
                  <a:lnTo>
                    <a:pt x="579" y="1152"/>
                  </a:lnTo>
                  <a:lnTo>
                    <a:pt x="558" y="1151"/>
                  </a:lnTo>
                  <a:lnTo>
                    <a:pt x="537" y="1151"/>
                  </a:lnTo>
                  <a:lnTo>
                    <a:pt x="515" y="1150"/>
                  </a:lnTo>
                  <a:lnTo>
                    <a:pt x="494" y="1150"/>
                  </a:lnTo>
                  <a:lnTo>
                    <a:pt x="473" y="1150"/>
                  </a:lnTo>
                  <a:lnTo>
                    <a:pt x="452" y="1151"/>
                  </a:lnTo>
                  <a:lnTo>
                    <a:pt x="430" y="1152"/>
                  </a:lnTo>
                  <a:lnTo>
                    <a:pt x="409" y="1153"/>
                  </a:lnTo>
                  <a:lnTo>
                    <a:pt x="388" y="1154"/>
                  </a:lnTo>
                  <a:lnTo>
                    <a:pt x="367" y="1155"/>
                  </a:lnTo>
                  <a:lnTo>
                    <a:pt x="344" y="1157"/>
                  </a:lnTo>
                  <a:lnTo>
                    <a:pt x="323" y="1159"/>
                  </a:lnTo>
                  <a:lnTo>
                    <a:pt x="306" y="1161"/>
                  </a:lnTo>
                  <a:lnTo>
                    <a:pt x="288" y="1164"/>
                  </a:lnTo>
                  <a:lnTo>
                    <a:pt x="271" y="1166"/>
                  </a:lnTo>
                  <a:lnTo>
                    <a:pt x="253" y="1168"/>
                  </a:lnTo>
                  <a:lnTo>
                    <a:pt x="236" y="1170"/>
                  </a:lnTo>
                  <a:lnTo>
                    <a:pt x="219" y="1172"/>
                  </a:lnTo>
                  <a:lnTo>
                    <a:pt x="201" y="1173"/>
                  </a:lnTo>
                  <a:lnTo>
                    <a:pt x="185" y="1173"/>
                  </a:lnTo>
                  <a:lnTo>
                    <a:pt x="177" y="1169"/>
                  </a:lnTo>
                  <a:lnTo>
                    <a:pt x="170" y="1162"/>
                  </a:lnTo>
                  <a:lnTo>
                    <a:pt x="165" y="1154"/>
                  </a:lnTo>
                  <a:lnTo>
                    <a:pt x="161" y="1144"/>
                  </a:lnTo>
                  <a:lnTo>
                    <a:pt x="157" y="1133"/>
                  </a:lnTo>
                  <a:lnTo>
                    <a:pt x="155" y="1124"/>
                  </a:lnTo>
                  <a:lnTo>
                    <a:pt x="153" y="1115"/>
                  </a:lnTo>
                  <a:lnTo>
                    <a:pt x="151" y="1107"/>
                  </a:lnTo>
                  <a:lnTo>
                    <a:pt x="137" y="1053"/>
                  </a:lnTo>
                  <a:lnTo>
                    <a:pt x="124" y="1001"/>
                  </a:lnTo>
                  <a:lnTo>
                    <a:pt x="110" y="947"/>
                  </a:lnTo>
                  <a:lnTo>
                    <a:pt x="97" y="894"/>
                  </a:lnTo>
                  <a:lnTo>
                    <a:pt x="83" y="842"/>
                  </a:lnTo>
                  <a:lnTo>
                    <a:pt x="70" y="790"/>
                  </a:lnTo>
                  <a:lnTo>
                    <a:pt x="56" y="737"/>
                  </a:lnTo>
                  <a:lnTo>
                    <a:pt x="44" y="686"/>
                  </a:lnTo>
                  <a:lnTo>
                    <a:pt x="38" y="653"/>
                  </a:lnTo>
                  <a:lnTo>
                    <a:pt x="31" y="620"/>
                  </a:lnTo>
                  <a:lnTo>
                    <a:pt x="25" y="586"/>
                  </a:lnTo>
                  <a:lnTo>
                    <a:pt x="19" y="553"/>
                  </a:lnTo>
                  <a:lnTo>
                    <a:pt x="13" y="520"/>
                  </a:lnTo>
                  <a:lnTo>
                    <a:pt x="8" y="487"/>
                  </a:lnTo>
                  <a:lnTo>
                    <a:pt x="3" y="455"/>
                  </a:lnTo>
                  <a:lnTo>
                    <a:pt x="0" y="423"/>
                  </a:lnTo>
                  <a:lnTo>
                    <a:pt x="4" y="411"/>
                  </a:lnTo>
                  <a:lnTo>
                    <a:pt x="9" y="402"/>
                  </a:lnTo>
                  <a:lnTo>
                    <a:pt x="15" y="396"/>
                  </a:lnTo>
                  <a:lnTo>
                    <a:pt x="22" y="391"/>
                  </a:lnTo>
                  <a:lnTo>
                    <a:pt x="30" y="387"/>
                  </a:lnTo>
                  <a:lnTo>
                    <a:pt x="39" y="383"/>
                  </a:lnTo>
                  <a:lnTo>
                    <a:pt x="48" y="378"/>
                  </a:lnTo>
                  <a:lnTo>
                    <a:pt x="58" y="371"/>
                  </a:lnTo>
                  <a:lnTo>
                    <a:pt x="59" y="334"/>
                  </a:lnTo>
                  <a:lnTo>
                    <a:pt x="60" y="302"/>
                  </a:lnTo>
                  <a:lnTo>
                    <a:pt x="59" y="255"/>
                  </a:lnTo>
                  <a:lnTo>
                    <a:pt x="58" y="176"/>
                  </a:lnTo>
                  <a:lnTo>
                    <a:pt x="61" y="174"/>
                  </a:lnTo>
                  <a:lnTo>
                    <a:pt x="63" y="172"/>
                  </a:lnTo>
                  <a:lnTo>
                    <a:pt x="66" y="170"/>
                  </a:lnTo>
                  <a:lnTo>
                    <a:pt x="70" y="167"/>
                  </a:lnTo>
                  <a:lnTo>
                    <a:pt x="75" y="164"/>
                  </a:lnTo>
                  <a:lnTo>
                    <a:pt x="81" y="161"/>
                  </a:lnTo>
                  <a:lnTo>
                    <a:pt x="89" y="156"/>
                  </a:lnTo>
                  <a:lnTo>
                    <a:pt x="100" y="149"/>
                  </a:lnTo>
                  <a:lnTo>
                    <a:pt x="101" y="141"/>
                  </a:lnTo>
                  <a:lnTo>
                    <a:pt x="102" y="132"/>
                  </a:lnTo>
                  <a:lnTo>
                    <a:pt x="102" y="124"/>
                  </a:lnTo>
                  <a:lnTo>
                    <a:pt x="103" y="116"/>
                  </a:lnTo>
                  <a:lnTo>
                    <a:pt x="117" y="108"/>
                  </a:lnTo>
                  <a:lnTo>
                    <a:pt x="135" y="102"/>
                  </a:lnTo>
                  <a:lnTo>
                    <a:pt x="155" y="98"/>
                  </a:lnTo>
                  <a:lnTo>
                    <a:pt x="175" y="95"/>
                  </a:lnTo>
                  <a:lnTo>
                    <a:pt x="196" y="94"/>
                  </a:lnTo>
                  <a:lnTo>
                    <a:pt x="216" y="94"/>
                  </a:lnTo>
                  <a:lnTo>
                    <a:pt x="237" y="94"/>
                  </a:lnTo>
                  <a:lnTo>
                    <a:pt x="254" y="94"/>
                  </a:lnTo>
                  <a:lnTo>
                    <a:pt x="264" y="95"/>
                  </a:lnTo>
                  <a:lnTo>
                    <a:pt x="273" y="95"/>
                  </a:lnTo>
                  <a:lnTo>
                    <a:pt x="283" y="96"/>
                  </a:lnTo>
                  <a:lnTo>
                    <a:pt x="294" y="97"/>
                  </a:lnTo>
                  <a:lnTo>
                    <a:pt x="304" y="98"/>
                  </a:lnTo>
                  <a:lnTo>
                    <a:pt x="315" y="99"/>
                  </a:lnTo>
                  <a:lnTo>
                    <a:pt x="325" y="100"/>
                  </a:lnTo>
                  <a:lnTo>
                    <a:pt x="335" y="101"/>
                  </a:lnTo>
                  <a:lnTo>
                    <a:pt x="346" y="101"/>
                  </a:lnTo>
                  <a:lnTo>
                    <a:pt x="356" y="102"/>
                  </a:lnTo>
                  <a:lnTo>
                    <a:pt x="367" y="103"/>
                  </a:lnTo>
                  <a:lnTo>
                    <a:pt x="378" y="104"/>
                  </a:lnTo>
                  <a:lnTo>
                    <a:pt x="388" y="104"/>
                  </a:lnTo>
                  <a:lnTo>
                    <a:pt x="399" y="105"/>
                  </a:lnTo>
                  <a:lnTo>
                    <a:pt x="409" y="105"/>
                  </a:lnTo>
                  <a:lnTo>
                    <a:pt x="420" y="105"/>
                  </a:lnTo>
                  <a:lnTo>
                    <a:pt x="431" y="101"/>
                  </a:lnTo>
                  <a:lnTo>
                    <a:pt x="442" y="96"/>
                  </a:lnTo>
                  <a:lnTo>
                    <a:pt x="453" y="91"/>
                  </a:lnTo>
                  <a:lnTo>
                    <a:pt x="464" y="85"/>
                  </a:lnTo>
                  <a:lnTo>
                    <a:pt x="475" y="79"/>
                  </a:lnTo>
                  <a:lnTo>
                    <a:pt x="486" y="72"/>
                  </a:lnTo>
                  <a:lnTo>
                    <a:pt x="496" y="66"/>
                  </a:lnTo>
                  <a:lnTo>
                    <a:pt x="507" y="59"/>
                  </a:lnTo>
                  <a:lnTo>
                    <a:pt x="519" y="51"/>
                  </a:lnTo>
                  <a:lnTo>
                    <a:pt x="530" y="44"/>
                  </a:lnTo>
                  <a:lnTo>
                    <a:pt x="541" y="37"/>
                  </a:lnTo>
                  <a:lnTo>
                    <a:pt x="552" y="31"/>
                  </a:lnTo>
                  <a:lnTo>
                    <a:pt x="563" y="24"/>
                  </a:lnTo>
                  <a:lnTo>
                    <a:pt x="575" y="18"/>
                  </a:lnTo>
                  <a:lnTo>
                    <a:pt x="586" y="13"/>
                  </a:lnTo>
                  <a:lnTo>
                    <a:pt x="598" y="8"/>
                  </a:lnTo>
                  <a:lnTo>
                    <a:pt x="615" y="4"/>
                  </a:lnTo>
                  <a:lnTo>
                    <a:pt x="632" y="1"/>
                  </a:lnTo>
                  <a:lnTo>
                    <a:pt x="648" y="0"/>
                  </a:lnTo>
                  <a:lnTo>
                    <a:pt x="664" y="0"/>
                  </a:lnTo>
                  <a:lnTo>
                    <a:pt x="681" y="2"/>
                  </a:lnTo>
                  <a:lnTo>
                    <a:pt x="697" y="5"/>
                  </a:lnTo>
                  <a:lnTo>
                    <a:pt x="713" y="9"/>
                  </a:lnTo>
                  <a:lnTo>
                    <a:pt x="728" y="14"/>
                  </a:lnTo>
                  <a:lnTo>
                    <a:pt x="744" y="20"/>
                  </a:lnTo>
                  <a:lnTo>
                    <a:pt x="760" y="27"/>
                  </a:lnTo>
                  <a:lnTo>
                    <a:pt x="775" y="34"/>
                  </a:lnTo>
                  <a:lnTo>
                    <a:pt x="790" y="42"/>
                  </a:lnTo>
                  <a:lnTo>
                    <a:pt x="805" y="50"/>
                  </a:lnTo>
                  <a:lnTo>
                    <a:pt x="822" y="60"/>
                  </a:lnTo>
                  <a:lnTo>
                    <a:pt x="837" y="68"/>
                  </a:lnTo>
                  <a:lnTo>
                    <a:pt x="853" y="77"/>
                  </a:lnTo>
                  <a:lnTo>
                    <a:pt x="875" y="93"/>
                  </a:lnTo>
                  <a:lnTo>
                    <a:pt x="893" y="104"/>
                  </a:lnTo>
                  <a:lnTo>
                    <a:pt x="905" y="113"/>
                  </a:lnTo>
                  <a:lnTo>
                    <a:pt x="914" y="118"/>
                  </a:lnTo>
                  <a:lnTo>
                    <a:pt x="919" y="122"/>
                  </a:lnTo>
                  <a:lnTo>
                    <a:pt x="921" y="124"/>
                  </a:lnTo>
                  <a:lnTo>
                    <a:pt x="923" y="125"/>
                  </a:lnTo>
                  <a:lnTo>
                    <a:pt x="923" y="126"/>
                  </a:lnTo>
                  <a:lnTo>
                    <a:pt x="924" y="126"/>
                  </a:lnTo>
                  <a:lnTo>
                    <a:pt x="926" y="126"/>
                  </a:lnTo>
                  <a:lnTo>
                    <a:pt x="927" y="127"/>
                  </a:lnTo>
                  <a:lnTo>
                    <a:pt x="928" y="127"/>
                  </a:lnTo>
                  <a:lnTo>
                    <a:pt x="940" y="119"/>
                  </a:lnTo>
                  <a:lnTo>
                    <a:pt x="952" y="111"/>
                  </a:lnTo>
                  <a:lnTo>
                    <a:pt x="965" y="103"/>
                  </a:lnTo>
                  <a:lnTo>
                    <a:pt x="976" y="96"/>
                  </a:lnTo>
                  <a:lnTo>
                    <a:pt x="988" y="89"/>
                  </a:lnTo>
                  <a:lnTo>
                    <a:pt x="1001" y="82"/>
                  </a:lnTo>
                  <a:lnTo>
                    <a:pt x="1013" y="75"/>
                  </a:lnTo>
                  <a:lnTo>
                    <a:pt x="1026" y="68"/>
                  </a:lnTo>
                  <a:lnTo>
                    <a:pt x="1050" y="60"/>
                  </a:lnTo>
                  <a:lnTo>
                    <a:pt x="1072" y="51"/>
                  </a:lnTo>
                  <a:lnTo>
                    <a:pt x="1092" y="44"/>
                  </a:lnTo>
                  <a:lnTo>
                    <a:pt x="1112" y="38"/>
                  </a:lnTo>
                  <a:lnTo>
                    <a:pt x="1132" y="33"/>
                  </a:lnTo>
                  <a:lnTo>
                    <a:pt x="1150" y="29"/>
                  </a:lnTo>
                  <a:lnTo>
                    <a:pt x="1168" y="26"/>
                  </a:lnTo>
                  <a:lnTo>
                    <a:pt x="1185" y="25"/>
                  </a:lnTo>
                  <a:lnTo>
                    <a:pt x="1204" y="25"/>
                  </a:lnTo>
                  <a:lnTo>
                    <a:pt x="1222" y="26"/>
                  </a:lnTo>
                  <a:lnTo>
                    <a:pt x="1240" y="29"/>
                  </a:lnTo>
                  <a:lnTo>
                    <a:pt x="1258" y="34"/>
                  </a:lnTo>
                  <a:lnTo>
                    <a:pt x="1278" y="40"/>
                  </a:lnTo>
                  <a:lnTo>
                    <a:pt x="1298" y="49"/>
                  </a:lnTo>
                  <a:lnTo>
                    <a:pt x="1319" y="60"/>
                  </a:lnTo>
                  <a:lnTo>
                    <a:pt x="1342" y="73"/>
                  </a:lnTo>
                  <a:lnTo>
                    <a:pt x="1358" y="85"/>
                  </a:lnTo>
                  <a:lnTo>
                    <a:pt x="1373" y="96"/>
                  </a:lnTo>
                  <a:lnTo>
                    <a:pt x="1387" y="106"/>
                  </a:lnTo>
                  <a:lnTo>
                    <a:pt x="1401" y="115"/>
                  </a:lnTo>
                  <a:lnTo>
                    <a:pt x="1417" y="122"/>
                  </a:lnTo>
                  <a:lnTo>
                    <a:pt x="1433" y="128"/>
                  </a:lnTo>
                  <a:lnTo>
                    <a:pt x="1451" y="131"/>
                  </a:lnTo>
                  <a:lnTo>
                    <a:pt x="1472" y="133"/>
                  </a:lnTo>
                  <a:lnTo>
                    <a:pt x="1491" y="130"/>
                  </a:lnTo>
                  <a:lnTo>
                    <a:pt x="1509" y="126"/>
                  </a:lnTo>
                  <a:lnTo>
                    <a:pt x="1527" y="123"/>
                  </a:lnTo>
                  <a:lnTo>
                    <a:pt x="1545" y="120"/>
                  </a:lnTo>
                  <a:lnTo>
                    <a:pt x="1563" y="116"/>
                  </a:lnTo>
                  <a:lnTo>
                    <a:pt x="1581" y="113"/>
                  </a:lnTo>
                  <a:lnTo>
                    <a:pt x="1599" y="111"/>
                  </a:lnTo>
                  <a:lnTo>
                    <a:pt x="1617" y="108"/>
                  </a:lnTo>
                  <a:lnTo>
                    <a:pt x="1635" y="107"/>
                  </a:lnTo>
                  <a:lnTo>
                    <a:pt x="1654" y="105"/>
                  </a:lnTo>
                  <a:lnTo>
                    <a:pt x="1672" y="104"/>
                  </a:lnTo>
                  <a:lnTo>
                    <a:pt x="1690" y="103"/>
                  </a:lnTo>
                  <a:lnTo>
                    <a:pt x="1708" y="104"/>
                  </a:lnTo>
                  <a:lnTo>
                    <a:pt x="1728" y="104"/>
                  </a:lnTo>
                  <a:lnTo>
                    <a:pt x="1746" y="106"/>
                  </a:lnTo>
                  <a:lnTo>
                    <a:pt x="1765" y="108"/>
                  </a:lnTo>
                  <a:lnTo>
                    <a:pt x="1769" y="119"/>
                  </a:lnTo>
                  <a:lnTo>
                    <a:pt x="1770" y="132"/>
                  </a:lnTo>
                  <a:lnTo>
                    <a:pt x="1768" y="147"/>
                  </a:lnTo>
                  <a:lnTo>
                    <a:pt x="1766" y="161"/>
                  </a:lnTo>
                  <a:lnTo>
                    <a:pt x="1769" y="163"/>
                  </a:lnTo>
                  <a:lnTo>
                    <a:pt x="1774" y="166"/>
                  </a:lnTo>
                  <a:lnTo>
                    <a:pt x="1780" y="168"/>
                  </a:lnTo>
                  <a:lnTo>
                    <a:pt x="1787" y="171"/>
                  </a:lnTo>
                  <a:lnTo>
                    <a:pt x="1794" y="175"/>
                  </a:lnTo>
                  <a:lnTo>
                    <a:pt x="1801" y="178"/>
                  </a:lnTo>
                  <a:lnTo>
                    <a:pt x="1808" y="181"/>
                  </a:lnTo>
                  <a:lnTo>
                    <a:pt x="1813" y="184"/>
                  </a:lnTo>
                  <a:lnTo>
                    <a:pt x="1809" y="209"/>
                  </a:lnTo>
                  <a:lnTo>
                    <a:pt x="1800" y="249"/>
                  </a:lnTo>
                  <a:lnTo>
                    <a:pt x="1791" y="285"/>
                  </a:lnTo>
                  <a:lnTo>
                    <a:pt x="1783" y="304"/>
                  </a:lnTo>
                  <a:lnTo>
                    <a:pt x="1780" y="328"/>
                  </a:lnTo>
                  <a:lnTo>
                    <a:pt x="1778" y="346"/>
                  </a:lnTo>
                  <a:lnTo>
                    <a:pt x="1776" y="371"/>
                  </a:lnTo>
                  <a:lnTo>
                    <a:pt x="1772" y="410"/>
                  </a:lnTo>
                  <a:lnTo>
                    <a:pt x="1782" y="417"/>
                  </a:lnTo>
                  <a:lnTo>
                    <a:pt x="1793" y="424"/>
                  </a:lnTo>
                  <a:lnTo>
                    <a:pt x="1801" y="430"/>
                  </a:lnTo>
                  <a:lnTo>
                    <a:pt x="1808" y="438"/>
                  </a:lnTo>
                  <a:lnTo>
                    <a:pt x="1813" y="447"/>
                  </a:lnTo>
                  <a:lnTo>
                    <a:pt x="1816" y="458"/>
                  </a:lnTo>
                  <a:lnTo>
                    <a:pt x="1816" y="470"/>
                  </a:lnTo>
                  <a:lnTo>
                    <a:pt x="1814" y="484"/>
                  </a:lnTo>
                  <a:lnTo>
                    <a:pt x="1798" y="524"/>
                  </a:lnTo>
                  <a:lnTo>
                    <a:pt x="1781" y="562"/>
                  </a:lnTo>
                  <a:lnTo>
                    <a:pt x="1765" y="602"/>
                  </a:lnTo>
                  <a:lnTo>
                    <a:pt x="1749" y="640"/>
                  </a:lnTo>
                  <a:lnTo>
                    <a:pt x="1733" y="680"/>
                  </a:lnTo>
                  <a:lnTo>
                    <a:pt x="1717" y="719"/>
                  </a:lnTo>
                  <a:lnTo>
                    <a:pt x="1701" y="759"/>
                  </a:lnTo>
                  <a:lnTo>
                    <a:pt x="1686" y="799"/>
                  </a:lnTo>
                  <a:lnTo>
                    <a:pt x="1684" y="807"/>
                  </a:lnTo>
                  <a:lnTo>
                    <a:pt x="1681" y="815"/>
                  </a:lnTo>
                  <a:lnTo>
                    <a:pt x="1678" y="826"/>
                  </a:lnTo>
                  <a:lnTo>
                    <a:pt x="1674" y="842"/>
                  </a:lnTo>
                  <a:lnTo>
                    <a:pt x="1667" y="863"/>
                  </a:lnTo>
                  <a:lnTo>
                    <a:pt x="1658" y="892"/>
                  </a:lnTo>
                  <a:lnTo>
                    <a:pt x="1646" y="933"/>
                  </a:lnTo>
                  <a:lnTo>
                    <a:pt x="1630" y="984"/>
                  </a:lnTo>
                  <a:lnTo>
                    <a:pt x="1614" y="1034"/>
                  </a:lnTo>
                  <a:lnTo>
                    <a:pt x="1603" y="1073"/>
                  </a:lnTo>
                  <a:lnTo>
                    <a:pt x="1594" y="1100"/>
                  </a:lnTo>
                  <a:lnTo>
                    <a:pt x="1587" y="1121"/>
                  </a:lnTo>
                  <a:lnTo>
                    <a:pt x="1583" y="1135"/>
                  </a:lnTo>
                  <a:lnTo>
                    <a:pt x="1579" y="1148"/>
                  </a:lnTo>
                  <a:lnTo>
                    <a:pt x="1575" y="1158"/>
                  </a:lnTo>
                  <a:lnTo>
                    <a:pt x="1571" y="1170"/>
                  </a:lnTo>
                  <a:lnTo>
                    <a:pt x="1567" y="1180"/>
                  </a:lnTo>
                  <a:lnTo>
                    <a:pt x="1563" y="1189"/>
                  </a:lnTo>
                  <a:lnTo>
                    <a:pt x="1559" y="1195"/>
                  </a:lnTo>
                  <a:lnTo>
                    <a:pt x="1555" y="1199"/>
                  </a:lnTo>
                  <a:lnTo>
                    <a:pt x="1550" y="1203"/>
                  </a:lnTo>
                  <a:lnTo>
                    <a:pt x="1543" y="1205"/>
                  </a:lnTo>
                  <a:lnTo>
                    <a:pt x="1533" y="1206"/>
                  </a:lnTo>
                  <a:lnTo>
                    <a:pt x="1520" y="1207"/>
                  </a:lnTo>
                  <a:lnTo>
                    <a:pt x="1508" y="1206"/>
                  </a:lnTo>
                  <a:lnTo>
                    <a:pt x="1497" y="1204"/>
                  </a:lnTo>
                  <a:lnTo>
                    <a:pt x="1485" y="1202"/>
                  </a:lnTo>
                  <a:lnTo>
                    <a:pt x="1473" y="1201"/>
                  </a:lnTo>
                  <a:lnTo>
                    <a:pt x="1462" y="1199"/>
                  </a:lnTo>
                  <a:lnTo>
                    <a:pt x="1451" y="1197"/>
                  </a:lnTo>
                  <a:lnTo>
                    <a:pt x="1440" y="1195"/>
                  </a:lnTo>
                  <a:lnTo>
                    <a:pt x="1429" y="1193"/>
                  </a:lnTo>
                  <a:lnTo>
                    <a:pt x="1418" y="1191"/>
                  </a:lnTo>
                  <a:lnTo>
                    <a:pt x="1406" y="1189"/>
                  </a:lnTo>
                  <a:lnTo>
                    <a:pt x="1396" y="1187"/>
                  </a:lnTo>
                  <a:lnTo>
                    <a:pt x="1385" y="1184"/>
                  </a:lnTo>
                  <a:lnTo>
                    <a:pt x="1374" y="1182"/>
                  </a:lnTo>
                  <a:lnTo>
                    <a:pt x="1363" y="1180"/>
                  </a:lnTo>
                  <a:lnTo>
                    <a:pt x="1353" y="1178"/>
                  </a:lnTo>
                  <a:lnTo>
                    <a:pt x="1342" y="1176"/>
                  </a:lnTo>
                  <a:lnTo>
                    <a:pt x="1323" y="1174"/>
                  </a:lnTo>
                  <a:lnTo>
                    <a:pt x="1304" y="1172"/>
                  </a:lnTo>
                  <a:lnTo>
                    <a:pt x="1286" y="1171"/>
                  </a:lnTo>
                  <a:lnTo>
                    <a:pt x="1268" y="1169"/>
                  </a:lnTo>
                  <a:lnTo>
                    <a:pt x="1248" y="1167"/>
                  </a:lnTo>
                  <a:lnTo>
                    <a:pt x="1230" y="1166"/>
                  </a:lnTo>
                  <a:lnTo>
                    <a:pt x="1211" y="1165"/>
                  </a:lnTo>
                  <a:lnTo>
                    <a:pt x="1193" y="1164"/>
                  </a:lnTo>
                  <a:lnTo>
                    <a:pt x="1173" y="1163"/>
                  </a:lnTo>
                  <a:lnTo>
                    <a:pt x="1155" y="1163"/>
                  </a:lnTo>
                  <a:lnTo>
                    <a:pt x="1136" y="1163"/>
                  </a:lnTo>
                  <a:lnTo>
                    <a:pt x="1118" y="1163"/>
                  </a:lnTo>
                  <a:lnTo>
                    <a:pt x="1099" y="1163"/>
                  </a:lnTo>
                  <a:lnTo>
                    <a:pt x="1081" y="1164"/>
                  </a:lnTo>
                  <a:lnTo>
                    <a:pt x="1064" y="1166"/>
                  </a:lnTo>
                  <a:lnTo>
                    <a:pt x="1046" y="1168"/>
                  </a:lnTo>
                  <a:lnTo>
                    <a:pt x="1039" y="1173"/>
                  </a:lnTo>
                  <a:lnTo>
                    <a:pt x="1035" y="1178"/>
                  </a:lnTo>
                  <a:lnTo>
                    <a:pt x="1033" y="1184"/>
                  </a:lnTo>
                  <a:lnTo>
                    <a:pt x="1030" y="1192"/>
                  </a:lnTo>
                  <a:lnTo>
                    <a:pt x="1021" y="1197"/>
                  </a:lnTo>
                  <a:lnTo>
                    <a:pt x="1011" y="1202"/>
                  </a:lnTo>
                  <a:lnTo>
                    <a:pt x="1000" y="1206"/>
                  </a:lnTo>
                  <a:lnTo>
                    <a:pt x="989" y="1209"/>
                  </a:lnTo>
                  <a:lnTo>
                    <a:pt x="977" y="1212"/>
                  </a:lnTo>
                  <a:lnTo>
                    <a:pt x="965" y="1214"/>
                  </a:lnTo>
                  <a:lnTo>
                    <a:pt x="952" y="1215"/>
                  </a:lnTo>
                  <a:lnTo>
                    <a:pt x="939" y="1217"/>
                  </a:lnTo>
                  <a:lnTo>
                    <a:pt x="927" y="1218"/>
                  </a:lnTo>
                  <a:lnTo>
                    <a:pt x="914" y="1218"/>
                  </a:lnTo>
                  <a:lnTo>
                    <a:pt x="902" y="1220"/>
                  </a:lnTo>
                  <a:lnTo>
                    <a:pt x="890" y="1221"/>
                  </a:lnTo>
                  <a:lnTo>
                    <a:pt x="877" y="1221"/>
                  </a:lnTo>
                  <a:lnTo>
                    <a:pt x="866" y="1222"/>
                  </a:lnTo>
                  <a:lnTo>
                    <a:pt x="855" y="1222"/>
                  </a:lnTo>
                  <a:lnTo>
                    <a:pt x="845" y="1223"/>
                  </a:lnTo>
                  <a:lnTo>
                    <a:pt x="839" y="1223"/>
                  </a:lnTo>
                  <a:lnTo>
                    <a:pt x="833" y="1223"/>
                  </a:lnTo>
                  <a:lnTo>
                    <a:pt x="827" y="1223"/>
                  </a:lnTo>
                  <a:lnTo>
                    <a:pt x="878" y="1280"/>
                  </a:lnTo>
                  <a:lnTo>
                    <a:pt x="821" y="1223"/>
                  </a:lnTo>
                  <a:close/>
                </a:path>
              </a:pathLst>
            </a:custGeom>
            <a:solidFill>
              <a:srgbClr val="DDDDDD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1" name="Freeform 179"/>
            <p:cNvSpPr>
              <a:spLocks/>
            </p:cNvSpPr>
            <p:nvPr/>
          </p:nvSpPr>
          <p:spPr bwMode="auto">
            <a:xfrm>
              <a:off x="2105" y="3014"/>
              <a:ext cx="1782" cy="757"/>
            </a:xfrm>
            <a:custGeom>
              <a:avLst/>
              <a:gdLst/>
              <a:ahLst/>
              <a:cxnLst>
                <a:cxn ang="0">
                  <a:pos x="805" y="756"/>
                </a:cxn>
                <a:cxn ang="0">
                  <a:pos x="739" y="752"/>
                </a:cxn>
                <a:cxn ang="0">
                  <a:pos x="684" y="738"/>
                </a:cxn>
                <a:cxn ang="0">
                  <a:pos x="656" y="703"/>
                </a:cxn>
                <a:cxn ang="0">
                  <a:pos x="533" y="693"/>
                </a:cxn>
                <a:cxn ang="0">
                  <a:pos x="394" y="694"/>
                </a:cxn>
                <a:cxn ang="0">
                  <a:pos x="254" y="705"/>
                </a:cxn>
                <a:cxn ang="0">
                  <a:pos x="186" y="714"/>
                </a:cxn>
                <a:cxn ang="0">
                  <a:pos x="165" y="713"/>
                </a:cxn>
                <a:cxn ang="0">
                  <a:pos x="144" y="641"/>
                </a:cxn>
                <a:cxn ang="0">
                  <a:pos x="69" y="344"/>
                </a:cxn>
                <a:cxn ang="0">
                  <a:pos x="23" y="142"/>
                </a:cxn>
                <a:cxn ang="0">
                  <a:pos x="0" y="0"/>
                </a:cxn>
                <a:cxn ang="0">
                  <a:pos x="12" y="32"/>
                </a:cxn>
                <a:cxn ang="0">
                  <a:pos x="47" y="192"/>
                </a:cxn>
                <a:cxn ang="0">
                  <a:pos x="92" y="358"/>
                </a:cxn>
                <a:cxn ang="0">
                  <a:pos x="136" y="538"/>
                </a:cxn>
                <a:cxn ang="0">
                  <a:pos x="161" y="635"/>
                </a:cxn>
                <a:cxn ang="0">
                  <a:pos x="187" y="682"/>
                </a:cxn>
                <a:cxn ang="0">
                  <a:pos x="248" y="676"/>
                </a:cxn>
                <a:cxn ang="0">
                  <a:pos x="293" y="674"/>
                </a:cxn>
                <a:cxn ang="0">
                  <a:pos x="343" y="672"/>
                </a:cxn>
                <a:cxn ang="0">
                  <a:pos x="395" y="671"/>
                </a:cxn>
                <a:cxn ang="0">
                  <a:pos x="465" y="672"/>
                </a:cxn>
                <a:cxn ang="0">
                  <a:pos x="548" y="676"/>
                </a:cxn>
                <a:cxn ang="0">
                  <a:pos x="631" y="680"/>
                </a:cxn>
                <a:cxn ang="0">
                  <a:pos x="691" y="684"/>
                </a:cxn>
                <a:cxn ang="0">
                  <a:pos x="717" y="691"/>
                </a:cxn>
                <a:cxn ang="0">
                  <a:pos x="705" y="721"/>
                </a:cxn>
                <a:cxn ang="0">
                  <a:pos x="776" y="740"/>
                </a:cxn>
                <a:cxn ang="0">
                  <a:pos x="886" y="742"/>
                </a:cxn>
                <a:cxn ang="0">
                  <a:pos x="956" y="720"/>
                </a:cxn>
                <a:cxn ang="0">
                  <a:pos x="948" y="693"/>
                </a:cxn>
                <a:cxn ang="0">
                  <a:pos x="1057" y="687"/>
                </a:cxn>
                <a:cxn ang="0">
                  <a:pos x="1167" y="687"/>
                </a:cxn>
                <a:cxn ang="0">
                  <a:pos x="1279" y="691"/>
                </a:cxn>
                <a:cxn ang="0">
                  <a:pos x="1393" y="707"/>
                </a:cxn>
                <a:cxn ang="0">
                  <a:pos x="1475" y="720"/>
                </a:cxn>
                <a:cxn ang="0">
                  <a:pos x="1517" y="725"/>
                </a:cxn>
                <a:cxn ang="0">
                  <a:pos x="1579" y="557"/>
                </a:cxn>
                <a:cxn ang="0">
                  <a:pos x="1667" y="281"/>
                </a:cxn>
                <a:cxn ang="0">
                  <a:pos x="1705" y="187"/>
                </a:cxn>
                <a:cxn ang="0">
                  <a:pos x="1743" y="111"/>
                </a:cxn>
                <a:cxn ang="0">
                  <a:pos x="1772" y="45"/>
                </a:cxn>
                <a:cxn ang="0">
                  <a:pos x="1782" y="32"/>
                </a:cxn>
                <a:cxn ang="0">
                  <a:pos x="1727" y="172"/>
                </a:cxn>
                <a:cxn ang="0">
                  <a:pos x="1683" y="277"/>
                </a:cxn>
                <a:cxn ang="0">
                  <a:pos x="1663" y="333"/>
                </a:cxn>
                <a:cxn ang="0">
                  <a:pos x="1569" y="629"/>
                </a:cxn>
                <a:cxn ang="0">
                  <a:pos x="1531" y="737"/>
                </a:cxn>
                <a:cxn ang="0">
                  <a:pos x="1489" y="744"/>
                </a:cxn>
                <a:cxn ang="0">
                  <a:pos x="1384" y="727"/>
                </a:cxn>
                <a:cxn ang="0">
                  <a:pos x="1237" y="708"/>
                </a:cxn>
                <a:cxn ang="0">
                  <a:pos x="1090" y="703"/>
                </a:cxn>
                <a:cxn ang="0">
                  <a:pos x="991" y="723"/>
                </a:cxn>
                <a:cxn ang="0">
                  <a:pos x="936" y="756"/>
                </a:cxn>
                <a:cxn ang="0">
                  <a:pos x="844" y="757"/>
                </a:cxn>
              </a:cxnLst>
              <a:rect l="0" t="0" r="r" b="b"/>
              <a:pathLst>
                <a:path w="1782" h="757">
                  <a:moveTo>
                    <a:pt x="844" y="757"/>
                  </a:moveTo>
                  <a:lnTo>
                    <a:pt x="836" y="757"/>
                  </a:lnTo>
                  <a:lnTo>
                    <a:pt x="827" y="757"/>
                  </a:lnTo>
                  <a:lnTo>
                    <a:pt x="817" y="756"/>
                  </a:lnTo>
                  <a:lnTo>
                    <a:pt x="805" y="756"/>
                  </a:lnTo>
                  <a:lnTo>
                    <a:pt x="792" y="756"/>
                  </a:lnTo>
                  <a:lnTo>
                    <a:pt x="779" y="755"/>
                  </a:lnTo>
                  <a:lnTo>
                    <a:pt x="765" y="754"/>
                  </a:lnTo>
                  <a:lnTo>
                    <a:pt x="752" y="753"/>
                  </a:lnTo>
                  <a:lnTo>
                    <a:pt x="739" y="752"/>
                  </a:lnTo>
                  <a:lnTo>
                    <a:pt x="726" y="750"/>
                  </a:lnTo>
                  <a:lnTo>
                    <a:pt x="713" y="747"/>
                  </a:lnTo>
                  <a:lnTo>
                    <a:pt x="702" y="745"/>
                  </a:lnTo>
                  <a:lnTo>
                    <a:pt x="693" y="741"/>
                  </a:lnTo>
                  <a:lnTo>
                    <a:pt x="684" y="738"/>
                  </a:lnTo>
                  <a:lnTo>
                    <a:pt x="678" y="733"/>
                  </a:lnTo>
                  <a:lnTo>
                    <a:pt x="673" y="728"/>
                  </a:lnTo>
                  <a:lnTo>
                    <a:pt x="669" y="715"/>
                  </a:lnTo>
                  <a:lnTo>
                    <a:pt x="664" y="708"/>
                  </a:lnTo>
                  <a:lnTo>
                    <a:pt x="656" y="703"/>
                  </a:lnTo>
                  <a:lnTo>
                    <a:pt x="645" y="700"/>
                  </a:lnTo>
                  <a:lnTo>
                    <a:pt x="617" y="698"/>
                  </a:lnTo>
                  <a:lnTo>
                    <a:pt x="589" y="696"/>
                  </a:lnTo>
                  <a:lnTo>
                    <a:pt x="561" y="694"/>
                  </a:lnTo>
                  <a:lnTo>
                    <a:pt x="533" y="693"/>
                  </a:lnTo>
                  <a:lnTo>
                    <a:pt x="506" y="692"/>
                  </a:lnTo>
                  <a:lnTo>
                    <a:pt x="477" y="692"/>
                  </a:lnTo>
                  <a:lnTo>
                    <a:pt x="450" y="692"/>
                  </a:lnTo>
                  <a:lnTo>
                    <a:pt x="421" y="693"/>
                  </a:lnTo>
                  <a:lnTo>
                    <a:pt x="394" y="694"/>
                  </a:lnTo>
                  <a:lnTo>
                    <a:pt x="366" y="695"/>
                  </a:lnTo>
                  <a:lnTo>
                    <a:pt x="338" y="697"/>
                  </a:lnTo>
                  <a:lnTo>
                    <a:pt x="310" y="699"/>
                  </a:lnTo>
                  <a:lnTo>
                    <a:pt x="283" y="702"/>
                  </a:lnTo>
                  <a:lnTo>
                    <a:pt x="254" y="705"/>
                  </a:lnTo>
                  <a:lnTo>
                    <a:pt x="227" y="710"/>
                  </a:lnTo>
                  <a:lnTo>
                    <a:pt x="198" y="714"/>
                  </a:lnTo>
                  <a:lnTo>
                    <a:pt x="194" y="714"/>
                  </a:lnTo>
                  <a:lnTo>
                    <a:pt x="190" y="714"/>
                  </a:lnTo>
                  <a:lnTo>
                    <a:pt x="186" y="714"/>
                  </a:lnTo>
                  <a:lnTo>
                    <a:pt x="182" y="713"/>
                  </a:lnTo>
                  <a:lnTo>
                    <a:pt x="177" y="713"/>
                  </a:lnTo>
                  <a:lnTo>
                    <a:pt x="173" y="713"/>
                  </a:lnTo>
                  <a:lnTo>
                    <a:pt x="169" y="713"/>
                  </a:lnTo>
                  <a:lnTo>
                    <a:pt x="165" y="713"/>
                  </a:lnTo>
                  <a:lnTo>
                    <a:pt x="163" y="710"/>
                  </a:lnTo>
                  <a:lnTo>
                    <a:pt x="161" y="707"/>
                  </a:lnTo>
                  <a:lnTo>
                    <a:pt x="158" y="703"/>
                  </a:lnTo>
                  <a:lnTo>
                    <a:pt x="156" y="701"/>
                  </a:lnTo>
                  <a:lnTo>
                    <a:pt x="144" y="641"/>
                  </a:lnTo>
                  <a:lnTo>
                    <a:pt x="131" y="581"/>
                  </a:lnTo>
                  <a:lnTo>
                    <a:pt x="116" y="521"/>
                  </a:lnTo>
                  <a:lnTo>
                    <a:pt x="100" y="461"/>
                  </a:lnTo>
                  <a:lnTo>
                    <a:pt x="85" y="403"/>
                  </a:lnTo>
                  <a:lnTo>
                    <a:pt x="69" y="344"/>
                  </a:lnTo>
                  <a:lnTo>
                    <a:pt x="53" y="285"/>
                  </a:lnTo>
                  <a:lnTo>
                    <a:pt x="37" y="227"/>
                  </a:lnTo>
                  <a:lnTo>
                    <a:pt x="32" y="199"/>
                  </a:lnTo>
                  <a:lnTo>
                    <a:pt x="28" y="171"/>
                  </a:lnTo>
                  <a:lnTo>
                    <a:pt x="23" y="142"/>
                  </a:lnTo>
                  <a:lnTo>
                    <a:pt x="19" y="114"/>
                  </a:lnTo>
                  <a:lnTo>
                    <a:pt x="14" y="86"/>
                  </a:lnTo>
                  <a:lnTo>
                    <a:pt x="10" y="57"/>
                  </a:lnTo>
                  <a:lnTo>
                    <a:pt x="5" y="29"/>
                  </a:lnTo>
                  <a:lnTo>
                    <a:pt x="0" y="0"/>
                  </a:lnTo>
                  <a:lnTo>
                    <a:pt x="1" y="0"/>
                  </a:lnTo>
                  <a:lnTo>
                    <a:pt x="3" y="0"/>
                  </a:lnTo>
                  <a:lnTo>
                    <a:pt x="4" y="0"/>
                  </a:lnTo>
                  <a:lnTo>
                    <a:pt x="5" y="0"/>
                  </a:lnTo>
                  <a:lnTo>
                    <a:pt x="12" y="32"/>
                  </a:lnTo>
                  <a:lnTo>
                    <a:pt x="20" y="63"/>
                  </a:lnTo>
                  <a:lnTo>
                    <a:pt x="27" y="95"/>
                  </a:lnTo>
                  <a:lnTo>
                    <a:pt x="34" y="127"/>
                  </a:lnTo>
                  <a:lnTo>
                    <a:pt x="40" y="159"/>
                  </a:lnTo>
                  <a:lnTo>
                    <a:pt x="47" y="192"/>
                  </a:lnTo>
                  <a:lnTo>
                    <a:pt x="56" y="223"/>
                  </a:lnTo>
                  <a:lnTo>
                    <a:pt x="63" y="255"/>
                  </a:lnTo>
                  <a:lnTo>
                    <a:pt x="73" y="289"/>
                  </a:lnTo>
                  <a:lnTo>
                    <a:pt x="82" y="324"/>
                  </a:lnTo>
                  <a:lnTo>
                    <a:pt x="92" y="358"/>
                  </a:lnTo>
                  <a:lnTo>
                    <a:pt x="101" y="393"/>
                  </a:lnTo>
                  <a:lnTo>
                    <a:pt x="110" y="429"/>
                  </a:lnTo>
                  <a:lnTo>
                    <a:pt x="119" y="465"/>
                  </a:lnTo>
                  <a:lnTo>
                    <a:pt x="128" y="502"/>
                  </a:lnTo>
                  <a:lnTo>
                    <a:pt x="136" y="538"/>
                  </a:lnTo>
                  <a:lnTo>
                    <a:pt x="143" y="568"/>
                  </a:lnTo>
                  <a:lnTo>
                    <a:pt x="149" y="590"/>
                  </a:lnTo>
                  <a:lnTo>
                    <a:pt x="153" y="608"/>
                  </a:lnTo>
                  <a:lnTo>
                    <a:pt x="157" y="622"/>
                  </a:lnTo>
                  <a:lnTo>
                    <a:pt x="161" y="635"/>
                  </a:lnTo>
                  <a:lnTo>
                    <a:pt x="164" y="648"/>
                  </a:lnTo>
                  <a:lnTo>
                    <a:pt x="168" y="662"/>
                  </a:lnTo>
                  <a:lnTo>
                    <a:pt x="173" y="680"/>
                  </a:lnTo>
                  <a:lnTo>
                    <a:pt x="178" y="682"/>
                  </a:lnTo>
                  <a:lnTo>
                    <a:pt x="187" y="682"/>
                  </a:lnTo>
                  <a:lnTo>
                    <a:pt x="200" y="681"/>
                  </a:lnTo>
                  <a:lnTo>
                    <a:pt x="214" y="680"/>
                  </a:lnTo>
                  <a:lnTo>
                    <a:pt x="227" y="678"/>
                  </a:lnTo>
                  <a:lnTo>
                    <a:pt x="239" y="677"/>
                  </a:lnTo>
                  <a:lnTo>
                    <a:pt x="248" y="676"/>
                  </a:lnTo>
                  <a:lnTo>
                    <a:pt x="252" y="675"/>
                  </a:lnTo>
                  <a:lnTo>
                    <a:pt x="262" y="675"/>
                  </a:lnTo>
                  <a:lnTo>
                    <a:pt x="272" y="674"/>
                  </a:lnTo>
                  <a:lnTo>
                    <a:pt x="283" y="674"/>
                  </a:lnTo>
                  <a:lnTo>
                    <a:pt x="293" y="674"/>
                  </a:lnTo>
                  <a:lnTo>
                    <a:pt x="303" y="673"/>
                  </a:lnTo>
                  <a:lnTo>
                    <a:pt x="313" y="673"/>
                  </a:lnTo>
                  <a:lnTo>
                    <a:pt x="323" y="673"/>
                  </a:lnTo>
                  <a:lnTo>
                    <a:pt x="333" y="672"/>
                  </a:lnTo>
                  <a:lnTo>
                    <a:pt x="343" y="672"/>
                  </a:lnTo>
                  <a:lnTo>
                    <a:pt x="354" y="672"/>
                  </a:lnTo>
                  <a:lnTo>
                    <a:pt x="364" y="672"/>
                  </a:lnTo>
                  <a:lnTo>
                    <a:pt x="375" y="671"/>
                  </a:lnTo>
                  <a:lnTo>
                    <a:pt x="385" y="671"/>
                  </a:lnTo>
                  <a:lnTo>
                    <a:pt x="395" y="671"/>
                  </a:lnTo>
                  <a:lnTo>
                    <a:pt x="405" y="670"/>
                  </a:lnTo>
                  <a:lnTo>
                    <a:pt x="415" y="670"/>
                  </a:lnTo>
                  <a:lnTo>
                    <a:pt x="432" y="671"/>
                  </a:lnTo>
                  <a:lnTo>
                    <a:pt x="449" y="671"/>
                  </a:lnTo>
                  <a:lnTo>
                    <a:pt x="465" y="672"/>
                  </a:lnTo>
                  <a:lnTo>
                    <a:pt x="482" y="673"/>
                  </a:lnTo>
                  <a:lnTo>
                    <a:pt x="499" y="674"/>
                  </a:lnTo>
                  <a:lnTo>
                    <a:pt x="515" y="674"/>
                  </a:lnTo>
                  <a:lnTo>
                    <a:pt x="532" y="675"/>
                  </a:lnTo>
                  <a:lnTo>
                    <a:pt x="548" y="676"/>
                  </a:lnTo>
                  <a:lnTo>
                    <a:pt x="564" y="677"/>
                  </a:lnTo>
                  <a:lnTo>
                    <a:pt x="582" y="677"/>
                  </a:lnTo>
                  <a:lnTo>
                    <a:pt x="598" y="678"/>
                  </a:lnTo>
                  <a:lnTo>
                    <a:pt x="614" y="679"/>
                  </a:lnTo>
                  <a:lnTo>
                    <a:pt x="631" y="680"/>
                  </a:lnTo>
                  <a:lnTo>
                    <a:pt x="648" y="680"/>
                  </a:lnTo>
                  <a:lnTo>
                    <a:pt x="665" y="681"/>
                  </a:lnTo>
                  <a:lnTo>
                    <a:pt x="681" y="682"/>
                  </a:lnTo>
                  <a:lnTo>
                    <a:pt x="686" y="683"/>
                  </a:lnTo>
                  <a:lnTo>
                    <a:pt x="691" y="684"/>
                  </a:lnTo>
                  <a:lnTo>
                    <a:pt x="696" y="685"/>
                  </a:lnTo>
                  <a:lnTo>
                    <a:pt x="701" y="686"/>
                  </a:lnTo>
                  <a:lnTo>
                    <a:pt x="706" y="688"/>
                  </a:lnTo>
                  <a:lnTo>
                    <a:pt x="711" y="689"/>
                  </a:lnTo>
                  <a:lnTo>
                    <a:pt x="717" y="691"/>
                  </a:lnTo>
                  <a:lnTo>
                    <a:pt x="723" y="692"/>
                  </a:lnTo>
                  <a:lnTo>
                    <a:pt x="713" y="699"/>
                  </a:lnTo>
                  <a:lnTo>
                    <a:pt x="708" y="703"/>
                  </a:lnTo>
                  <a:lnTo>
                    <a:pt x="706" y="710"/>
                  </a:lnTo>
                  <a:lnTo>
                    <a:pt x="705" y="721"/>
                  </a:lnTo>
                  <a:lnTo>
                    <a:pt x="712" y="726"/>
                  </a:lnTo>
                  <a:lnTo>
                    <a:pt x="725" y="730"/>
                  </a:lnTo>
                  <a:lnTo>
                    <a:pt x="739" y="734"/>
                  </a:lnTo>
                  <a:lnTo>
                    <a:pt x="757" y="737"/>
                  </a:lnTo>
                  <a:lnTo>
                    <a:pt x="776" y="740"/>
                  </a:lnTo>
                  <a:lnTo>
                    <a:pt x="798" y="742"/>
                  </a:lnTo>
                  <a:lnTo>
                    <a:pt x="820" y="743"/>
                  </a:lnTo>
                  <a:lnTo>
                    <a:pt x="842" y="743"/>
                  </a:lnTo>
                  <a:lnTo>
                    <a:pt x="864" y="743"/>
                  </a:lnTo>
                  <a:lnTo>
                    <a:pt x="886" y="742"/>
                  </a:lnTo>
                  <a:lnTo>
                    <a:pt x="905" y="739"/>
                  </a:lnTo>
                  <a:lnTo>
                    <a:pt x="922" y="736"/>
                  </a:lnTo>
                  <a:lnTo>
                    <a:pt x="936" y="732"/>
                  </a:lnTo>
                  <a:lnTo>
                    <a:pt x="948" y="726"/>
                  </a:lnTo>
                  <a:lnTo>
                    <a:pt x="956" y="720"/>
                  </a:lnTo>
                  <a:lnTo>
                    <a:pt x="958" y="712"/>
                  </a:lnTo>
                  <a:lnTo>
                    <a:pt x="953" y="707"/>
                  </a:lnTo>
                  <a:lnTo>
                    <a:pt x="950" y="702"/>
                  </a:lnTo>
                  <a:lnTo>
                    <a:pt x="949" y="698"/>
                  </a:lnTo>
                  <a:lnTo>
                    <a:pt x="948" y="693"/>
                  </a:lnTo>
                  <a:lnTo>
                    <a:pt x="969" y="691"/>
                  </a:lnTo>
                  <a:lnTo>
                    <a:pt x="991" y="690"/>
                  </a:lnTo>
                  <a:lnTo>
                    <a:pt x="1012" y="689"/>
                  </a:lnTo>
                  <a:lnTo>
                    <a:pt x="1035" y="688"/>
                  </a:lnTo>
                  <a:lnTo>
                    <a:pt x="1057" y="687"/>
                  </a:lnTo>
                  <a:lnTo>
                    <a:pt x="1078" y="686"/>
                  </a:lnTo>
                  <a:lnTo>
                    <a:pt x="1101" y="686"/>
                  </a:lnTo>
                  <a:lnTo>
                    <a:pt x="1123" y="686"/>
                  </a:lnTo>
                  <a:lnTo>
                    <a:pt x="1145" y="686"/>
                  </a:lnTo>
                  <a:lnTo>
                    <a:pt x="1167" y="687"/>
                  </a:lnTo>
                  <a:lnTo>
                    <a:pt x="1190" y="687"/>
                  </a:lnTo>
                  <a:lnTo>
                    <a:pt x="1212" y="688"/>
                  </a:lnTo>
                  <a:lnTo>
                    <a:pt x="1234" y="689"/>
                  </a:lnTo>
                  <a:lnTo>
                    <a:pt x="1257" y="690"/>
                  </a:lnTo>
                  <a:lnTo>
                    <a:pt x="1279" y="691"/>
                  </a:lnTo>
                  <a:lnTo>
                    <a:pt x="1301" y="692"/>
                  </a:lnTo>
                  <a:lnTo>
                    <a:pt x="1327" y="696"/>
                  </a:lnTo>
                  <a:lnTo>
                    <a:pt x="1351" y="699"/>
                  </a:lnTo>
                  <a:lnTo>
                    <a:pt x="1373" y="703"/>
                  </a:lnTo>
                  <a:lnTo>
                    <a:pt x="1393" y="707"/>
                  </a:lnTo>
                  <a:lnTo>
                    <a:pt x="1413" y="710"/>
                  </a:lnTo>
                  <a:lnTo>
                    <a:pt x="1430" y="713"/>
                  </a:lnTo>
                  <a:lnTo>
                    <a:pt x="1446" y="716"/>
                  </a:lnTo>
                  <a:lnTo>
                    <a:pt x="1461" y="718"/>
                  </a:lnTo>
                  <a:lnTo>
                    <a:pt x="1475" y="720"/>
                  </a:lnTo>
                  <a:lnTo>
                    <a:pt x="1486" y="722"/>
                  </a:lnTo>
                  <a:lnTo>
                    <a:pt x="1496" y="724"/>
                  </a:lnTo>
                  <a:lnTo>
                    <a:pt x="1504" y="725"/>
                  </a:lnTo>
                  <a:lnTo>
                    <a:pt x="1511" y="725"/>
                  </a:lnTo>
                  <a:lnTo>
                    <a:pt x="1517" y="725"/>
                  </a:lnTo>
                  <a:lnTo>
                    <a:pt x="1521" y="725"/>
                  </a:lnTo>
                  <a:lnTo>
                    <a:pt x="1524" y="724"/>
                  </a:lnTo>
                  <a:lnTo>
                    <a:pt x="1542" y="668"/>
                  </a:lnTo>
                  <a:lnTo>
                    <a:pt x="1561" y="612"/>
                  </a:lnTo>
                  <a:lnTo>
                    <a:pt x="1579" y="557"/>
                  </a:lnTo>
                  <a:lnTo>
                    <a:pt x="1596" y="501"/>
                  </a:lnTo>
                  <a:lnTo>
                    <a:pt x="1614" y="445"/>
                  </a:lnTo>
                  <a:lnTo>
                    <a:pt x="1632" y="390"/>
                  </a:lnTo>
                  <a:lnTo>
                    <a:pt x="1649" y="336"/>
                  </a:lnTo>
                  <a:lnTo>
                    <a:pt x="1667" y="281"/>
                  </a:lnTo>
                  <a:lnTo>
                    <a:pt x="1675" y="263"/>
                  </a:lnTo>
                  <a:lnTo>
                    <a:pt x="1682" y="245"/>
                  </a:lnTo>
                  <a:lnTo>
                    <a:pt x="1689" y="225"/>
                  </a:lnTo>
                  <a:lnTo>
                    <a:pt x="1697" y="206"/>
                  </a:lnTo>
                  <a:lnTo>
                    <a:pt x="1705" y="187"/>
                  </a:lnTo>
                  <a:lnTo>
                    <a:pt x="1713" y="169"/>
                  </a:lnTo>
                  <a:lnTo>
                    <a:pt x="1722" y="152"/>
                  </a:lnTo>
                  <a:lnTo>
                    <a:pt x="1732" y="137"/>
                  </a:lnTo>
                  <a:lnTo>
                    <a:pt x="1738" y="124"/>
                  </a:lnTo>
                  <a:lnTo>
                    <a:pt x="1743" y="111"/>
                  </a:lnTo>
                  <a:lnTo>
                    <a:pt x="1749" y="98"/>
                  </a:lnTo>
                  <a:lnTo>
                    <a:pt x="1755" y="84"/>
                  </a:lnTo>
                  <a:lnTo>
                    <a:pt x="1760" y="71"/>
                  </a:lnTo>
                  <a:lnTo>
                    <a:pt x="1766" y="58"/>
                  </a:lnTo>
                  <a:lnTo>
                    <a:pt x="1772" y="45"/>
                  </a:lnTo>
                  <a:lnTo>
                    <a:pt x="1778" y="32"/>
                  </a:lnTo>
                  <a:lnTo>
                    <a:pt x="1779" y="32"/>
                  </a:lnTo>
                  <a:lnTo>
                    <a:pt x="1780" y="32"/>
                  </a:lnTo>
                  <a:lnTo>
                    <a:pt x="1781" y="32"/>
                  </a:lnTo>
                  <a:lnTo>
                    <a:pt x="1782" y="32"/>
                  </a:lnTo>
                  <a:lnTo>
                    <a:pt x="1773" y="60"/>
                  </a:lnTo>
                  <a:lnTo>
                    <a:pt x="1762" y="88"/>
                  </a:lnTo>
                  <a:lnTo>
                    <a:pt x="1751" y="116"/>
                  </a:lnTo>
                  <a:lnTo>
                    <a:pt x="1739" y="143"/>
                  </a:lnTo>
                  <a:lnTo>
                    <a:pt x="1727" y="172"/>
                  </a:lnTo>
                  <a:lnTo>
                    <a:pt x="1715" y="199"/>
                  </a:lnTo>
                  <a:lnTo>
                    <a:pt x="1703" y="227"/>
                  </a:lnTo>
                  <a:lnTo>
                    <a:pt x="1690" y="255"/>
                  </a:lnTo>
                  <a:lnTo>
                    <a:pt x="1686" y="267"/>
                  </a:lnTo>
                  <a:lnTo>
                    <a:pt x="1683" y="277"/>
                  </a:lnTo>
                  <a:lnTo>
                    <a:pt x="1680" y="286"/>
                  </a:lnTo>
                  <a:lnTo>
                    <a:pt x="1677" y="295"/>
                  </a:lnTo>
                  <a:lnTo>
                    <a:pt x="1673" y="305"/>
                  </a:lnTo>
                  <a:lnTo>
                    <a:pt x="1668" y="317"/>
                  </a:lnTo>
                  <a:lnTo>
                    <a:pt x="1663" y="333"/>
                  </a:lnTo>
                  <a:lnTo>
                    <a:pt x="1655" y="353"/>
                  </a:lnTo>
                  <a:lnTo>
                    <a:pt x="1624" y="453"/>
                  </a:lnTo>
                  <a:lnTo>
                    <a:pt x="1599" y="530"/>
                  </a:lnTo>
                  <a:lnTo>
                    <a:pt x="1582" y="587"/>
                  </a:lnTo>
                  <a:lnTo>
                    <a:pt x="1569" y="629"/>
                  </a:lnTo>
                  <a:lnTo>
                    <a:pt x="1559" y="659"/>
                  </a:lnTo>
                  <a:lnTo>
                    <a:pt x="1552" y="683"/>
                  </a:lnTo>
                  <a:lnTo>
                    <a:pt x="1545" y="704"/>
                  </a:lnTo>
                  <a:lnTo>
                    <a:pt x="1536" y="729"/>
                  </a:lnTo>
                  <a:lnTo>
                    <a:pt x="1531" y="737"/>
                  </a:lnTo>
                  <a:lnTo>
                    <a:pt x="1524" y="742"/>
                  </a:lnTo>
                  <a:lnTo>
                    <a:pt x="1516" y="745"/>
                  </a:lnTo>
                  <a:lnTo>
                    <a:pt x="1508" y="746"/>
                  </a:lnTo>
                  <a:lnTo>
                    <a:pt x="1499" y="745"/>
                  </a:lnTo>
                  <a:lnTo>
                    <a:pt x="1489" y="744"/>
                  </a:lnTo>
                  <a:lnTo>
                    <a:pt x="1480" y="743"/>
                  </a:lnTo>
                  <a:lnTo>
                    <a:pt x="1471" y="742"/>
                  </a:lnTo>
                  <a:lnTo>
                    <a:pt x="1442" y="737"/>
                  </a:lnTo>
                  <a:lnTo>
                    <a:pt x="1414" y="732"/>
                  </a:lnTo>
                  <a:lnTo>
                    <a:pt x="1384" y="727"/>
                  </a:lnTo>
                  <a:lnTo>
                    <a:pt x="1356" y="723"/>
                  </a:lnTo>
                  <a:lnTo>
                    <a:pt x="1327" y="718"/>
                  </a:lnTo>
                  <a:lnTo>
                    <a:pt x="1296" y="714"/>
                  </a:lnTo>
                  <a:lnTo>
                    <a:pt x="1267" y="711"/>
                  </a:lnTo>
                  <a:lnTo>
                    <a:pt x="1237" y="708"/>
                  </a:lnTo>
                  <a:lnTo>
                    <a:pt x="1208" y="704"/>
                  </a:lnTo>
                  <a:lnTo>
                    <a:pt x="1178" y="703"/>
                  </a:lnTo>
                  <a:lnTo>
                    <a:pt x="1148" y="702"/>
                  </a:lnTo>
                  <a:lnTo>
                    <a:pt x="1120" y="702"/>
                  </a:lnTo>
                  <a:lnTo>
                    <a:pt x="1090" y="703"/>
                  </a:lnTo>
                  <a:lnTo>
                    <a:pt x="1062" y="705"/>
                  </a:lnTo>
                  <a:lnTo>
                    <a:pt x="1034" y="709"/>
                  </a:lnTo>
                  <a:lnTo>
                    <a:pt x="1006" y="714"/>
                  </a:lnTo>
                  <a:lnTo>
                    <a:pt x="996" y="720"/>
                  </a:lnTo>
                  <a:lnTo>
                    <a:pt x="991" y="723"/>
                  </a:lnTo>
                  <a:lnTo>
                    <a:pt x="991" y="729"/>
                  </a:lnTo>
                  <a:lnTo>
                    <a:pt x="991" y="744"/>
                  </a:lnTo>
                  <a:lnTo>
                    <a:pt x="974" y="749"/>
                  </a:lnTo>
                  <a:lnTo>
                    <a:pt x="956" y="753"/>
                  </a:lnTo>
                  <a:lnTo>
                    <a:pt x="936" y="756"/>
                  </a:lnTo>
                  <a:lnTo>
                    <a:pt x="917" y="757"/>
                  </a:lnTo>
                  <a:lnTo>
                    <a:pt x="898" y="757"/>
                  </a:lnTo>
                  <a:lnTo>
                    <a:pt x="880" y="757"/>
                  </a:lnTo>
                  <a:lnTo>
                    <a:pt x="861" y="757"/>
                  </a:lnTo>
                  <a:lnTo>
                    <a:pt x="844" y="757"/>
                  </a:lnTo>
                  <a:close/>
                </a:path>
              </a:pathLst>
            </a:custGeom>
            <a:solidFill>
              <a:srgbClr val="33CC3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2" name="Freeform 180"/>
            <p:cNvSpPr>
              <a:spLocks/>
            </p:cNvSpPr>
            <p:nvPr/>
          </p:nvSpPr>
          <p:spPr bwMode="auto">
            <a:xfrm>
              <a:off x="2820" y="3647"/>
              <a:ext cx="233" cy="99"/>
            </a:xfrm>
            <a:custGeom>
              <a:avLst/>
              <a:gdLst/>
              <a:ahLst/>
              <a:cxnLst>
                <a:cxn ang="0">
                  <a:pos x="75" y="98"/>
                </a:cxn>
                <a:cxn ang="0">
                  <a:pos x="52" y="95"/>
                </a:cxn>
                <a:cxn ang="0">
                  <a:pos x="31" y="92"/>
                </a:cxn>
                <a:cxn ang="0">
                  <a:pos x="11" y="88"/>
                </a:cxn>
                <a:cxn ang="0">
                  <a:pos x="2" y="79"/>
                </a:cxn>
                <a:cxn ang="0">
                  <a:pos x="15" y="70"/>
                </a:cxn>
                <a:cxn ang="0">
                  <a:pos x="27" y="75"/>
                </a:cxn>
                <a:cxn ang="0">
                  <a:pos x="45" y="80"/>
                </a:cxn>
                <a:cxn ang="0">
                  <a:pos x="68" y="81"/>
                </a:cxn>
                <a:cxn ang="0">
                  <a:pos x="91" y="80"/>
                </a:cxn>
                <a:cxn ang="0">
                  <a:pos x="94" y="75"/>
                </a:cxn>
                <a:cxn ang="0">
                  <a:pos x="76" y="69"/>
                </a:cxn>
                <a:cxn ang="0">
                  <a:pos x="55" y="67"/>
                </a:cxn>
                <a:cxn ang="0">
                  <a:pos x="38" y="66"/>
                </a:cxn>
                <a:cxn ang="0">
                  <a:pos x="33" y="62"/>
                </a:cxn>
                <a:cxn ang="0">
                  <a:pos x="35" y="53"/>
                </a:cxn>
                <a:cxn ang="0">
                  <a:pos x="41" y="49"/>
                </a:cxn>
                <a:cxn ang="0">
                  <a:pos x="50" y="49"/>
                </a:cxn>
                <a:cxn ang="0">
                  <a:pos x="60" y="50"/>
                </a:cxn>
                <a:cxn ang="0">
                  <a:pos x="71" y="49"/>
                </a:cxn>
                <a:cxn ang="0">
                  <a:pos x="72" y="45"/>
                </a:cxn>
                <a:cxn ang="0">
                  <a:pos x="60" y="42"/>
                </a:cxn>
                <a:cxn ang="0">
                  <a:pos x="49" y="41"/>
                </a:cxn>
                <a:cxn ang="0">
                  <a:pos x="42" y="35"/>
                </a:cxn>
                <a:cxn ang="0">
                  <a:pos x="46" y="29"/>
                </a:cxn>
                <a:cxn ang="0">
                  <a:pos x="54" y="27"/>
                </a:cxn>
                <a:cxn ang="0">
                  <a:pos x="59" y="25"/>
                </a:cxn>
                <a:cxn ang="0">
                  <a:pos x="60" y="22"/>
                </a:cxn>
                <a:cxn ang="0">
                  <a:pos x="57" y="20"/>
                </a:cxn>
                <a:cxn ang="0">
                  <a:pos x="48" y="17"/>
                </a:cxn>
                <a:cxn ang="0">
                  <a:pos x="44" y="12"/>
                </a:cxn>
                <a:cxn ang="0">
                  <a:pos x="45" y="5"/>
                </a:cxn>
                <a:cxn ang="0">
                  <a:pos x="47" y="0"/>
                </a:cxn>
                <a:cxn ang="0">
                  <a:pos x="50" y="0"/>
                </a:cxn>
                <a:cxn ang="0">
                  <a:pos x="58" y="6"/>
                </a:cxn>
                <a:cxn ang="0">
                  <a:pos x="73" y="18"/>
                </a:cxn>
                <a:cxn ang="0">
                  <a:pos x="89" y="32"/>
                </a:cxn>
                <a:cxn ang="0">
                  <a:pos x="105" y="47"/>
                </a:cxn>
                <a:cxn ang="0">
                  <a:pos x="127" y="59"/>
                </a:cxn>
                <a:cxn ang="0">
                  <a:pos x="155" y="57"/>
                </a:cxn>
                <a:cxn ang="0">
                  <a:pos x="182" y="43"/>
                </a:cxn>
                <a:cxn ang="0">
                  <a:pos x="207" y="25"/>
                </a:cxn>
                <a:cxn ang="0">
                  <a:pos x="219" y="15"/>
                </a:cxn>
                <a:cxn ang="0">
                  <a:pos x="222" y="15"/>
                </a:cxn>
                <a:cxn ang="0">
                  <a:pos x="220" y="28"/>
                </a:cxn>
                <a:cxn ang="0">
                  <a:pos x="208" y="41"/>
                </a:cxn>
                <a:cxn ang="0">
                  <a:pos x="196" y="47"/>
                </a:cxn>
                <a:cxn ang="0">
                  <a:pos x="196" y="50"/>
                </a:cxn>
                <a:cxn ang="0">
                  <a:pos x="201" y="51"/>
                </a:cxn>
                <a:cxn ang="0">
                  <a:pos x="212" y="50"/>
                </a:cxn>
                <a:cxn ang="0">
                  <a:pos x="214" y="59"/>
                </a:cxn>
                <a:cxn ang="0">
                  <a:pos x="197" y="69"/>
                </a:cxn>
                <a:cxn ang="0">
                  <a:pos x="174" y="74"/>
                </a:cxn>
                <a:cxn ang="0">
                  <a:pos x="150" y="77"/>
                </a:cxn>
                <a:cxn ang="0">
                  <a:pos x="149" y="85"/>
                </a:cxn>
                <a:cxn ang="0">
                  <a:pos x="172" y="85"/>
                </a:cxn>
                <a:cxn ang="0">
                  <a:pos x="199" y="78"/>
                </a:cxn>
                <a:cxn ang="0">
                  <a:pos x="223" y="76"/>
                </a:cxn>
                <a:cxn ang="0">
                  <a:pos x="222" y="86"/>
                </a:cxn>
                <a:cxn ang="0">
                  <a:pos x="186" y="94"/>
                </a:cxn>
                <a:cxn ang="0">
                  <a:pos x="139" y="98"/>
                </a:cxn>
                <a:cxn ang="0">
                  <a:pos x="99" y="99"/>
                </a:cxn>
              </a:cxnLst>
              <a:rect l="0" t="0" r="r" b="b"/>
              <a:pathLst>
                <a:path w="233" h="99">
                  <a:moveTo>
                    <a:pt x="87" y="99"/>
                  </a:moveTo>
                  <a:lnTo>
                    <a:pt x="75" y="98"/>
                  </a:lnTo>
                  <a:lnTo>
                    <a:pt x="63" y="97"/>
                  </a:lnTo>
                  <a:lnTo>
                    <a:pt x="52" y="95"/>
                  </a:lnTo>
                  <a:lnTo>
                    <a:pt x="42" y="94"/>
                  </a:lnTo>
                  <a:lnTo>
                    <a:pt x="31" y="92"/>
                  </a:lnTo>
                  <a:lnTo>
                    <a:pt x="21" y="91"/>
                  </a:lnTo>
                  <a:lnTo>
                    <a:pt x="11" y="88"/>
                  </a:lnTo>
                  <a:lnTo>
                    <a:pt x="0" y="86"/>
                  </a:lnTo>
                  <a:lnTo>
                    <a:pt x="2" y="79"/>
                  </a:lnTo>
                  <a:lnTo>
                    <a:pt x="8" y="74"/>
                  </a:lnTo>
                  <a:lnTo>
                    <a:pt x="15" y="70"/>
                  </a:lnTo>
                  <a:lnTo>
                    <a:pt x="23" y="70"/>
                  </a:lnTo>
                  <a:lnTo>
                    <a:pt x="27" y="75"/>
                  </a:lnTo>
                  <a:lnTo>
                    <a:pt x="35" y="78"/>
                  </a:lnTo>
                  <a:lnTo>
                    <a:pt x="45" y="80"/>
                  </a:lnTo>
                  <a:lnTo>
                    <a:pt x="56" y="81"/>
                  </a:lnTo>
                  <a:lnTo>
                    <a:pt x="68" y="81"/>
                  </a:lnTo>
                  <a:lnTo>
                    <a:pt x="80" y="81"/>
                  </a:lnTo>
                  <a:lnTo>
                    <a:pt x="91" y="80"/>
                  </a:lnTo>
                  <a:lnTo>
                    <a:pt x="99" y="78"/>
                  </a:lnTo>
                  <a:lnTo>
                    <a:pt x="94" y="75"/>
                  </a:lnTo>
                  <a:lnTo>
                    <a:pt x="86" y="71"/>
                  </a:lnTo>
                  <a:lnTo>
                    <a:pt x="76" y="69"/>
                  </a:lnTo>
                  <a:lnTo>
                    <a:pt x="65" y="68"/>
                  </a:lnTo>
                  <a:lnTo>
                    <a:pt x="55" y="67"/>
                  </a:lnTo>
                  <a:lnTo>
                    <a:pt x="46" y="67"/>
                  </a:lnTo>
                  <a:lnTo>
                    <a:pt x="38" y="66"/>
                  </a:lnTo>
                  <a:lnTo>
                    <a:pt x="32" y="66"/>
                  </a:lnTo>
                  <a:lnTo>
                    <a:pt x="33" y="62"/>
                  </a:lnTo>
                  <a:lnTo>
                    <a:pt x="34" y="57"/>
                  </a:lnTo>
                  <a:lnTo>
                    <a:pt x="35" y="53"/>
                  </a:lnTo>
                  <a:lnTo>
                    <a:pt x="36" y="49"/>
                  </a:lnTo>
                  <a:lnTo>
                    <a:pt x="41" y="49"/>
                  </a:lnTo>
                  <a:lnTo>
                    <a:pt x="45" y="49"/>
                  </a:lnTo>
                  <a:lnTo>
                    <a:pt x="50" y="49"/>
                  </a:lnTo>
                  <a:lnTo>
                    <a:pt x="55" y="50"/>
                  </a:lnTo>
                  <a:lnTo>
                    <a:pt x="60" y="50"/>
                  </a:lnTo>
                  <a:lnTo>
                    <a:pt x="66" y="49"/>
                  </a:lnTo>
                  <a:lnTo>
                    <a:pt x="71" y="49"/>
                  </a:lnTo>
                  <a:lnTo>
                    <a:pt x="76" y="48"/>
                  </a:lnTo>
                  <a:lnTo>
                    <a:pt x="72" y="45"/>
                  </a:lnTo>
                  <a:lnTo>
                    <a:pt x="66" y="43"/>
                  </a:lnTo>
                  <a:lnTo>
                    <a:pt x="60" y="42"/>
                  </a:lnTo>
                  <a:lnTo>
                    <a:pt x="54" y="42"/>
                  </a:lnTo>
                  <a:lnTo>
                    <a:pt x="49" y="41"/>
                  </a:lnTo>
                  <a:lnTo>
                    <a:pt x="45" y="39"/>
                  </a:lnTo>
                  <a:lnTo>
                    <a:pt x="42" y="35"/>
                  </a:lnTo>
                  <a:lnTo>
                    <a:pt x="42" y="30"/>
                  </a:lnTo>
                  <a:lnTo>
                    <a:pt x="46" y="29"/>
                  </a:lnTo>
                  <a:lnTo>
                    <a:pt x="50" y="28"/>
                  </a:lnTo>
                  <a:lnTo>
                    <a:pt x="54" y="27"/>
                  </a:lnTo>
                  <a:lnTo>
                    <a:pt x="58" y="26"/>
                  </a:lnTo>
                  <a:lnTo>
                    <a:pt x="59" y="25"/>
                  </a:lnTo>
                  <a:lnTo>
                    <a:pt x="60" y="23"/>
                  </a:lnTo>
                  <a:lnTo>
                    <a:pt x="60" y="22"/>
                  </a:lnTo>
                  <a:lnTo>
                    <a:pt x="61" y="21"/>
                  </a:lnTo>
                  <a:lnTo>
                    <a:pt x="57" y="20"/>
                  </a:lnTo>
                  <a:lnTo>
                    <a:pt x="52" y="18"/>
                  </a:lnTo>
                  <a:lnTo>
                    <a:pt x="48" y="17"/>
                  </a:lnTo>
                  <a:lnTo>
                    <a:pt x="44" y="16"/>
                  </a:lnTo>
                  <a:lnTo>
                    <a:pt x="44" y="12"/>
                  </a:lnTo>
                  <a:lnTo>
                    <a:pt x="45" y="8"/>
                  </a:lnTo>
                  <a:lnTo>
                    <a:pt x="45" y="5"/>
                  </a:lnTo>
                  <a:lnTo>
                    <a:pt x="45" y="1"/>
                  </a:lnTo>
                  <a:lnTo>
                    <a:pt x="47" y="0"/>
                  </a:lnTo>
                  <a:lnTo>
                    <a:pt x="48" y="0"/>
                  </a:lnTo>
                  <a:lnTo>
                    <a:pt x="50" y="0"/>
                  </a:lnTo>
                  <a:lnTo>
                    <a:pt x="51" y="0"/>
                  </a:lnTo>
                  <a:lnTo>
                    <a:pt x="58" y="6"/>
                  </a:lnTo>
                  <a:lnTo>
                    <a:pt x="66" y="12"/>
                  </a:lnTo>
                  <a:lnTo>
                    <a:pt x="73" y="18"/>
                  </a:lnTo>
                  <a:lnTo>
                    <a:pt x="82" y="25"/>
                  </a:lnTo>
                  <a:lnTo>
                    <a:pt x="89" y="32"/>
                  </a:lnTo>
                  <a:lnTo>
                    <a:pt x="97" y="40"/>
                  </a:lnTo>
                  <a:lnTo>
                    <a:pt x="105" y="47"/>
                  </a:lnTo>
                  <a:lnTo>
                    <a:pt x="113" y="55"/>
                  </a:lnTo>
                  <a:lnTo>
                    <a:pt x="127" y="59"/>
                  </a:lnTo>
                  <a:lnTo>
                    <a:pt x="141" y="60"/>
                  </a:lnTo>
                  <a:lnTo>
                    <a:pt x="155" y="57"/>
                  </a:lnTo>
                  <a:lnTo>
                    <a:pt x="169" y="51"/>
                  </a:lnTo>
                  <a:lnTo>
                    <a:pt x="182" y="43"/>
                  </a:lnTo>
                  <a:lnTo>
                    <a:pt x="195" y="34"/>
                  </a:lnTo>
                  <a:lnTo>
                    <a:pt x="207" y="25"/>
                  </a:lnTo>
                  <a:lnTo>
                    <a:pt x="218" y="16"/>
                  </a:lnTo>
                  <a:lnTo>
                    <a:pt x="219" y="15"/>
                  </a:lnTo>
                  <a:lnTo>
                    <a:pt x="221" y="15"/>
                  </a:lnTo>
                  <a:lnTo>
                    <a:pt x="222" y="15"/>
                  </a:lnTo>
                  <a:lnTo>
                    <a:pt x="223" y="15"/>
                  </a:lnTo>
                  <a:lnTo>
                    <a:pt x="220" y="28"/>
                  </a:lnTo>
                  <a:lnTo>
                    <a:pt x="216" y="35"/>
                  </a:lnTo>
                  <a:lnTo>
                    <a:pt x="208" y="41"/>
                  </a:lnTo>
                  <a:lnTo>
                    <a:pt x="196" y="46"/>
                  </a:lnTo>
                  <a:lnTo>
                    <a:pt x="196" y="47"/>
                  </a:lnTo>
                  <a:lnTo>
                    <a:pt x="196" y="49"/>
                  </a:lnTo>
                  <a:lnTo>
                    <a:pt x="196" y="50"/>
                  </a:lnTo>
                  <a:lnTo>
                    <a:pt x="195" y="51"/>
                  </a:lnTo>
                  <a:lnTo>
                    <a:pt x="201" y="51"/>
                  </a:lnTo>
                  <a:lnTo>
                    <a:pt x="207" y="50"/>
                  </a:lnTo>
                  <a:lnTo>
                    <a:pt x="212" y="50"/>
                  </a:lnTo>
                  <a:lnTo>
                    <a:pt x="218" y="49"/>
                  </a:lnTo>
                  <a:lnTo>
                    <a:pt x="214" y="59"/>
                  </a:lnTo>
                  <a:lnTo>
                    <a:pt x="207" y="65"/>
                  </a:lnTo>
                  <a:lnTo>
                    <a:pt x="197" y="69"/>
                  </a:lnTo>
                  <a:lnTo>
                    <a:pt x="186" y="72"/>
                  </a:lnTo>
                  <a:lnTo>
                    <a:pt x="174" y="74"/>
                  </a:lnTo>
                  <a:lnTo>
                    <a:pt x="162" y="75"/>
                  </a:lnTo>
                  <a:lnTo>
                    <a:pt x="150" y="77"/>
                  </a:lnTo>
                  <a:lnTo>
                    <a:pt x="141" y="80"/>
                  </a:lnTo>
                  <a:lnTo>
                    <a:pt x="149" y="85"/>
                  </a:lnTo>
                  <a:lnTo>
                    <a:pt x="160" y="86"/>
                  </a:lnTo>
                  <a:lnTo>
                    <a:pt x="172" y="85"/>
                  </a:lnTo>
                  <a:lnTo>
                    <a:pt x="186" y="81"/>
                  </a:lnTo>
                  <a:lnTo>
                    <a:pt x="199" y="78"/>
                  </a:lnTo>
                  <a:lnTo>
                    <a:pt x="211" y="76"/>
                  </a:lnTo>
                  <a:lnTo>
                    <a:pt x="223" y="76"/>
                  </a:lnTo>
                  <a:lnTo>
                    <a:pt x="233" y="80"/>
                  </a:lnTo>
                  <a:lnTo>
                    <a:pt x="222" y="86"/>
                  </a:lnTo>
                  <a:lnTo>
                    <a:pt x="206" y="91"/>
                  </a:lnTo>
                  <a:lnTo>
                    <a:pt x="186" y="94"/>
                  </a:lnTo>
                  <a:lnTo>
                    <a:pt x="163" y="97"/>
                  </a:lnTo>
                  <a:lnTo>
                    <a:pt x="139" y="98"/>
                  </a:lnTo>
                  <a:lnTo>
                    <a:pt x="117" y="99"/>
                  </a:lnTo>
                  <a:lnTo>
                    <a:pt x="99" y="99"/>
                  </a:lnTo>
                  <a:lnTo>
                    <a:pt x="87" y="99"/>
                  </a:lnTo>
                  <a:close/>
                </a:path>
              </a:pathLst>
            </a:custGeom>
            <a:solidFill>
              <a:srgbClr val="33CC3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3" name="Freeform 181"/>
            <p:cNvSpPr>
              <a:spLocks/>
            </p:cNvSpPr>
            <p:nvPr/>
          </p:nvSpPr>
          <p:spPr bwMode="auto">
            <a:xfrm>
              <a:off x="3048" y="3009"/>
              <a:ext cx="831" cy="720"/>
            </a:xfrm>
            <a:custGeom>
              <a:avLst/>
              <a:gdLst/>
              <a:ahLst/>
              <a:cxnLst>
                <a:cxn ang="0">
                  <a:pos x="332" y="686"/>
                </a:cxn>
                <a:cxn ang="0">
                  <a:pos x="96" y="682"/>
                </a:cxn>
                <a:cxn ang="0">
                  <a:pos x="20" y="673"/>
                </a:cxn>
                <a:cxn ang="0">
                  <a:pos x="89" y="658"/>
                </a:cxn>
                <a:cxn ang="0">
                  <a:pos x="20" y="649"/>
                </a:cxn>
                <a:cxn ang="0">
                  <a:pos x="179" y="640"/>
                </a:cxn>
                <a:cxn ang="0">
                  <a:pos x="126" y="628"/>
                </a:cxn>
                <a:cxn ang="0">
                  <a:pos x="23" y="636"/>
                </a:cxn>
                <a:cxn ang="0">
                  <a:pos x="110" y="611"/>
                </a:cxn>
                <a:cxn ang="0">
                  <a:pos x="145" y="603"/>
                </a:cxn>
                <a:cxn ang="0">
                  <a:pos x="99" y="588"/>
                </a:cxn>
                <a:cxn ang="0">
                  <a:pos x="206" y="613"/>
                </a:cxn>
                <a:cxn ang="0">
                  <a:pos x="248" y="634"/>
                </a:cxn>
                <a:cxn ang="0">
                  <a:pos x="281" y="649"/>
                </a:cxn>
                <a:cxn ang="0">
                  <a:pos x="254" y="657"/>
                </a:cxn>
                <a:cxn ang="0">
                  <a:pos x="380" y="669"/>
                </a:cxn>
                <a:cxn ang="0">
                  <a:pos x="523" y="685"/>
                </a:cxn>
                <a:cxn ang="0">
                  <a:pos x="469" y="670"/>
                </a:cxn>
                <a:cxn ang="0">
                  <a:pos x="548" y="670"/>
                </a:cxn>
                <a:cxn ang="0">
                  <a:pos x="523" y="661"/>
                </a:cxn>
                <a:cxn ang="0">
                  <a:pos x="553" y="651"/>
                </a:cxn>
                <a:cxn ang="0">
                  <a:pos x="561" y="640"/>
                </a:cxn>
                <a:cxn ang="0">
                  <a:pos x="566" y="625"/>
                </a:cxn>
                <a:cxn ang="0">
                  <a:pos x="579" y="606"/>
                </a:cxn>
                <a:cxn ang="0">
                  <a:pos x="587" y="578"/>
                </a:cxn>
                <a:cxn ang="0">
                  <a:pos x="599" y="560"/>
                </a:cxn>
                <a:cxn ang="0">
                  <a:pos x="591" y="545"/>
                </a:cxn>
                <a:cxn ang="0">
                  <a:pos x="613" y="533"/>
                </a:cxn>
                <a:cxn ang="0">
                  <a:pos x="613" y="507"/>
                </a:cxn>
                <a:cxn ang="0">
                  <a:pos x="626" y="483"/>
                </a:cxn>
                <a:cxn ang="0">
                  <a:pos x="623" y="464"/>
                </a:cxn>
                <a:cxn ang="0">
                  <a:pos x="627" y="445"/>
                </a:cxn>
                <a:cxn ang="0">
                  <a:pos x="639" y="435"/>
                </a:cxn>
                <a:cxn ang="0">
                  <a:pos x="642" y="422"/>
                </a:cxn>
                <a:cxn ang="0">
                  <a:pos x="639" y="412"/>
                </a:cxn>
                <a:cxn ang="0">
                  <a:pos x="649" y="392"/>
                </a:cxn>
                <a:cxn ang="0">
                  <a:pos x="662" y="373"/>
                </a:cxn>
                <a:cxn ang="0">
                  <a:pos x="656" y="360"/>
                </a:cxn>
                <a:cxn ang="0">
                  <a:pos x="673" y="348"/>
                </a:cxn>
                <a:cxn ang="0">
                  <a:pos x="676" y="335"/>
                </a:cxn>
                <a:cxn ang="0">
                  <a:pos x="672" y="321"/>
                </a:cxn>
                <a:cxn ang="0">
                  <a:pos x="689" y="304"/>
                </a:cxn>
                <a:cxn ang="0">
                  <a:pos x="689" y="294"/>
                </a:cxn>
                <a:cxn ang="0">
                  <a:pos x="701" y="274"/>
                </a:cxn>
                <a:cxn ang="0">
                  <a:pos x="698" y="260"/>
                </a:cxn>
                <a:cxn ang="0">
                  <a:pos x="719" y="242"/>
                </a:cxn>
                <a:cxn ang="0">
                  <a:pos x="713" y="226"/>
                </a:cxn>
                <a:cxn ang="0">
                  <a:pos x="717" y="217"/>
                </a:cxn>
                <a:cxn ang="0">
                  <a:pos x="737" y="198"/>
                </a:cxn>
                <a:cxn ang="0">
                  <a:pos x="743" y="179"/>
                </a:cxn>
                <a:cxn ang="0">
                  <a:pos x="742" y="160"/>
                </a:cxn>
                <a:cxn ang="0">
                  <a:pos x="745" y="153"/>
                </a:cxn>
                <a:cxn ang="0">
                  <a:pos x="762" y="113"/>
                </a:cxn>
                <a:cxn ang="0">
                  <a:pos x="770" y="102"/>
                </a:cxn>
                <a:cxn ang="0">
                  <a:pos x="786" y="84"/>
                </a:cxn>
                <a:cxn ang="0">
                  <a:pos x="788" y="62"/>
                </a:cxn>
                <a:cxn ang="0">
                  <a:pos x="794" y="37"/>
                </a:cxn>
                <a:cxn ang="0">
                  <a:pos x="804" y="19"/>
                </a:cxn>
                <a:cxn ang="0">
                  <a:pos x="828" y="28"/>
                </a:cxn>
                <a:cxn ang="0">
                  <a:pos x="753" y="195"/>
                </a:cxn>
                <a:cxn ang="0">
                  <a:pos x="614" y="585"/>
                </a:cxn>
                <a:cxn ang="0">
                  <a:pos x="564" y="720"/>
                </a:cxn>
              </a:cxnLst>
              <a:rect l="0" t="0" r="r" b="b"/>
              <a:pathLst>
                <a:path w="831" h="720">
                  <a:moveTo>
                    <a:pt x="561" y="720"/>
                  </a:moveTo>
                  <a:lnTo>
                    <a:pt x="536" y="715"/>
                  </a:lnTo>
                  <a:lnTo>
                    <a:pt x="509" y="709"/>
                  </a:lnTo>
                  <a:lnTo>
                    <a:pt x="484" y="704"/>
                  </a:lnTo>
                  <a:lnTo>
                    <a:pt x="459" y="700"/>
                  </a:lnTo>
                  <a:lnTo>
                    <a:pt x="433" y="697"/>
                  </a:lnTo>
                  <a:lnTo>
                    <a:pt x="408" y="693"/>
                  </a:lnTo>
                  <a:lnTo>
                    <a:pt x="383" y="691"/>
                  </a:lnTo>
                  <a:lnTo>
                    <a:pt x="357" y="688"/>
                  </a:lnTo>
                  <a:lnTo>
                    <a:pt x="332" y="686"/>
                  </a:lnTo>
                  <a:lnTo>
                    <a:pt x="307" y="684"/>
                  </a:lnTo>
                  <a:lnTo>
                    <a:pt x="281" y="683"/>
                  </a:lnTo>
                  <a:lnTo>
                    <a:pt x="256" y="682"/>
                  </a:lnTo>
                  <a:lnTo>
                    <a:pt x="231" y="681"/>
                  </a:lnTo>
                  <a:lnTo>
                    <a:pt x="204" y="680"/>
                  </a:lnTo>
                  <a:lnTo>
                    <a:pt x="179" y="680"/>
                  </a:lnTo>
                  <a:lnTo>
                    <a:pt x="154" y="680"/>
                  </a:lnTo>
                  <a:lnTo>
                    <a:pt x="134" y="681"/>
                  </a:lnTo>
                  <a:lnTo>
                    <a:pt x="115" y="681"/>
                  </a:lnTo>
                  <a:lnTo>
                    <a:pt x="96" y="682"/>
                  </a:lnTo>
                  <a:lnTo>
                    <a:pt x="78" y="682"/>
                  </a:lnTo>
                  <a:lnTo>
                    <a:pt x="58" y="683"/>
                  </a:lnTo>
                  <a:lnTo>
                    <a:pt x="39" y="684"/>
                  </a:lnTo>
                  <a:lnTo>
                    <a:pt x="20" y="684"/>
                  </a:lnTo>
                  <a:lnTo>
                    <a:pt x="0" y="685"/>
                  </a:lnTo>
                  <a:lnTo>
                    <a:pt x="1" y="683"/>
                  </a:lnTo>
                  <a:lnTo>
                    <a:pt x="1" y="680"/>
                  </a:lnTo>
                  <a:lnTo>
                    <a:pt x="1" y="677"/>
                  </a:lnTo>
                  <a:lnTo>
                    <a:pt x="2" y="675"/>
                  </a:lnTo>
                  <a:lnTo>
                    <a:pt x="20" y="673"/>
                  </a:lnTo>
                  <a:lnTo>
                    <a:pt x="37" y="671"/>
                  </a:lnTo>
                  <a:lnTo>
                    <a:pt x="55" y="670"/>
                  </a:lnTo>
                  <a:lnTo>
                    <a:pt x="72" y="669"/>
                  </a:lnTo>
                  <a:lnTo>
                    <a:pt x="90" y="667"/>
                  </a:lnTo>
                  <a:lnTo>
                    <a:pt x="108" y="665"/>
                  </a:lnTo>
                  <a:lnTo>
                    <a:pt x="125" y="663"/>
                  </a:lnTo>
                  <a:lnTo>
                    <a:pt x="143" y="660"/>
                  </a:lnTo>
                  <a:lnTo>
                    <a:pt x="124" y="659"/>
                  </a:lnTo>
                  <a:lnTo>
                    <a:pt x="107" y="659"/>
                  </a:lnTo>
                  <a:lnTo>
                    <a:pt x="89" y="658"/>
                  </a:lnTo>
                  <a:lnTo>
                    <a:pt x="72" y="658"/>
                  </a:lnTo>
                  <a:lnTo>
                    <a:pt x="55" y="659"/>
                  </a:lnTo>
                  <a:lnTo>
                    <a:pt x="39" y="660"/>
                  </a:lnTo>
                  <a:lnTo>
                    <a:pt x="22" y="661"/>
                  </a:lnTo>
                  <a:lnTo>
                    <a:pt x="5" y="663"/>
                  </a:lnTo>
                  <a:lnTo>
                    <a:pt x="5" y="660"/>
                  </a:lnTo>
                  <a:lnTo>
                    <a:pt x="6" y="657"/>
                  </a:lnTo>
                  <a:lnTo>
                    <a:pt x="6" y="654"/>
                  </a:lnTo>
                  <a:lnTo>
                    <a:pt x="7" y="652"/>
                  </a:lnTo>
                  <a:lnTo>
                    <a:pt x="20" y="649"/>
                  </a:lnTo>
                  <a:lnTo>
                    <a:pt x="33" y="647"/>
                  </a:lnTo>
                  <a:lnTo>
                    <a:pt x="46" y="645"/>
                  </a:lnTo>
                  <a:lnTo>
                    <a:pt x="59" y="643"/>
                  </a:lnTo>
                  <a:lnTo>
                    <a:pt x="72" y="641"/>
                  </a:lnTo>
                  <a:lnTo>
                    <a:pt x="86" y="640"/>
                  </a:lnTo>
                  <a:lnTo>
                    <a:pt x="100" y="639"/>
                  </a:lnTo>
                  <a:lnTo>
                    <a:pt x="114" y="638"/>
                  </a:lnTo>
                  <a:lnTo>
                    <a:pt x="141" y="639"/>
                  </a:lnTo>
                  <a:lnTo>
                    <a:pt x="163" y="639"/>
                  </a:lnTo>
                  <a:lnTo>
                    <a:pt x="179" y="640"/>
                  </a:lnTo>
                  <a:lnTo>
                    <a:pt x="191" y="641"/>
                  </a:lnTo>
                  <a:lnTo>
                    <a:pt x="199" y="641"/>
                  </a:lnTo>
                  <a:lnTo>
                    <a:pt x="204" y="641"/>
                  </a:lnTo>
                  <a:lnTo>
                    <a:pt x="208" y="641"/>
                  </a:lnTo>
                  <a:lnTo>
                    <a:pt x="211" y="641"/>
                  </a:lnTo>
                  <a:lnTo>
                    <a:pt x="193" y="638"/>
                  </a:lnTo>
                  <a:lnTo>
                    <a:pt x="175" y="635"/>
                  </a:lnTo>
                  <a:lnTo>
                    <a:pt x="159" y="632"/>
                  </a:lnTo>
                  <a:lnTo>
                    <a:pt x="142" y="630"/>
                  </a:lnTo>
                  <a:lnTo>
                    <a:pt x="126" y="628"/>
                  </a:lnTo>
                  <a:lnTo>
                    <a:pt x="110" y="627"/>
                  </a:lnTo>
                  <a:lnTo>
                    <a:pt x="93" y="626"/>
                  </a:lnTo>
                  <a:lnTo>
                    <a:pt x="75" y="626"/>
                  </a:lnTo>
                  <a:lnTo>
                    <a:pt x="59" y="629"/>
                  </a:lnTo>
                  <a:lnTo>
                    <a:pt x="47" y="631"/>
                  </a:lnTo>
                  <a:lnTo>
                    <a:pt x="38" y="634"/>
                  </a:lnTo>
                  <a:lnTo>
                    <a:pt x="32" y="635"/>
                  </a:lnTo>
                  <a:lnTo>
                    <a:pt x="27" y="636"/>
                  </a:lnTo>
                  <a:lnTo>
                    <a:pt x="25" y="636"/>
                  </a:lnTo>
                  <a:lnTo>
                    <a:pt x="23" y="636"/>
                  </a:lnTo>
                  <a:lnTo>
                    <a:pt x="21" y="636"/>
                  </a:lnTo>
                  <a:lnTo>
                    <a:pt x="27" y="628"/>
                  </a:lnTo>
                  <a:lnTo>
                    <a:pt x="34" y="622"/>
                  </a:lnTo>
                  <a:lnTo>
                    <a:pt x="43" y="618"/>
                  </a:lnTo>
                  <a:lnTo>
                    <a:pt x="52" y="615"/>
                  </a:lnTo>
                  <a:lnTo>
                    <a:pt x="62" y="613"/>
                  </a:lnTo>
                  <a:lnTo>
                    <a:pt x="74" y="612"/>
                  </a:lnTo>
                  <a:lnTo>
                    <a:pt x="86" y="611"/>
                  </a:lnTo>
                  <a:lnTo>
                    <a:pt x="98" y="611"/>
                  </a:lnTo>
                  <a:lnTo>
                    <a:pt x="110" y="611"/>
                  </a:lnTo>
                  <a:lnTo>
                    <a:pt x="122" y="612"/>
                  </a:lnTo>
                  <a:lnTo>
                    <a:pt x="134" y="612"/>
                  </a:lnTo>
                  <a:lnTo>
                    <a:pt x="146" y="613"/>
                  </a:lnTo>
                  <a:lnTo>
                    <a:pt x="158" y="613"/>
                  </a:lnTo>
                  <a:lnTo>
                    <a:pt x="168" y="613"/>
                  </a:lnTo>
                  <a:lnTo>
                    <a:pt x="177" y="612"/>
                  </a:lnTo>
                  <a:lnTo>
                    <a:pt x="185" y="610"/>
                  </a:lnTo>
                  <a:lnTo>
                    <a:pt x="171" y="607"/>
                  </a:lnTo>
                  <a:lnTo>
                    <a:pt x="158" y="605"/>
                  </a:lnTo>
                  <a:lnTo>
                    <a:pt x="145" y="603"/>
                  </a:lnTo>
                  <a:lnTo>
                    <a:pt x="133" y="601"/>
                  </a:lnTo>
                  <a:lnTo>
                    <a:pt x="121" y="600"/>
                  </a:lnTo>
                  <a:lnTo>
                    <a:pt x="109" y="599"/>
                  </a:lnTo>
                  <a:lnTo>
                    <a:pt x="97" y="599"/>
                  </a:lnTo>
                  <a:lnTo>
                    <a:pt x="85" y="599"/>
                  </a:lnTo>
                  <a:lnTo>
                    <a:pt x="85" y="598"/>
                  </a:lnTo>
                  <a:lnTo>
                    <a:pt x="85" y="596"/>
                  </a:lnTo>
                  <a:lnTo>
                    <a:pt x="85" y="595"/>
                  </a:lnTo>
                  <a:lnTo>
                    <a:pt x="86" y="594"/>
                  </a:lnTo>
                  <a:lnTo>
                    <a:pt x="99" y="588"/>
                  </a:lnTo>
                  <a:lnTo>
                    <a:pt x="114" y="585"/>
                  </a:lnTo>
                  <a:lnTo>
                    <a:pt x="130" y="584"/>
                  </a:lnTo>
                  <a:lnTo>
                    <a:pt x="147" y="584"/>
                  </a:lnTo>
                  <a:lnTo>
                    <a:pt x="165" y="587"/>
                  </a:lnTo>
                  <a:lnTo>
                    <a:pt x="182" y="593"/>
                  </a:lnTo>
                  <a:lnTo>
                    <a:pt x="196" y="600"/>
                  </a:lnTo>
                  <a:lnTo>
                    <a:pt x="208" y="610"/>
                  </a:lnTo>
                  <a:lnTo>
                    <a:pt x="207" y="611"/>
                  </a:lnTo>
                  <a:lnTo>
                    <a:pt x="207" y="612"/>
                  </a:lnTo>
                  <a:lnTo>
                    <a:pt x="206" y="613"/>
                  </a:lnTo>
                  <a:lnTo>
                    <a:pt x="205" y="614"/>
                  </a:lnTo>
                  <a:lnTo>
                    <a:pt x="209" y="617"/>
                  </a:lnTo>
                  <a:lnTo>
                    <a:pt x="214" y="619"/>
                  </a:lnTo>
                  <a:lnTo>
                    <a:pt x="219" y="620"/>
                  </a:lnTo>
                  <a:lnTo>
                    <a:pt x="225" y="622"/>
                  </a:lnTo>
                  <a:lnTo>
                    <a:pt x="231" y="623"/>
                  </a:lnTo>
                  <a:lnTo>
                    <a:pt x="237" y="625"/>
                  </a:lnTo>
                  <a:lnTo>
                    <a:pt x="243" y="627"/>
                  </a:lnTo>
                  <a:lnTo>
                    <a:pt x="249" y="631"/>
                  </a:lnTo>
                  <a:lnTo>
                    <a:pt x="248" y="634"/>
                  </a:lnTo>
                  <a:lnTo>
                    <a:pt x="247" y="635"/>
                  </a:lnTo>
                  <a:lnTo>
                    <a:pt x="245" y="635"/>
                  </a:lnTo>
                  <a:lnTo>
                    <a:pt x="241" y="636"/>
                  </a:lnTo>
                  <a:lnTo>
                    <a:pt x="248" y="638"/>
                  </a:lnTo>
                  <a:lnTo>
                    <a:pt x="254" y="640"/>
                  </a:lnTo>
                  <a:lnTo>
                    <a:pt x="260" y="642"/>
                  </a:lnTo>
                  <a:lnTo>
                    <a:pt x="265" y="643"/>
                  </a:lnTo>
                  <a:lnTo>
                    <a:pt x="271" y="645"/>
                  </a:lnTo>
                  <a:lnTo>
                    <a:pt x="276" y="647"/>
                  </a:lnTo>
                  <a:lnTo>
                    <a:pt x="281" y="649"/>
                  </a:lnTo>
                  <a:lnTo>
                    <a:pt x="287" y="651"/>
                  </a:lnTo>
                  <a:lnTo>
                    <a:pt x="285" y="651"/>
                  </a:lnTo>
                  <a:lnTo>
                    <a:pt x="281" y="652"/>
                  </a:lnTo>
                  <a:lnTo>
                    <a:pt x="276" y="652"/>
                  </a:lnTo>
                  <a:lnTo>
                    <a:pt x="270" y="652"/>
                  </a:lnTo>
                  <a:lnTo>
                    <a:pt x="264" y="652"/>
                  </a:lnTo>
                  <a:lnTo>
                    <a:pt x="258" y="653"/>
                  </a:lnTo>
                  <a:lnTo>
                    <a:pt x="253" y="653"/>
                  </a:lnTo>
                  <a:lnTo>
                    <a:pt x="249" y="654"/>
                  </a:lnTo>
                  <a:lnTo>
                    <a:pt x="254" y="657"/>
                  </a:lnTo>
                  <a:lnTo>
                    <a:pt x="263" y="660"/>
                  </a:lnTo>
                  <a:lnTo>
                    <a:pt x="275" y="662"/>
                  </a:lnTo>
                  <a:lnTo>
                    <a:pt x="287" y="663"/>
                  </a:lnTo>
                  <a:lnTo>
                    <a:pt x="302" y="663"/>
                  </a:lnTo>
                  <a:lnTo>
                    <a:pt x="315" y="664"/>
                  </a:lnTo>
                  <a:lnTo>
                    <a:pt x="326" y="664"/>
                  </a:lnTo>
                  <a:lnTo>
                    <a:pt x="335" y="664"/>
                  </a:lnTo>
                  <a:lnTo>
                    <a:pt x="350" y="666"/>
                  </a:lnTo>
                  <a:lnTo>
                    <a:pt x="364" y="668"/>
                  </a:lnTo>
                  <a:lnTo>
                    <a:pt x="380" y="669"/>
                  </a:lnTo>
                  <a:lnTo>
                    <a:pt x="395" y="669"/>
                  </a:lnTo>
                  <a:lnTo>
                    <a:pt x="409" y="670"/>
                  </a:lnTo>
                  <a:lnTo>
                    <a:pt x="424" y="672"/>
                  </a:lnTo>
                  <a:lnTo>
                    <a:pt x="438" y="675"/>
                  </a:lnTo>
                  <a:lnTo>
                    <a:pt x="454" y="679"/>
                  </a:lnTo>
                  <a:lnTo>
                    <a:pt x="477" y="681"/>
                  </a:lnTo>
                  <a:lnTo>
                    <a:pt x="495" y="683"/>
                  </a:lnTo>
                  <a:lnTo>
                    <a:pt x="508" y="684"/>
                  </a:lnTo>
                  <a:lnTo>
                    <a:pt x="517" y="685"/>
                  </a:lnTo>
                  <a:lnTo>
                    <a:pt x="523" y="685"/>
                  </a:lnTo>
                  <a:lnTo>
                    <a:pt x="528" y="685"/>
                  </a:lnTo>
                  <a:lnTo>
                    <a:pt x="531" y="685"/>
                  </a:lnTo>
                  <a:lnTo>
                    <a:pt x="534" y="685"/>
                  </a:lnTo>
                  <a:lnTo>
                    <a:pt x="530" y="684"/>
                  </a:lnTo>
                  <a:lnTo>
                    <a:pt x="521" y="682"/>
                  </a:lnTo>
                  <a:lnTo>
                    <a:pt x="510" y="680"/>
                  </a:lnTo>
                  <a:lnTo>
                    <a:pt x="498" y="677"/>
                  </a:lnTo>
                  <a:lnTo>
                    <a:pt x="487" y="674"/>
                  </a:lnTo>
                  <a:lnTo>
                    <a:pt x="477" y="672"/>
                  </a:lnTo>
                  <a:lnTo>
                    <a:pt x="469" y="670"/>
                  </a:lnTo>
                  <a:lnTo>
                    <a:pt x="466" y="669"/>
                  </a:lnTo>
                  <a:lnTo>
                    <a:pt x="475" y="667"/>
                  </a:lnTo>
                  <a:lnTo>
                    <a:pt x="485" y="666"/>
                  </a:lnTo>
                  <a:lnTo>
                    <a:pt x="494" y="666"/>
                  </a:lnTo>
                  <a:lnTo>
                    <a:pt x="503" y="666"/>
                  </a:lnTo>
                  <a:lnTo>
                    <a:pt x="513" y="667"/>
                  </a:lnTo>
                  <a:lnTo>
                    <a:pt x="524" y="669"/>
                  </a:lnTo>
                  <a:lnTo>
                    <a:pt x="535" y="670"/>
                  </a:lnTo>
                  <a:lnTo>
                    <a:pt x="547" y="671"/>
                  </a:lnTo>
                  <a:lnTo>
                    <a:pt x="548" y="670"/>
                  </a:lnTo>
                  <a:lnTo>
                    <a:pt x="549" y="669"/>
                  </a:lnTo>
                  <a:lnTo>
                    <a:pt x="550" y="668"/>
                  </a:lnTo>
                  <a:lnTo>
                    <a:pt x="551" y="668"/>
                  </a:lnTo>
                  <a:lnTo>
                    <a:pt x="548" y="666"/>
                  </a:lnTo>
                  <a:lnTo>
                    <a:pt x="545" y="664"/>
                  </a:lnTo>
                  <a:lnTo>
                    <a:pt x="540" y="663"/>
                  </a:lnTo>
                  <a:lnTo>
                    <a:pt x="536" y="662"/>
                  </a:lnTo>
                  <a:lnTo>
                    <a:pt x="532" y="661"/>
                  </a:lnTo>
                  <a:lnTo>
                    <a:pt x="527" y="661"/>
                  </a:lnTo>
                  <a:lnTo>
                    <a:pt x="523" y="661"/>
                  </a:lnTo>
                  <a:lnTo>
                    <a:pt x="520" y="661"/>
                  </a:lnTo>
                  <a:lnTo>
                    <a:pt x="520" y="660"/>
                  </a:lnTo>
                  <a:lnTo>
                    <a:pt x="520" y="658"/>
                  </a:lnTo>
                  <a:lnTo>
                    <a:pt x="520" y="657"/>
                  </a:lnTo>
                  <a:lnTo>
                    <a:pt x="521" y="656"/>
                  </a:lnTo>
                  <a:lnTo>
                    <a:pt x="526" y="655"/>
                  </a:lnTo>
                  <a:lnTo>
                    <a:pt x="532" y="655"/>
                  </a:lnTo>
                  <a:lnTo>
                    <a:pt x="539" y="654"/>
                  </a:lnTo>
                  <a:lnTo>
                    <a:pt x="546" y="653"/>
                  </a:lnTo>
                  <a:lnTo>
                    <a:pt x="553" y="651"/>
                  </a:lnTo>
                  <a:lnTo>
                    <a:pt x="559" y="649"/>
                  </a:lnTo>
                  <a:lnTo>
                    <a:pt x="564" y="647"/>
                  </a:lnTo>
                  <a:lnTo>
                    <a:pt x="566" y="643"/>
                  </a:lnTo>
                  <a:lnTo>
                    <a:pt x="565" y="643"/>
                  </a:lnTo>
                  <a:lnTo>
                    <a:pt x="563" y="643"/>
                  </a:lnTo>
                  <a:lnTo>
                    <a:pt x="562" y="643"/>
                  </a:lnTo>
                  <a:lnTo>
                    <a:pt x="560" y="643"/>
                  </a:lnTo>
                  <a:lnTo>
                    <a:pt x="561" y="642"/>
                  </a:lnTo>
                  <a:lnTo>
                    <a:pt x="561" y="641"/>
                  </a:lnTo>
                  <a:lnTo>
                    <a:pt x="561" y="640"/>
                  </a:lnTo>
                  <a:lnTo>
                    <a:pt x="561" y="639"/>
                  </a:lnTo>
                  <a:lnTo>
                    <a:pt x="566" y="638"/>
                  </a:lnTo>
                  <a:lnTo>
                    <a:pt x="571" y="637"/>
                  </a:lnTo>
                  <a:lnTo>
                    <a:pt x="576" y="637"/>
                  </a:lnTo>
                  <a:lnTo>
                    <a:pt x="581" y="636"/>
                  </a:lnTo>
                  <a:lnTo>
                    <a:pt x="580" y="629"/>
                  </a:lnTo>
                  <a:lnTo>
                    <a:pt x="576" y="627"/>
                  </a:lnTo>
                  <a:lnTo>
                    <a:pt x="571" y="627"/>
                  </a:lnTo>
                  <a:lnTo>
                    <a:pt x="566" y="627"/>
                  </a:lnTo>
                  <a:lnTo>
                    <a:pt x="566" y="625"/>
                  </a:lnTo>
                  <a:lnTo>
                    <a:pt x="567" y="622"/>
                  </a:lnTo>
                  <a:lnTo>
                    <a:pt x="567" y="619"/>
                  </a:lnTo>
                  <a:lnTo>
                    <a:pt x="568" y="617"/>
                  </a:lnTo>
                  <a:lnTo>
                    <a:pt x="578" y="615"/>
                  </a:lnTo>
                  <a:lnTo>
                    <a:pt x="583" y="613"/>
                  </a:lnTo>
                  <a:lnTo>
                    <a:pt x="585" y="612"/>
                  </a:lnTo>
                  <a:lnTo>
                    <a:pt x="586" y="611"/>
                  </a:lnTo>
                  <a:lnTo>
                    <a:pt x="584" y="609"/>
                  </a:lnTo>
                  <a:lnTo>
                    <a:pt x="582" y="607"/>
                  </a:lnTo>
                  <a:lnTo>
                    <a:pt x="579" y="606"/>
                  </a:lnTo>
                  <a:lnTo>
                    <a:pt x="574" y="605"/>
                  </a:lnTo>
                  <a:lnTo>
                    <a:pt x="574" y="595"/>
                  </a:lnTo>
                  <a:lnTo>
                    <a:pt x="576" y="589"/>
                  </a:lnTo>
                  <a:lnTo>
                    <a:pt x="580" y="587"/>
                  </a:lnTo>
                  <a:lnTo>
                    <a:pt x="588" y="585"/>
                  </a:lnTo>
                  <a:lnTo>
                    <a:pt x="588" y="583"/>
                  </a:lnTo>
                  <a:lnTo>
                    <a:pt x="588" y="582"/>
                  </a:lnTo>
                  <a:lnTo>
                    <a:pt x="588" y="580"/>
                  </a:lnTo>
                  <a:lnTo>
                    <a:pt x="588" y="579"/>
                  </a:lnTo>
                  <a:lnTo>
                    <a:pt x="587" y="578"/>
                  </a:lnTo>
                  <a:lnTo>
                    <a:pt x="585" y="578"/>
                  </a:lnTo>
                  <a:lnTo>
                    <a:pt x="584" y="578"/>
                  </a:lnTo>
                  <a:lnTo>
                    <a:pt x="582" y="577"/>
                  </a:lnTo>
                  <a:lnTo>
                    <a:pt x="582" y="572"/>
                  </a:lnTo>
                  <a:lnTo>
                    <a:pt x="583" y="568"/>
                  </a:lnTo>
                  <a:lnTo>
                    <a:pt x="585" y="564"/>
                  </a:lnTo>
                  <a:lnTo>
                    <a:pt x="586" y="561"/>
                  </a:lnTo>
                  <a:lnTo>
                    <a:pt x="590" y="561"/>
                  </a:lnTo>
                  <a:lnTo>
                    <a:pt x="595" y="560"/>
                  </a:lnTo>
                  <a:lnTo>
                    <a:pt x="599" y="560"/>
                  </a:lnTo>
                  <a:lnTo>
                    <a:pt x="604" y="560"/>
                  </a:lnTo>
                  <a:lnTo>
                    <a:pt x="603" y="559"/>
                  </a:lnTo>
                  <a:lnTo>
                    <a:pt x="603" y="558"/>
                  </a:lnTo>
                  <a:lnTo>
                    <a:pt x="603" y="557"/>
                  </a:lnTo>
                  <a:lnTo>
                    <a:pt x="603" y="555"/>
                  </a:lnTo>
                  <a:lnTo>
                    <a:pt x="598" y="554"/>
                  </a:lnTo>
                  <a:lnTo>
                    <a:pt x="595" y="552"/>
                  </a:lnTo>
                  <a:lnTo>
                    <a:pt x="592" y="551"/>
                  </a:lnTo>
                  <a:lnTo>
                    <a:pt x="590" y="550"/>
                  </a:lnTo>
                  <a:lnTo>
                    <a:pt x="591" y="545"/>
                  </a:lnTo>
                  <a:lnTo>
                    <a:pt x="591" y="542"/>
                  </a:lnTo>
                  <a:lnTo>
                    <a:pt x="592" y="539"/>
                  </a:lnTo>
                  <a:lnTo>
                    <a:pt x="594" y="537"/>
                  </a:lnTo>
                  <a:lnTo>
                    <a:pt x="598" y="537"/>
                  </a:lnTo>
                  <a:lnTo>
                    <a:pt x="603" y="537"/>
                  </a:lnTo>
                  <a:lnTo>
                    <a:pt x="607" y="537"/>
                  </a:lnTo>
                  <a:lnTo>
                    <a:pt x="611" y="536"/>
                  </a:lnTo>
                  <a:lnTo>
                    <a:pt x="612" y="535"/>
                  </a:lnTo>
                  <a:lnTo>
                    <a:pt x="612" y="534"/>
                  </a:lnTo>
                  <a:lnTo>
                    <a:pt x="613" y="533"/>
                  </a:lnTo>
                  <a:lnTo>
                    <a:pt x="614" y="533"/>
                  </a:lnTo>
                  <a:lnTo>
                    <a:pt x="613" y="531"/>
                  </a:lnTo>
                  <a:lnTo>
                    <a:pt x="611" y="530"/>
                  </a:lnTo>
                  <a:lnTo>
                    <a:pt x="607" y="529"/>
                  </a:lnTo>
                  <a:lnTo>
                    <a:pt x="601" y="527"/>
                  </a:lnTo>
                  <a:lnTo>
                    <a:pt x="599" y="523"/>
                  </a:lnTo>
                  <a:lnTo>
                    <a:pt x="601" y="520"/>
                  </a:lnTo>
                  <a:lnTo>
                    <a:pt x="601" y="517"/>
                  </a:lnTo>
                  <a:lnTo>
                    <a:pt x="603" y="511"/>
                  </a:lnTo>
                  <a:lnTo>
                    <a:pt x="613" y="507"/>
                  </a:lnTo>
                  <a:lnTo>
                    <a:pt x="619" y="505"/>
                  </a:lnTo>
                  <a:lnTo>
                    <a:pt x="622" y="504"/>
                  </a:lnTo>
                  <a:lnTo>
                    <a:pt x="623" y="503"/>
                  </a:lnTo>
                  <a:lnTo>
                    <a:pt x="619" y="502"/>
                  </a:lnTo>
                  <a:lnTo>
                    <a:pt x="616" y="501"/>
                  </a:lnTo>
                  <a:lnTo>
                    <a:pt x="613" y="500"/>
                  </a:lnTo>
                  <a:lnTo>
                    <a:pt x="609" y="499"/>
                  </a:lnTo>
                  <a:lnTo>
                    <a:pt x="614" y="489"/>
                  </a:lnTo>
                  <a:lnTo>
                    <a:pt x="621" y="485"/>
                  </a:lnTo>
                  <a:lnTo>
                    <a:pt x="626" y="483"/>
                  </a:lnTo>
                  <a:lnTo>
                    <a:pt x="627" y="475"/>
                  </a:lnTo>
                  <a:lnTo>
                    <a:pt x="625" y="475"/>
                  </a:lnTo>
                  <a:lnTo>
                    <a:pt x="623" y="475"/>
                  </a:lnTo>
                  <a:lnTo>
                    <a:pt x="620" y="475"/>
                  </a:lnTo>
                  <a:lnTo>
                    <a:pt x="618" y="475"/>
                  </a:lnTo>
                  <a:lnTo>
                    <a:pt x="619" y="472"/>
                  </a:lnTo>
                  <a:lnTo>
                    <a:pt x="619" y="469"/>
                  </a:lnTo>
                  <a:lnTo>
                    <a:pt x="619" y="467"/>
                  </a:lnTo>
                  <a:lnTo>
                    <a:pt x="619" y="464"/>
                  </a:lnTo>
                  <a:lnTo>
                    <a:pt x="623" y="464"/>
                  </a:lnTo>
                  <a:lnTo>
                    <a:pt x="627" y="462"/>
                  </a:lnTo>
                  <a:lnTo>
                    <a:pt x="631" y="461"/>
                  </a:lnTo>
                  <a:lnTo>
                    <a:pt x="634" y="458"/>
                  </a:lnTo>
                  <a:lnTo>
                    <a:pt x="633" y="457"/>
                  </a:lnTo>
                  <a:lnTo>
                    <a:pt x="632" y="456"/>
                  </a:lnTo>
                  <a:lnTo>
                    <a:pt x="630" y="455"/>
                  </a:lnTo>
                  <a:lnTo>
                    <a:pt x="627" y="454"/>
                  </a:lnTo>
                  <a:lnTo>
                    <a:pt x="627" y="451"/>
                  </a:lnTo>
                  <a:lnTo>
                    <a:pt x="627" y="448"/>
                  </a:lnTo>
                  <a:lnTo>
                    <a:pt x="627" y="445"/>
                  </a:lnTo>
                  <a:lnTo>
                    <a:pt x="627" y="443"/>
                  </a:lnTo>
                  <a:lnTo>
                    <a:pt x="631" y="442"/>
                  </a:lnTo>
                  <a:lnTo>
                    <a:pt x="635" y="442"/>
                  </a:lnTo>
                  <a:lnTo>
                    <a:pt x="638" y="441"/>
                  </a:lnTo>
                  <a:lnTo>
                    <a:pt x="642" y="441"/>
                  </a:lnTo>
                  <a:lnTo>
                    <a:pt x="642" y="439"/>
                  </a:lnTo>
                  <a:lnTo>
                    <a:pt x="642" y="438"/>
                  </a:lnTo>
                  <a:lnTo>
                    <a:pt x="641" y="436"/>
                  </a:lnTo>
                  <a:lnTo>
                    <a:pt x="641" y="435"/>
                  </a:lnTo>
                  <a:lnTo>
                    <a:pt x="639" y="435"/>
                  </a:lnTo>
                  <a:lnTo>
                    <a:pt x="637" y="434"/>
                  </a:lnTo>
                  <a:lnTo>
                    <a:pt x="635" y="434"/>
                  </a:lnTo>
                  <a:lnTo>
                    <a:pt x="633" y="433"/>
                  </a:lnTo>
                  <a:lnTo>
                    <a:pt x="633" y="431"/>
                  </a:lnTo>
                  <a:lnTo>
                    <a:pt x="633" y="428"/>
                  </a:lnTo>
                  <a:lnTo>
                    <a:pt x="633" y="426"/>
                  </a:lnTo>
                  <a:lnTo>
                    <a:pt x="633" y="424"/>
                  </a:lnTo>
                  <a:lnTo>
                    <a:pt x="636" y="423"/>
                  </a:lnTo>
                  <a:lnTo>
                    <a:pt x="639" y="422"/>
                  </a:lnTo>
                  <a:lnTo>
                    <a:pt x="642" y="422"/>
                  </a:lnTo>
                  <a:lnTo>
                    <a:pt x="646" y="421"/>
                  </a:lnTo>
                  <a:lnTo>
                    <a:pt x="646" y="420"/>
                  </a:lnTo>
                  <a:lnTo>
                    <a:pt x="646" y="418"/>
                  </a:lnTo>
                  <a:lnTo>
                    <a:pt x="646" y="417"/>
                  </a:lnTo>
                  <a:lnTo>
                    <a:pt x="646" y="416"/>
                  </a:lnTo>
                  <a:lnTo>
                    <a:pt x="644" y="415"/>
                  </a:lnTo>
                  <a:lnTo>
                    <a:pt x="642" y="415"/>
                  </a:lnTo>
                  <a:lnTo>
                    <a:pt x="641" y="415"/>
                  </a:lnTo>
                  <a:lnTo>
                    <a:pt x="639" y="414"/>
                  </a:lnTo>
                  <a:lnTo>
                    <a:pt x="639" y="412"/>
                  </a:lnTo>
                  <a:lnTo>
                    <a:pt x="640" y="409"/>
                  </a:lnTo>
                  <a:lnTo>
                    <a:pt x="640" y="406"/>
                  </a:lnTo>
                  <a:lnTo>
                    <a:pt x="640" y="404"/>
                  </a:lnTo>
                  <a:lnTo>
                    <a:pt x="644" y="403"/>
                  </a:lnTo>
                  <a:lnTo>
                    <a:pt x="648" y="402"/>
                  </a:lnTo>
                  <a:lnTo>
                    <a:pt x="651" y="402"/>
                  </a:lnTo>
                  <a:lnTo>
                    <a:pt x="655" y="400"/>
                  </a:lnTo>
                  <a:lnTo>
                    <a:pt x="654" y="395"/>
                  </a:lnTo>
                  <a:lnTo>
                    <a:pt x="652" y="392"/>
                  </a:lnTo>
                  <a:lnTo>
                    <a:pt x="649" y="392"/>
                  </a:lnTo>
                  <a:lnTo>
                    <a:pt x="647" y="391"/>
                  </a:lnTo>
                  <a:lnTo>
                    <a:pt x="648" y="385"/>
                  </a:lnTo>
                  <a:lnTo>
                    <a:pt x="648" y="381"/>
                  </a:lnTo>
                  <a:lnTo>
                    <a:pt x="649" y="378"/>
                  </a:lnTo>
                  <a:lnTo>
                    <a:pt x="650" y="376"/>
                  </a:lnTo>
                  <a:lnTo>
                    <a:pt x="653" y="375"/>
                  </a:lnTo>
                  <a:lnTo>
                    <a:pt x="656" y="375"/>
                  </a:lnTo>
                  <a:lnTo>
                    <a:pt x="659" y="374"/>
                  </a:lnTo>
                  <a:lnTo>
                    <a:pt x="662" y="374"/>
                  </a:lnTo>
                  <a:lnTo>
                    <a:pt x="662" y="373"/>
                  </a:lnTo>
                  <a:lnTo>
                    <a:pt x="662" y="371"/>
                  </a:lnTo>
                  <a:lnTo>
                    <a:pt x="662" y="370"/>
                  </a:lnTo>
                  <a:lnTo>
                    <a:pt x="662" y="369"/>
                  </a:lnTo>
                  <a:lnTo>
                    <a:pt x="661" y="368"/>
                  </a:lnTo>
                  <a:lnTo>
                    <a:pt x="659" y="368"/>
                  </a:lnTo>
                  <a:lnTo>
                    <a:pt x="658" y="367"/>
                  </a:lnTo>
                  <a:lnTo>
                    <a:pt x="656" y="367"/>
                  </a:lnTo>
                  <a:lnTo>
                    <a:pt x="656" y="365"/>
                  </a:lnTo>
                  <a:lnTo>
                    <a:pt x="656" y="362"/>
                  </a:lnTo>
                  <a:lnTo>
                    <a:pt x="656" y="360"/>
                  </a:lnTo>
                  <a:lnTo>
                    <a:pt x="656" y="358"/>
                  </a:lnTo>
                  <a:lnTo>
                    <a:pt x="661" y="357"/>
                  </a:lnTo>
                  <a:lnTo>
                    <a:pt x="666" y="356"/>
                  </a:lnTo>
                  <a:lnTo>
                    <a:pt x="670" y="355"/>
                  </a:lnTo>
                  <a:lnTo>
                    <a:pt x="676" y="354"/>
                  </a:lnTo>
                  <a:lnTo>
                    <a:pt x="677" y="353"/>
                  </a:lnTo>
                  <a:lnTo>
                    <a:pt x="677" y="351"/>
                  </a:lnTo>
                  <a:lnTo>
                    <a:pt x="677" y="350"/>
                  </a:lnTo>
                  <a:lnTo>
                    <a:pt x="678" y="349"/>
                  </a:lnTo>
                  <a:lnTo>
                    <a:pt x="673" y="348"/>
                  </a:lnTo>
                  <a:lnTo>
                    <a:pt x="670" y="348"/>
                  </a:lnTo>
                  <a:lnTo>
                    <a:pt x="667" y="348"/>
                  </a:lnTo>
                  <a:lnTo>
                    <a:pt x="663" y="347"/>
                  </a:lnTo>
                  <a:lnTo>
                    <a:pt x="662" y="344"/>
                  </a:lnTo>
                  <a:lnTo>
                    <a:pt x="663" y="342"/>
                  </a:lnTo>
                  <a:lnTo>
                    <a:pt x="663" y="340"/>
                  </a:lnTo>
                  <a:lnTo>
                    <a:pt x="665" y="336"/>
                  </a:lnTo>
                  <a:lnTo>
                    <a:pt x="669" y="335"/>
                  </a:lnTo>
                  <a:lnTo>
                    <a:pt x="672" y="335"/>
                  </a:lnTo>
                  <a:lnTo>
                    <a:pt x="676" y="335"/>
                  </a:lnTo>
                  <a:lnTo>
                    <a:pt x="680" y="334"/>
                  </a:lnTo>
                  <a:lnTo>
                    <a:pt x="679" y="333"/>
                  </a:lnTo>
                  <a:lnTo>
                    <a:pt x="679" y="331"/>
                  </a:lnTo>
                  <a:lnTo>
                    <a:pt x="679" y="330"/>
                  </a:lnTo>
                  <a:lnTo>
                    <a:pt x="679" y="329"/>
                  </a:lnTo>
                  <a:lnTo>
                    <a:pt x="678" y="328"/>
                  </a:lnTo>
                  <a:lnTo>
                    <a:pt x="676" y="328"/>
                  </a:lnTo>
                  <a:lnTo>
                    <a:pt x="674" y="327"/>
                  </a:lnTo>
                  <a:lnTo>
                    <a:pt x="672" y="327"/>
                  </a:lnTo>
                  <a:lnTo>
                    <a:pt x="672" y="321"/>
                  </a:lnTo>
                  <a:lnTo>
                    <a:pt x="672" y="317"/>
                  </a:lnTo>
                  <a:lnTo>
                    <a:pt x="673" y="314"/>
                  </a:lnTo>
                  <a:lnTo>
                    <a:pt x="674" y="311"/>
                  </a:lnTo>
                  <a:lnTo>
                    <a:pt x="678" y="310"/>
                  </a:lnTo>
                  <a:lnTo>
                    <a:pt x="682" y="310"/>
                  </a:lnTo>
                  <a:lnTo>
                    <a:pt x="685" y="309"/>
                  </a:lnTo>
                  <a:lnTo>
                    <a:pt x="688" y="309"/>
                  </a:lnTo>
                  <a:lnTo>
                    <a:pt x="689" y="307"/>
                  </a:lnTo>
                  <a:lnTo>
                    <a:pt x="689" y="306"/>
                  </a:lnTo>
                  <a:lnTo>
                    <a:pt x="689" y="304"/>
                  </a:lnTo>
                  <a:lnTo>
                    <a:pt x="689" y="302"/>
                  </a:lnTo>
                  <a:lnTo>
                    <a:pt x="688" y="301"/>
                  </a:lnTo>
                  <a:lnTo>
                    <a:pt x="686" y="300"/>
                  </a:lnTo>
                  <a:lnTo>
                    <a:pt x="685" y="300"/>
                  </a:lnTo>
                  <a:lnTo>
                    <a:pt x="683" y="299"/>
                  </a:lnTo>
                  <a:lnTo>
                    <a:pt x="683" y="298"/>
                  </a:lnTo>
                  <a:lnTo>
                    <a:pt x="683" y="297"/>
                  </a:lnTo>
                  <a:lnTo>
                    <a:pt x="683" y="295"/>
                  </a:lnTo>
                  <a:lnTo>
                    <a:pt x="684" y="294"/>
                  </a:lnTo>
                  <a:lnTo>
                    <a:pt x="689" y="294"/>
                  </a:lnTo>
                  <a:lnTo>
                    <a:pt x="694" y="294"/>
                  </a:lnTo>
                  <a:lnTo>
                    <a:pt x="698" y="293"/>
                  </a:lnTo>
                  <a:lnTo>
                    <a:pt x="704" y="289"/>
                  </a:lnTo>
                  <a:lnTo>
                    <a:pt x="701" y="288"/>
                  </a:lnTo>
                  <a:lnTo>
                    <a:pt x="698" y="287"/>
                  </a:lnTo>
                  <a:lnTo>
                    <a:pt x="694" y="287"/>
                  </a:lnTo>
                  <a:lnTo>
                    <a:pt x="688" y="286"/>
                  </a:lnTo>
                  <a:lnTo>
                    <a:pt x="690" y="275"/>
                  </a:lnTo>
                  <a:lnTo>
                    <a:pt x="694" y="273"/>
                  </a:lnTo>
                  <a:lnTo>
                    <a:pt x="701" y="274"/>
                  </a:lnTo>
                  <a:lnTo>
                    <a:pt x="711" y="270"/>
                  </a:lnTo>
                  <a:lnTo>
                    <a:pt x="711" y="269"/>
                  </a:lnTo>
                  <a:lnTo>
                    <a:pt x="711" y="268"/>
                  </a:lnTo>
                  <a:lnTo>
                    <a:pt x="710" y="268"/>
                  </a:lnTo>
                  <a:lnTo>
                    <a:pt x="710" y="267"/>
                  </a:lnTo>
                  <a:lnTo>
                    <a:pt x="707" y="266"/>
                  </a:lnTo>
                  <a:lnTo>
                    <a:pt x="704" y="265"/>
                  </a:lnTo>
                  <a:lnTo>
                    <a:pt x="700" y="265"/>
                  </a:lnTo>
                  <a:lnTo>
                    <a:pt x="697" y="264"/>
                  </a:lnTo>
                  <a:lnTo>
                    <a:pt x="698" y="260"/>
                  </a:lnTo>
                  <a:lnTo>
                    <a:pt x="700" y="257"/>
                  </a:lnTo>
                  <a:lnTo>
                    <a:pt x="701" y="254"/>
                  </a:lnTo>
                  <a:lnTo>
                    <a:pt x="702" y="250"/>
                  </a:lnTo>
                  <a:lnTo>
                    <a:pt x="706" y="249"/>
                  </a:lnTo>
                  <a:lnTo>
                    <a:pt x="710" y="248"/>
                  </a:lnTo>
                  <a:lnTo>
                    <a:pt x="715" y="248"/>
                  </a:lnTo>
                  <a:lnTo>
                    <a:pt x="719" y="247"/>
                  </a:lnTo>
                  <a:lnTo>
                    <a:pt x="719" y="245"/>
                  </a:lnTo>
                  <a:lnTo>
                    <a:pt x="719" y="244"/>
                  </a:lnTo>
                  <a:lnTo>
                    <a:pt x="719" y="242"/>
                  </a:lnTo>
                  <a:lnTo>
                    <a:pt x="719" y="241"/>
                  </a:lnTo>
                  <a:lnTo>
                    <a:pt x="716" y="240"/>
                  </a:lnTo>
                  <a:lnTo>
                    <a:pt x="714" y="239"/>
                  </a:lnTo>
                  <a:lnTo>
                    <a:pt x="712" y="239"/>
                  </a:lnTo>
                  <a:lnTo>
                    <a:pt x="708" y="239"/>
                  </a:lnTo>
                  <a:lnTo>
                    <a:pt x="709" y="236"/>
                  </a:lnTo>
                  <a:lnTo>
                    <a:pt x="709" y="233"/>
                  </a:lnTo>
                  <a:lnTo>
                    <a:pt x="710" y="230"/>
                  </a:lnTo>
                  <a:lnTo>
                    <a:pt x="710" y="227"/>
                  </a:lnTo>
                  <a:lnTo>
                    <a:pt x="713" y="226"/>
                  </a:lnTo>
                  <a:lnTo>
                    <a:pt x="716" y="226"/>
                  </a:lnTo>
                  <a:lnTo>
                    <a:pt x="718" y="225"/>
                  </a:lnTo>
                  <a:lnTo>
                    <a:pt x="721" y="225"/>
                  </a:lnTo>
                  <a:lnTo>
                    <a:pt x="721" y="223"/>
                  </a:lnTo>
                  <a:lnTo>
                    <a:pt x="721" y="221"/>
                  </a:lnTo>
                  <a:lnTo>
                    <a:pt x="721" y="220"/>
                  </a:lnTo>
                  <a:lnTo>
                    <a:pt x="721" y="218"/>
                  </a:lnTo>
                  <a:lnTo>
                    <a:pt x="720" y="218"/>
                  </a:lnTo>
                  <a:lnTo>
                    <a:pt x="718" y="217"/>
                  </a:lnTo>
                  <a:lnTo>
                    <a:pt x="717" y="217"/>
                  </a:lnTo>
                  <a:lnTo>
                    <a:pt x="716" y="217"/>
                  </a:lnTo>
                  <a:lnTo>
                    <a:pt x="717" y="214"/>
                  </a:lnTo>
                  <a:lnTo>
                    <a:pt x="717" y="211"/>
                  </a:lnTo>
                  <a:lnTo>
                    <a:pt x="718" y="209"/>
                  </a:lnTo>
                  <a:lnTo>
                    <a:pt x="719" y="206"/>
                  </a:lnTo>
                  <a:lnTo>
                    <a:pt x="725" y="205"/>
                  </a:lnTo>
                  <a:lnTo>
                    <a:pt x="731" y="205"/>
                  </a:lnTo>
                  <a:lnTo>
                    <a:pt x="737" y="203"/>
                  </a:lnTo>
                  <a:lnTo>
                    <a:pt x="743" y="200"/>
                  </a:lnTo>
                  <a:lnTo>
                    <a:pt x="737" y="198"/>
                  </a:lnTo>
                  <a:lnTo>
                    <a:pt x="732" y="197"/>
                  </a:lnTo>
                  <a:lnTo>
                    <a:pt x="727" y="197"/>
                  </a:lnTo>
                  <a:lnTo>
                    <a:pt x="723" y="197"/>
                  </a:lnTo>
                  <a:lnTo>
                    <a:pt x="726" y="189"/>
                  </a:lnTo>
                  <a:lnTo>
                    <a:pt x="728" y="185"/>
                  </a:lnTo>
                  <a:lnTo>
                    <a:pt x="733" y="184"/>
                  </a:lnTo>
                  <a:lnTo>
                    <a:pt x="742" y="184"/>
                  </a:lnTo>
                  <a:lnTo>
                    <a:pt x="742" y="182"/>
                  </a:lnTo>
                  <a:lnTo>
                    <a:pt x="743" y="181"/>
                  </a:lnTo>
                  <a:lnTo>
                    <a:pt x="743" y="179"/>
                  </a:lnTo>
                  <a:lnTo>
                    <a:pt x="743" y="178"/>
                  </a:lnTo>
                  <a:lnTo>
                    <a:pt x="740" y="179"/>
                  </a:lnTo>
                  <a:lnTo>
                    <a:pt x="737" y="179"/>
                  </a:lnTo>
                  <a:lnTo>
                    <a:pt x="734" y="179"/>
                  </a:lnTo>
                  <a:lnTo>
                    <a:pt x="730" y="179"/>
                  </a:lnTo>
                  <a:lnTo>
                    <a:pt x="732" y="174"/>
                  </a:lnTo>
                  <a:lnTo>
                    <a:pt x="734" y="170"/>
                  </a:lnTo>
                  <a:lnTo>
                    <a:pt x="736" y="164"/>
                  </a:lnTo>
                  <a:lnTo>
                    <a:pt x="738" y="160"/>
                  </a:lnTo>
                  <a:lnTo>
                    <a:pt x="742" y="160"/>
                  </a:lnTo>
                  <a:lnTo>
                    <a:pt x="746" y="160"/>
                  </a:lnTo>
                  <a:lnTo>
                    <a:pt x="752" y="160"/>
                  </a:lnTo>
                  <a:lnTo>
                    <a:pt x="756" y="160"/>
                  </a:lnTo>
                  <a:lnTo>
                    <a:pt x="757" y="159"/>
                  </a:lnTo>
                  <a:lnTo>
                    <a:pt x="758" y="158"/>
                  </a:lnTo>
                  <a:lnTo>
                    <a:pt x="758" y="157"/>
                  </a:lnTo>
                  <a:lnTo>
                    <a:pt x="759" y="157"/>
                  </a:lnTo>
                  <a:lnTo>
                    <a:pt x="755" y="154"/>
                  </a:lnTo>
                  <a:lnTo>
                    <a:pt x="750" y="153"/>
                  </a:lnTo>
                  <a:lnTo>
                    <a:pt x="745" y="153"/>
                  </a:lnTo>
                  <a:lnTo>
                    <a:pt x="742" y="153"/>
                  </a:lnTo>
                  <a:lnTo>
                    <a:pt x="745" y="142"/>
                  </a:lnTo>
                  <a:lnTo>
                    <a:pt x="748" y="137"/>
                  </a:lnTo>
                  <a:lnTo>
                    <a:pt x="754" y="135"/>
                  </a:lnTo>
                  <a:lnTo>
                    <a:pt x="762" y="130"/>
                  </a:lnTo>
                  <a:lnTo>
                    <a:pt x="757" y="125"/>
                  </a:lnTo>
                  <a:lnTo>
                    <a:pt x="755" y="121"/>
                  </a:lnTo>
                  <a:lnTo>
                    <a:pt x="755" y="118"/>
                  </a:lnTo>
                  <a:lnTo>
                    <a:pt x="758" y="116"/>
                  </a:lnTo>
                  <a:lnTo>
                    <a:pt x="762" y="113"/>
                  </a:lnTo>
                  <a:lnTo>
                    <a:pt x="766" y="112"/>
                  </a:lnTo>
                  <a:lnTo>
                    <a:pt x="770" y="110"/>
                  </a:lnTo>
                  <a:lnTo>
                    <a:pt x="774" y="108"/>
                  </a:lnTo>
                  <a:lnTo>
                    <a:pt x="774" y="107"/>
                  </a:lnTo>
                  <a:lnTo>
                    <a:pt x="774" y="106"/>
                  </a:lnTo>
                  <a:lnTo>
                    <a:pt x="774" y="105"/>
                  </a:lnTo>
                  <a:lnTo>
                    <a:pt x="774" y="104"/>
                  </a:lnTo>
                  <a:lnTo>
                    <a:pt x="773" y="103"/>
                  </a:lnTo>
                  <a:lnTo>
                    <a:pt x="772" y="102"/>
                  </a:lnTo>
                  <a:lnTo>
                    <a:pt x="770" y="102"/>
                  </a:lnTo>
                  <a:lnTo>
                    <a:pt x="769" y="101"/>
                  </a:lnTo>
                  <a:lnTo>
                    <a:pt x="770" y="94"/>
                  </a:lnTo>
                  <a:lnTo>
                    <a:pt x="774" y="92"/>
                  </a:lnTo>
                  <a:lnTo>
                    <a:pt x="781" y="92"/>
                  </a:lnTo>
                  <a:lnTo>
                    <a:pt x="788" y="93"/>
                  </a:lnTo>
                  <a:lnTo>
                    <a:pt x="788" y="91"/>
                  </a:lnTo>
                  <a:lnTo>
                    <a:pt x="788" y="89"/>
                  </a:lnTo>
                  <a:lnTo>
                    <a:pt x="788" y="87"/>
                  </a:lnTo>
                  <a:lnTo>
                    <a:pt x="788" y="85"/>
                  </a:lnTo>
                  <a:lnTo>
                    <a:pt x="786" y="84"/>
                  </a:lnTo>
                  <a:lnTo>
                    <a:pt x="783" y="84"/>
                  </a:lnTo>
                  <a:lnTo>
                    <a:pt x="780" y="84"/>
                  </a:lnTo>
                  <a:lnTo>
                    <a:pt x="778" y="83"/>
                  </a:lnTo>
                  <a:lnTo>
                    <a:pt x="779" y="75"/>
                  </a:lnTo>
                  <a:lnTo>
                    <a:pt x="782" y="71"/>
                  </a:lnTo>
                  <a:lnTo>
                    <a:pt x="787" y="70"/>
                  </a:lnTo>
                  <a:lnTo>
                    <a:pt x="794" y="66"/>
                  </a:lnTo>
                  <a:lnTo>
                    <a:pt x="791" y="63"/>
                  </a:lnTo>
                  <a:lnTo>
                    <a:pt x="789" y="62"/>
                  </a:lnTo>
                  <a:lnTo>
                    <a:pt x="788" y="62"/>
                  </a:lnTo>
                  <a:lnTo>
                    <a:pt x="786" y="62"/>
                  </a:lnTo>
                  <a:lnTo>
                    <a:pt x="787" y="54"/>
                  </a:lnTo>
                  <a:lnTo>
                    <a:pt x="789" y="50"/>
                  </a:lnTo>
                  <a:lnTo>
                    <a:pt x="793" y="48"/>
                  </a:lnTo>
                  <a:lnTo>
                    <a:pt x="801" y="47"/>
                  </a:lnTo>
                  <a:lnTo>
                    <a:pt x="799" y="42"/>
                  </a:lnTo>
                  <a:lnTo>
                    <a:pt x="797" y="40"/>
                  </a:lnTo>
                  <a:lnTo>
                    <a:pt x="795" y="40"/>
                  </a:lnTo>
                  <a:lnTo>
                    <a:pt x="794" y="40"/>
                  </a:lnTo>
                  <a:lnTo>
                    <a:pt x="794" y="37"/>
                  </a:lnTo>
                  <a:lnTo>
                    <a:pt x="795" y="34"/>
                  </a:lnTo>
                  <a:lnTo>
                    <a:pt x="795" y="31"/>
                  </a:lnTo>
                  <a:lnTo>
                    <a:pt x="796" y="28"/>
                  </a:lnTo>
                  <a:lnTo>
                    <a:pt x="800" y="28"/>
                  </a:lnTo>
                  <a:lnTo>
                    <a:pt x="804" y="27"/>
                  </a:lnTo>
                  <a:lnTo>
                    <a:pt x="808" y="27"/>
                  </a:lnTo>
                  <a:lnTo>
                    <a:pt x="812" y="27"/>
                  </a:lnTo>
                  <a:lnTo>
                    <a:pt x="810" y="22"/>
                  </a:lnTo>
                  <a:lnTo>
                    <a:pt x="807" y="20"/>
                  </a:lnTo>
                  <a:lnTo>
                    <a:pt x="804" y="19"/>
                  </a:lnTo>
                  <a:lnTo>
                    <a:pt x="801" y="19"/>
                  </a:lnTo>
                  <a:lnTo>
                    <a:pt x="803" y="14"/>
                  </a:lnTo>
                  <a:lnTo>
                    <a:pt x="804" y="9"/>
                  </a:lnTo>
                  <a:lnTo>
                    <a:pt x="806" y="4"/>
                  </a:lnTo>
                  <a:lnTo>
                    <a:pt x="808" y="0"/>
                  </a:lnTo>
                  <a:lnTo>
                    <a:pt x="813" y="1"/>
                  </a:lnTo>
                  <a:lnTo>
                    <a:pt x="818" y="4"/>
                  </a:lnTo>
                  <a:lnTo>
                    <a:pt x="823" y="8"/>
                  </a:lnTo>
                  <a:lnTo>
                    <a:pt x="831" y="15"/>
                  </a:lnTo>
                  <a:lnTo>
                    <a:pt x="828" y="28"/>
                  </a:lnTo>
                  <a:lnTo>
                    <a:pt x="820" y="44"/>
                  </a:lnTo>
                  <a:lnTo>
                    <a:pt x="812" y="60"/>
                  </a:lnTo>
                  <a:lnTo>
                    <a:pt x="805" y="73"/>
                  </a:lnTo>
                  <a:lnTo>
                    <a:pt x="798" y="91"/>
                  </a:lnTo>
                  <a:lnTo>
                    <a:pt x="790" y="109"/>
                  </a:lnTo>
                  <a:lnTo>
                    <a:pt x="782" y="126"/>
                  </a:lnTo>
                  <a:lnTo>
                    <a:pt x="775" y="142"/>
                  </a:lnTo>
                  <a:lnTo>
                    <a:pt x="767" y="159"/>
                  </a:lnTo>
                  <a:lnTo>
                    <a:pt x="759" y="177"/>
                  </a:lnTo>
                  <a:lnTo>
                    <a:pt x="753" y="195"/>
                  </a:lnTo>
                  <a:lnTo>
                    <a:pt x="746" y="212"/>
                  </a:lnTo>
                  <a:lnTo>
                    <a:pt x="730" y="251"/>
                  </a:lnTo>
                  <a:lnTo>
                    <a:pt x="715" y="290"/>
                  </a:lnTo>
                  <a:lnTo>
                    <a:pt x="700" y="331"/>
                  </a:lnTo>
                  <a:lnTo>
                    <a:pt x="686" y="370"/>
                  </a:lnTo>
                  <a:lnTo>
                    <a:pt x="671" y="411"/>
                  </a:lnTo>
                  <a:lnTo>
                    <a:pt x="657" y="451"/>
                  </a:lnTo>
                  <a:lnTo>
                    <a:pt x="643" y="493"/>
                  </a:lnTo>
                  <a:lnTo>
                    <a:pt x="630" y="533"/>
                  </a:lnTo>
                  <a:lnTo>
                    <a:pt x="614" y="585"/>
                  </a:lnTo>
                  <a:lnTo>
                    <a:pt x="603" y="623"/>
                  </a:lnTo>
                  <a:lnTo>
                    <a:pt x="593" y="652"/>
                  </a:lnTo>
                  <a:lnTo>
                    <a:pt x="587" y="673"/>
                  </a:lnTo>
                  <a:lnTo>
                    <a:pt x="582" y="687"/>
                  </a:lnTo>
                  <a:lnTo>
                    <a:pt x="578" y="699"/>
                  </a:lnTo>
                  <a:lnTo>
                    <a:pt x="575" y="708"/>
                  </a:lnTo>
                  <a:lnTo>
                    <a:pt x="571" y="720"/>
                  </a:lnTo>
                  <a:lnTo>
                    <a:pt x="569" y="720"/>
                  </a:lnTo>
                  <a:lnTo>
                    <a:pt x="566" y="720"/>
                  </a:lnTo>
                  <a:lnTo>
                    <a:pt x="564" y="720"/>
                  </a:lnTo>
                  <a:lnTo>
                    <a:pt x="561" y="720"/>
                  </a:lnTo>
                  <a:close/>
                </a:path>
              </a:pathLst>
            </a:custGeom>
            <a:solidFill>
              <a:srgbClr val="FFFF6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4" name="Freeform 183"/>
            <p:cNvSpPr>
              <a:spLocks/>
            </p:cNvSpPr>
            <p:nvPr/>
          </p:nvSpPr>
          <p:spPr bwMode="auto">
            <a:xfrm>
              <a:off x="2531" y="3589"/>
              <a:ext cx="324" cy="107"/>
            </a:xfrm>
            <a:custGeom>
              <a:avLst/>
              <a:gdLst/>
              <a:ahLst/>
              <a:cxnLst>
                <a:cxn ang="0">
                  <a:pos x="304" y="105"/>
                </a:cxn>
                <a:cxn ang="0">
                  <a:pos x="289" y="103"/>
                </a:cxn>
                <a:cxn ang="0">
                  <a:pos x="261" y="101"/>
                </a:cxn>
                <a:cxn ang="0">
                  <a:pos x="230" y="99"/>
                </a:cxn>
                <a:cxn ang="0">
                  <a:pos x="184" y="96"/>
                </a:cxn>
                <a:cxn ang="0">
                  <a:pos x="111" y="91"/>
                </a:cxn>
                <a:cxn ang="0">
                  <a:pos x="0" y="84"/>
                </a:cxn>
                <a:cxn ang="0">
                  <a:pos x="33" y="77"/>
                </a:cxn>
                <a:cxn ang="0">
                  <a:pos x="68" y="75"/>
                </a:cxn>
                <a:cxn ang="0">
                  <a:pos x="85" y="69"/>
                </a:cxn>
                <a:cxn ang="0">
                  <a:pos x="70" y="68"/>
                </a:cxn>
                <a:cxn ang="0">
                  <a:pos x="55" y="67"/>
                </a:cxn>
                <a:cxn ang="0">
                  <a:pos x="50" y="65"/>
                </a:cxn>
                <a:cxn ang="0">
                  <a:pos x="58" y="60"/>
                </a:cxn>
                <a:cxn ang="0">
                  <a:pos x="88" y="56"/>
                </a:cxn>
                <a:cxn ang="0">
                  <a:pos x="116" y="50"/>
                </a:cxn>
                <a:cxn ang="0">
                  <a:pos x="110" y="45"/>
                </a:cxn>
                <a:cxn ang="0">
                  <a:pos x="92" y="45"/>
                </a:cxn>
                <a:cxn ang="0">
                  <a:pos x="76" y="46"/>
                </a:cxn>
                <a:cxn ang="0">
                  <a:pos x="76" y="42"/>
                </a:cxn>
                <a:cxn ang="0">
                  <a:pos x="89" y="35"/>
                </a:cxn>
                <a:cxn ang="0">
                  <a:pos x="105" y="31"/>
                </a:cxn>
                <a:cxn ang="0">
                  <a:pos x="104" y="24"/>
                </a:cxn>
                <a:cxn ang="0">
                  <a:pos x="134" y="11"/>
                </a:cxn>
                <a:cxn ang="0">
                  <a:pos x="166" y="3"/>
                </a:cxn>
                <a:cxn ang="0">
                  <a:pos x="197" y="0"/>
                </a:cxn>
                <a:cxn ang="0">
                  <a:pos x="231" y="3"/>
                </a:cxn>
                <a:cxn ang="0">
                  <a:pos x="265" y="10"/>
                </a:cxn>
                <a:cxn ang="0">
                  <a:pos x="258" y="13"/>
                </a:cxn>
                <a:cxn ang="0">
                  <a:pos x="228" y="12"/>
                </a:cxn>
                <a:cxn ang="0">
                  <a:pos x="198" y="11"/>
                </a:cxn>
                <a:cxn ang="0">
                  <a:pos x="181" y="13"/>
                </a:cxn>
                <a:cxn ang="0">
                  <a:pos x="165" y="17"/>
                </a:cxn>
                <a:cxn ang="0">
                  <a:pos x="165" y="22"/>
                </a:cxn>
                <a:cxn ang="0">
                  <a:pos x="196" y="22"/>
                </a:cxn>
                <a:cxn ang="0">
                  <a:pos x="229" y="22"/>
                </a:cxn>
                <a:cxn ang="0">
                  <a:pos x="262" y="25"/>
                </a:cxn>
                <a:cxn ang="0">
                  <a:pos x="294" y="31"/>
                </a:cxn>
                <a:cxn ang="0">
                  <a:pos x="323" y="44"/>
                </a:cxn>
                <a:cxn ang="0">
                  <a:pos x="324" y="48"/>
                </a:cxn>
                <a:cxn ang="0">
                  <a:pos x="322" y="49"/>
                </a:cxn>
                <a:cxn ang="0">
                  <a:pos x="310" y="48"/>
                </a:cxn>
                <a:cxn ang="0">
                  <a:pos x="270" y="42"/>
                </a:cxn>
                <a:cxn ang="0">
                  <a:pos x="222" y="41"/>
                </a:cxn>
                <a:cxn ang="0">
                  <a:pos x="174" y="42"/>
                </a:cxn>
                <a:cxn ang="0">
                  <a:pos x="151" y="45"/>
                </a:cxn>
                <a:cxn ang="0">
                  <a:pos x="182" y="48"/>
                </a:cxn>
                <a:cxn ang="0">
                  <a:pos x="225" y="49"/>
                </a:cxn>
                <a:cxn ang="0">
                  <a:pos x="267" y="52"/>
                </a:cxn>
                <a:cxn ang="0">
                  <a:pos x="304" y="56"/>
                </a:cxn>
                <a:cxn ang="0">
                  <a:pos x="323" y="63"/>
                </a:cxn>
                <a:cxn ang="0">
                  <a:pos x="320" y="75"/>
                </a:cxn>
                <a:cxn ang="0">
                  <a:pos x="287" y="68"/>
                </a:cxn>
                <a:cxn ang="0">
                  <a:pos x="220" y="67"/>
                </a:cxn>
                <a:cxn ang="0">
                  <a:pos x="166" y="71"/>
                </a:cxn>
                <a:cxn ang="0">
                  <a:pos x="222" y="73"/>
                </a:cxn>
                <a:cxn ang="0">
                  <a:pos x="281" y="78"/>
                </a:cxn>
                <a:cxn ang="0">
                  <a:pos x="318" y="93"/>
                </a:cxn>
                <a:cxn ang="0">
                  <a:pos x="308" y="107"/>
                </a:cxn>
              </a:cxnLst>
              <a:rect l="0" t="0" r="r" b="b"/>
              <a:pathLst>
                <a:path w="324" h="107">
                  <a:moveTo>
                    <a:pt x="308" y="107"/>
                  </a:moveTo>
                  <a:lnTo>
                    <a:pt x="306" y="106"/>
                  </a:lnTo>
                  <a:lnTo>
                    <a:pt x="304" y="105"/>
                  </a:lnTo>
                  <a:lnTo>
                    <a:pt x="303" y="105"/>
                  </a:lnTo>
                  <a:lnTo>
                    <a:pt x="301" y="104"/>
                  </a:lnTo>
                  <a:lnTo>
                    <a:pt x="289" y="103"/>
                  </a:lnTo>
                  <a:lnTo>
                    <a:pt x="279" y="102"/>
                  </a:lnTo>
                  <a:lnTo>
                    <a:pt x="270" y="102"/>
                  </a:lnTo>
                  <a:lnTo>
                    <a:pt x="261" y="101"/>
                  </a:lnTo>
                  <a:lnTo>
                    <a:pt x="252" y="100"/>
                  </a:lnTo>
                  <a:lnTo>
                    <a:pt x="241" y="99"/>
                  </a:lnTo>
                  <a:lnTo>
                    <a:pt x="230" y="99"/>
                  </a:lnTo>
                  <a:lnTo>
                    <a:pt x="216" y="98"/>
                  </a:lnTo>
                  <a:lnTo>
                    <a:pt x="201" y="97"/>
                  </a:lnTo>
                  <a:lnTo>
                    <a:pt x="184" y="96"/>
                  </a:lnTo>
                  <a:lnTo>
                    <a:pt x="163" y="94"/>
                  </a:lnTo>
                  <a:lnTo>
                    <a:pt x="138" y="93"/>
                  </a:lnTo>
                  <a:lnTo>
                    <a:pt x="111" y="91"/>
                  </a:lnTo>
                  <a:lnTo>
                    <a:pt x="79" y="89"/>
                  </a:lnTo>
                  <a:lnTo>
                    <a:pt x="42" y="87"/>
                  </a:lnTo>
                  <a:lnTo>
                    <a:pt x="0" y="84"/>
                  </a:lnTo>
                  <a:lnTo>
                    <a:pt x="10" y="80"/>
                  </a:lnTo>
                  <a:lnTo>
                    <a:pt x="21" y="78"/>
                  </a:lnTo>
                  <a:lnTo>
                    <a:pt x="33" y="77"/>
                  </a:lnTo>
                  <a:lnTo>
                    <a:pt x="45" y="76"/>
                  </a:lnTo>
                  <a:lnTo>
                    <a:pt x="57" y="76"/>
                  </a:lnTo>
                  <a:lnTo>
                    <a:pt x="68" y="75"/>
                  </a:lnTo>
                  <a:lnTo>
                    <a:pt x="80" y="73"/>
                  </a:lnTo>
                  <a:lnTo>
                    <a:pt x="90" y="69"/>
                  </a:lnTo>
                  <a:lnTo>
                    <a:pt x="85" y="69"/>
                  </a:lnTo>
                  <a:lnTo>
                    <a:pt x="80" y="68"/>
                  </a:lnTo>
                  <a:lnTo>
                    <a:pt x="75" y="68"/>
                  </a:lnTo>
                  <a:lnTo>
                    <a:pt x="70" y="68"/>
                  </a:lnTo>
                  <a:lnTo>
                    <a:pt x="65" y="68"/>
                  </a:lnTo>
                  <a:lnTo>
                    <a:pt x="60" y="68"/>
                  </a:lnTo>
                  <a:lnTo>
                    <a:pt x="55" y="67"/>
                  </a:lnTo>
                  <a:lnTo>
                    <a:pt x="50" y="67"/>
                  </a:lnTo>
                  <a:lnTo>
                    <a:pt x="50" y="66"/>
                  </a:lnTo>
                  <a:lnTo>
                    <a:pt x="50" y="65"/>
                  </a:lnTo>
                  <a:lnTo>
                    <a:pt x="50" y="64"/>
                  </a:lnTo>
                  <a:lnTo>
                    <a:pt x="50" y="63"/>
                  </a:lnTo>
                  <a:lnTo>
                    <a:pt x="58" y="60"/>
                  </a:lnTo>
                  <a:lnTo>
                    <a:pt x="67" y="58"/>
                  </a:lnTo>
                  <a:lnTo>
                    <a:pt x="78" y="57"/>
                  </a:lnTo>
                  <a:lnTo>
                    <a:pt x="88" y="56"/>
                  </a:lnTo>
                  <a:lnTo>
                    <a:pt x="98" y="55"/>
                  </a:lnTo>
                  <a:lnTo>
                    <a:pt x="107" y="52"/>
                  </a:lnTo>
                  <a:lnTo>
                    <a:pt x="116" y="50"/>
                  </a:lnTo>
                  <a:lnTo>
                    <a:pt x="124" y="47"/>
                  </a:lnTo>
                  <a:lnTo>
                    <a:pt x="117" y="46"/>
                  </a:lnTo>
                  <a:lnTo>
                    <a:pt x="110" y="45"/>
                  </a:lnTo>
                  <a:lnTo>
                    <a:pt x="104" y="45"/>
                  </a:lnTo>
                  <a:lnTo>
                    <a:pt x="98" y="45"/>
                  </a:lnTo>
                  <a:lnTo>
                    <a:pt x="92" y="45"/>
                  </a:lnTo>
                  <a:lnTo>
                    <a:pt x="87" y="45"/>
                  </a:lnTo>
                  <a:lnTo>
                    <a:pt x="81" y="46"/>
                  </a:lnTo>
                  <a:lnTo>
                    <a:pt x="76" y="46"/>
                  </a:lnTo>
                  <a:lnTo>
                    <a:pt x="76" y="45"/>
                  </a:lnTo>
                  <a:lnTo>
                    <a:pt x="76" y="43"/>
                  </a:lnTo>
                  <a:lnTo>
                    <a:pt x="76" y="42"/>
                  </a:lnTo>
                  <a:lnTo>
                    <a:pt x="76" y="41"/>
                  </a:lnTo>
                  <a:lnTo>
                    <a:pt x="82" y="37"/>
                  </a:lnTo>
                  <a:lnTo>
                    <a:pt x="89" y="35"/>
                  </a:lnTo>
                  <a:lnTo>
                    <a:pt x="97" y="35"/>
                  </a:lnTo>
                  <a:lnTo>
                    <a:pt x="105" y="33"/>
                  </a:lnTo>
                  <a:lnTo>
                    <a:pt x="105" y="31"/>
                  </a:lnTo>
                  <a:lnTo>
                    <a:pt x="105" y="29"/>
                  </a:lnTo>
                  <a:lnTo>
                    <a:pt x="104" y="27"/>
                  </a:lnTo>
                  <a:lnTo>
                    <a:pt x="104" y="24"/>
                  </a:lnTo>
                  <a:lnTo>
                    <a:pt x="114" y="19"/>
                  </a:lnTo>
                  <a:lnTo>
                    <a:pt x="124" y="14"/>
                  </a:lnTo>
                  <a:lnTo>
                    <a:pt x="134" y="11"/>
                  </a:lnTo>
                  <a:lnTo>
                    <a:pt x="145" y="7"/>
                  </a:lnTo>
                  <a:lnTo>
                    <a:pt x="156" y="5"/>
                  </a:lnTo>
                  <a:lnTo>
                    <a:pt x="166" y="3"/>
                  </a:lnTo>
                  <a:lnTo>
                    <a:pt x="176" y="1"/>
                  </a:lnTo>
                  <a:lnTo>
                    <a:pt x="187" y="1"/>
                  </a:lnTo>
                  <a:lnTo>
                    <a:pt x="197" y="0"/>
                  </a:lnTo>
                  <a:lnTo>
                    <a:pt x="208" y="1"/>
                  </a:lnTo>
                  <a:lnTo>
                    <a:pt x="219" y="2"/>
                  </a:lnTo>
                  <a:lnTo>
                    <a:pt x="231" y="3"/>
                  </a:lnTo>
                  <a:lnTo>
                    <a:pt x="242" y="5"/>
                  </a:lnTo>
                  <a:lnTo>
                    <a:pt x="253" y="7"/>
                  </a:lnTo>
                  <a:lnTo>
                    <a:pt x="265" y="10"/>
                  </a:lnTo>
                  <a:lnTo>
                    <a:pt x="277" y="14"/>
                  </a:lnTo>
                  <a:lnTo>
                    <a:pt x="267" y="14"/>
                  </a:lnTo>
                  <a:lnTo>
                    <a:pt x="258" y="13"/>
                  </a:lnTo>
                  <a:lnTo>
                    <a:pt x="248" y="13"/>
                  </a:lnTo>
                  <a:lnTo>
                    <a:pt x="238" y="12"/>
                  </a:lnTo>
                  <a:lnTo>
                    <a:pt x="228" y="12"/>
                  </a:lnTo>
                  <a:lnTo>
                    <a:pt x="218" y="12"/>
                  </a:lnTo>
                  <a:lnTo>
                    <a:pt x="208" y="11"/>
                  </a:lnTo>
                  <a:lnTo>
                    <a:pt x="198" y="11"/>
                  </a:lnTo>
                  <a:lnTo>
                    <a:pt x="192" y="12"/>
                  </a:lnTo>
                  <a:lnTo>
                    <a:pt x="186" y="13"/>
                  </a:lnTo>
                  <a:lnTo>
                    <a:pt x="181" y="13"/>
                  </a:lnTo>
                  <a:lnTo>
                    <a:pt x="175" y="14"/>
                  </a:lnTo>
                  <a:lnTo>
                    <a:pt x="170" y="16"/>
                  </a:lnTo>
                  <a:lnTo>
                    <a:pt x="165" y="17"/>
                  </a:lnTo>
                  <a:lnTo>
                    <a:pt x="160" y="19"/>
                  </a:lnTo>
                  <a:lnTo>
                    <a:pt x="155" y="21"/>
                  </a:lnTo>
                  <a:lnTo>
                    <a:pt x="165" y="22"/>
                  </a:lnTo>
                  <a:lnTo>
                    <a:pt x="175" y="22"/>
                  </a:lnTo>
                  <a:lnTo>
                    <a:pt x="185" y="22"/>
                  </a:lnTo>
                  <a:lnTo>
                    <a:pt x="196" y="22"/>
                  </a:lnTo>
                  <a:lnTo>
                    <a:pt x="206" y="22"/>
                  </a:lnTo>
                  <a:lnTo>
                    <a:pt x="217" y="22"/>
                  </a:lnTo>
                  <a:lnTo>
                    <a:pt x="229" y="22"/>
                  </a:lnTo>
                  <a:lnTo>
                    <a:pt x="241" y="23"/>
                  </a:lnTo>
                  <a:lnTo>
                    <a:pt x="252" y="23"/>
                  </a:lnTo>
                  <a:lnTo>
                    <a:pt x="262" y="25"/>
                  </a:lnTo>
                  <a:lnTo>
                    <a:pt x="273" y="26"/>
                  </a:lnTo>
                  <a:lnTo>
                    <a:pt x="284" y="28"/>
                  </a:lnTo>
                  <a:lnTo>
                    <a:pt x="294" y="31"/>
                  </a:lnTo>
                  <a:lnTo>
                    <a:pt x="305" y="35"/>
                  </a:lnTo>
                  <a:lnTo>
                    <a:pt x="314" y="39"/>
                  </a:lnTo>
                  <a:lnTo>
                    <a:pt x="323" y="44"/>
                  </a:lnTo>
                  <a:lnTo>
                    <a:pt x="323" y="45"/>
                  </a:lnTo>
                  <a:lnTo>
                    <a:pt x="324" y="46"/>
                  </a:lnTo>
                  <a:lnTo>
                    <a:pt x="324" y="48"/>
                  </a:lnTo>
                  <a:lnTo>
                    <a:pt x="324" y="49"/>
                  </a:lnTo>
                  <a:lnTo>
                    <a:pt x="323" y="49"/>
                  </a:lnTo>
                  <a:lnTo>
                    <a:pt x="322" y="49"/>
                  </a:lnTo>
                  <a:lnTo>
                    <a:pt x="320" y="49"/>
                  </a:lnTo>
                  <a:lnTo>
                    <a:pt x="316" y="49"/>
                  </a:lnTo>
                  <a:lnTo>
                    <a:pt x="310" y="48"/>
                  </a:lnTo>
                  <a:lnTo>
                    <a:pt x="301" y="47"/>
                  </a:lnTo>
                  <a:lnTo>
                    <a:pt x="287" y="45"/>
                  </a:lnTo>
                  <a:lnTo>
                    <a:pt x="270" y="42"/>
                  </a:lnTo>
                  <a:lnTo>
                    <a:pt x="254" y="42"/>
                  </a:lnTo>
                  <a:lnTo>
                    <a:pt x="238" y="41"/>
                  </a:lnTo>
                  <a:lnTo>
                    <a:pt x="222" y="41"/>
                  </a:lnTo>
                  <a:lnTo>
                    <a:pt x="205" y="41"/>
                  </a:lnTo>
                  <a:lnTo>
                    <a:pt x="189" y="42"/>
                  </a:lnTo>
                  <a:lnTo>
                    <a:pt x="174" y="42"/>
                  </a:lnTo>
                  <a:lnTo>
                    <a:pt x="159" y="43"/>
                  </a:lnTo>
                  <a:lnTo>
                    <a:pt x="143" y="44"/>
                  </a:lnTo>
                  <a:lnTo>
                    <a:pt x="151" y="45"/>
                  </a:lnTo>
                  <a:lnTo>
                    <a:pt x="159" y="46"/>
                  </a:lnTo>
                  <a:lnTo>
                    <a:pt x="170" y="47"/>
                  </a:lnTo>
                  <a:lnTo>
                    <a:pt x="182" y="48"/>
                  </a:lnTo>
                  <a:lnTo>
                    <a:pt x="195" y="48"/>
                  </a:lnTo>
                  <a:lnTo>
                    <a:pt x="209" y="49"/>
                  </a:lnTo>
                  <a:lnTo>
                    <a:pt x="225" y="49"/>
                  </a:lnTo>
                  <a:lnTo>
                    <a:pt x="239" y="50"/>
                  </a:lnTo>
                  <a:lnTo>
                    <a:pt x="254" y="51"/>
                  </a:lnTo>
                  <a:lnTo>
                    <a:pt x="267" y="52"/>
                  </a:lnTo>
                  <a:lnTo>
                    <a:pt x="281" y="54"/>
                  </a:lnTo>
                  <a:lnTo>
                    <a:pt x="293" y="55"/>
                  </a:lnTo>
                  <a:lnTo>
                    <a:pt x="304" y="56"/>
                  </a:lnTo>
                  <a:lnTo>
                    <a:pt x="313" y="58"/>
                  </a:lnTo>
                  <a:lnTo>
                    <a:pt x="319" y="60"/>
                  </a:lnTo>
                  <a:lnTo>
                    <a:pt x="323" y="63"/>
                  </a:lnTo>
                  <a:lnTo>
                    <a:pt x="322" y="69"/>
                  </a:lnTo>
                  <a:lnTo>
                    <a:pt x="321" y="73"/>
                  </a:lnTo>
                  <a:lnTo>
                    <a:pt x="320" y="75"/>
                  </a:lnTo>
                  <a:lnTo>
                    <a:pt x="319" y="76"/>
                  </a:lnTo>
                  <a:lnTo>
                    <a:pt x="306" y="71"/>
                  </a:lnTo>
                  <a:lnTo>
                    <a:pt x="287" y="68"/>
                  </a:lnTo>
                  <a:lnTo>
                    <a:pt x="266" y="67"/>
                  </a:lnTo>
                  <a:lnTo>
                    <a:pt x="244" y="66"/>
                  </a:lnTo>
                  <a:lnTo>
                    <a:pt x="220" y="67"/>
                  </a:lnTo>
                  <a:lnTo>
                    <a:pt x="199" y="68"/>
                  </a:lnTo>
                  <a:lnTo>
                    <a:pt x="180" y="70"/>
                  </a:lnTo>
                  <a:lnTo>
                    <a:pt x="166" y="71"/>
                  </a:lnTo>
                  <a:lnTo>
                    <a:pt x="184" y="72"/>
                  </a:lnTo>
                  <a:lnTo>
                    <a:pt x="202" y="73"/>
                  </a:lnTo>
                  <a:lnTo>
                    <a:pt x="222" y="73"/>
                  </a:lnTo>
                  <a:lnTo>
                    <a:pt x="242" y="74"/>
                  </a:lnTo>
                  <a:lnTo>
                    <a:pt x="262" y="76"/>
                  </a:lnTo>
                  <a:lnTo>
                    <a:pt x="281" y="78"/>
                  </a:lnTo>
                  <a:lnTo>
                    <a:pt x="300" y="82"/>
                  </a:lnTo>
                  <a:lnTo>
                    <a:pt x="318" y="87"/>
                  </a:lnTo>
                  <a:lnTo>
                    <a:pt x="318" y="93"/>
                  </a:lnTo>
                  <a:lnTo>
                    <a:pt x="317" y="100"/>
                  </a:lnTo>
                  <a:lnTo>
                    <a:pt x="314" y="105"/>
                  </a:lnTo>
                  <a:lnTo>
                    <a:pt x="308" y="107"/>
                  </a:lnTo>
                  <a:close/>
                </a:path>
              </a:pathLst>
            </a:custGeom>
            <a:solidFill>
              <a:srgbClr val="FFFF6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5" name="Freeform 184"/>
            <p:cNvSpPr>
              <a:spLocks/>
            </p:cNvSpPr>
            <p:nvPr/>
          </p:nvSpPr>
          <p:spPr bwMode="auto">
            <a:xfrm>
              <a:off x="2969" y="3462"/>
              <a:ext cx="619" cy="234"/>
            </a:xfrm>
            <a:custGeom>
              <a:avLst/>
              <a:gdLst/>
              <a:ahLst/>
              <a:cxnLst>
                <a:cxn ang="0">
                  <a:pos x="13" y="213"/>
                </a:cxn>
                <a:cxn ang="0">
                  <a:pos x="109" y="141"/>
                </a:cxn>
                <a:cxn ang="0">
                  <a:pos x="142" y="121"/>
                </a:cxn>
                <a:cxn ang="0">
                  <a:pos x="179" y="104"/>
                </a:cxn>
                <a:cxn ang="0">
                  <a:pos x="115" y="124"/>
                </a:cxn>
                <a:cxn ang="0">
                  <a:pos x="31" y="187"/>
                </a:cxn>
                <a:cxn ang="0">
                  <a:pos x="0" y="209"/>
                </a:cxn>
                <a:cxn ang="0">
                  <a:pos x="61" y="145"/>
                </a:cxn>
                <a:cxn ang="0">
                  <a:pos x="179" y="80"/>
                </a:cxn>
                <a:cxn ang="0">
                  <a:pos x="208" y="70"/>
                </a:cxn>
                <a:cxn ang="0">
                  <a:pos x="105" y="95"/>
                </a:cxn>
                <a:cxn ang="0">
                  <a:pos x="17" y="165"/>
                </a:cxn>
                <a:cxn ang="0">
                  <a:pos x="19" y="136"/>
                </a:cxn>
                <a:cxn ang="0">
                  <a:pos x="81" y="92"/>
                </a:cxn>
                <a:cxn ang="0">
                  <a:pos x="154" y="51"/>
                </a:cxn>
                <a:cxn ang="0">
                  <a:pos x="223" y="35"/>
                </a:cxn>
                <a:cxn ang="0">
                  <a:pos x="257" y="28"/>
                </a:cxn>
                <a:cxn ang="0">
                  <a:pos x="159" y="36"/>
                </a:cxn>
                <a:cxn ang="0">
                  <a:pos x="56" y="99"/>
                </a:cxn>
                <a:cxn ang="0">
                  <a:pos x="8" y="106"/>
                </a:cxn>
                <a:cxn ang="0">
                  <a:pos x="91" y="48"/>
                </a:cxn>
                <a:cxn ang="0">
                  <a:pos x="200" y="5"/>
                </a:cxn>
                <a:cxn ang="0">
                  <a:pos x="279" y="8"/>
                </a:cxn>
                <a:cxn ang="0">
                  <a:pos x="347" y="61"/>
                </a:cxn>
                <a:cxn ang="0">
                  <a:pos x="436" y="100"/>
                </a:cxn>
                <a:cxn ang="0">
                  <a:pos x="543" y="104"/>
                </a:cxn>
                <a:cxn ang="0">
                  <a:pos x="596" y="91"/>
                </a:cxn>
                <a:cxn ang="0">
                  <a:pos x="550" y="116"/>
                </a:cxn>
                <a:cxn ang="0">
                  <a:pos x="441" y="117"/>
                </a:cxn>
                <a:cxn ang="0">
                  <a:pos x="351" y="82"/>
                </a:cxn>
                <a:cxn ang="0">
                  <a:pos x="337" y="74"/>
                </a:cxn>
                <a:cxn ang="0">
                  <a:pos x="373" y="107"/>
                </a:cxn>
                <a:cxn ang="0">
                  <a:pos x="491" y="135"/>
                </a:cxn>
                <a:cxn ang="0">
                  <a:pos x="594" y="115"/>
                </a:cxn>
                <a:cxn ang="0">
                  <a:pos x="606" y="135"/>
                </a:cxn>
                <a:cxn ang="0">
                  <a:pos x="541" y="150"/>
                </a:cxn>
                <a:cxn ang="0">
                  <a:pos x="424" y="145"/>
                </a:cxn>
                <a:cxn ang="0">
                  <a:pos x="316" y="99"/>
                </a:cxn>
                <a:cxn ang="0">
                  <a:pos x="281" y="99"/>
                </a:cxn>
                <a:cxn ang="0">
                  <a:pos x="336" y="119"/>
                </a:cxn>
                <a:cxn ang="0">
                  <a:pos x="421" y="155"/>
                </a:cxn>
                <a:cxn ang="0">
                  <a:pos x="519" y="165"/>
                </a:cxn>
                <a:cxn ang="0">
                  <a:pos x="611" y="149"/>
                </a:cxn>
                <a:cxn ang="0">
                  <a:pos x="608" y="164"/>
                </a:cxn>
                <a:cxn ang="0">
                  <a:pos x="523" y="177"/>
                </a:cxn>
                <a:cxn ang="0">
                  <a:pos x="399" y="168"/>
                </a:cxn>
                <a:cxn ang="0">
                  <a:pos x="320" y="139"/>
                </a:cxn>
                <a:cxn ang="0">
                  <a:pos x="456" y="193"/>
                </a:cxn>
                <a:cxn ang="0">
                  <a:pos x="582" y="176"/>
                </a:cxn>
                <a:cxn ang="0">
                  <a:pos x="599" y="191"/>
                </a:cxn>
                <a:cxn ang="0">
                  <a:pos x="469" y="208"/>
                </a:cxn>
                <a:cxn ang="0">
                  <a:pos x="368" y="184"/>
                </a:cxn>
                <a:cxn ang="0">
                  <a:pos x="282" y="140"/>
                </a:cxn>
                <a:cxn ang="0">
                  <a:pos x="167" y="129"/>
                </a:cxn>
                <a:cxn ang="0">
                  <a:pos x="61" y="193"/>
                </a:cxn>
                <a:cxn ang="0">
                  <a:pos x="3" y="233"/>
                </a:cxn>
              </a:cxnLst>
              <a:rect l="0" t="0" r="r" b="b"/>
              <a:pathLst>
                <a:path w="619" h="234">
                  <a:moveTo>
                    <a:pt x="2" y="233"/>
                  </a:moveTo>
                  <a:lnTo>
                    <a:pt x="2" y="230"/>
                  </a:lnTo>
                  <a:lnTo>
                    <a:pt x="2" y="227"/>
                  </a:lnTo>
                  <a:lnTo>
                    <a:pt x="1" y="224"/>
                  </a:lnTo>
                  <a:lnTo>
                    <a:pt x="1" y="221"/>
                  </a:lnTo>
                  <a:lnTo>
                    <a:pt x="6" y="218"/>
                  </a:lnTo>
                  <a:lnTo>
                    <a:pt x="13" y="213"/>
                  </a:lnTo>
                  <a:lnTo>
                    <a:pt x="22" y="207"/>
                  </a:lnTo>
                  <a:lnTo>
                    <a:pt x="33" y="198"/>
                  </a:lnTo>
                  <a:lnTo>
                    <a:pt x="46" y="188"/>
                  </a:lnTo>
                  <a:lnTo>
                    <a:pt x="62" y="175"/>
                  </a:lnTo>
                  <a:lnTo>
                    <a:pt x="81" y="161"/>
                  </a:lnTo>
                  <a:lnTo>
                    <a:pt x="104" y="144"/>
                  </a:lnTo>
                  <a:lnTo>
                    <a:pt x="109" y="141"/>
                  </a:lnTo>
                  <a:lnTo>
                    <a:pt x="113" y="138"/>
                  </a:lnTo>
                  <a:lnTo>
                    <a:pt x="118" y="135"/>
                  </a:lnTo>
                  <a:lnTo>
                    <a:pt x="123" y="132"/>
                  </a:lnTo>
                  <a:lnTo>
                    <a:pt x="127" y="129"/>
                  </a:lnTo>
                  <a:lnTo>
                    <a:pt x="132" y="126"/>
                  </a:lnTo>
                  <a:lnTo>
                    <a:pt x="137" y="124"/>
                  </a:lnTo>
                  <a:lnTo>
                    <a:pt x="142" y="121"/>
                  </a:lnTo>
                  <a:lnTo>
                    <a:pt x="154" y="116"/>
                  </a:lnTo>
                  <a:lnTo>
                    <a:pt x="163" y="112"/>
                  </a:lnTo>
                  <a:lnTo>
                    <a:pt x="170" y="109"/>
                  </a:lnTo>
                  <a:lnTo>
                    <a:pt x="174" y="107"/>
                  </a:lnTo>
                  <a:lnTo>
                    <a:pt x="177" y="105"/>
                  </a:lnTo>
                  <a:lnTo>
                    <a:pt x="178" y="104"/>
                  </a:lnTo>
                  <a:lnTo>
                    <a:pt x="179" y="104"/>
                  </a:lnTo>
                  <a:lnTo>
                    <a:pt x="180" y="102"/>
                  </a:lnTo>
                  <a:lnTo>
                    <a:pt x="172" y="101"/>
                  </a:lnTo>
                  <a:lnTo>
                    <a:pt x="163" y="102"/>
                  </a:lnTo>
                  <a:lnTo>
                    <a:pt x="151" y="106"/>
                  </a:lnTo>
                  <a:lnTo>
                    <a:pt x="140" y="111"/>
                  </a:lnTo>
                  <a:lnTo>
                    <a:pt x="128" y="117"/>
                  </a:lnTo>
                  <a:lnTo>
                    <a:pt x="115" y="124"/>
                  </a:lnTo>
                  <a:lnTo>
                    <a:pt x="102" y="132"/>
                  </a:lnTo>
                  <a:lnTo>
                    <a:pt x="90" y="141"/>
                  </a:lnTo>
                  <a:lnTo>
                    <a:pt x="76" y="150"/>
                  </a:lnTo>
                  <a:lnTo>
                    <a:pt x="64" y="160"/>
                  </a:lnTo>
                  <a:lnTo>
                    <a:pt x="52" y="169"/>
                  </a:lnTo>
                  <a:lnTo>
                    <a:pt x="41" y="178"/>
                  </a:lnTo>
                  <a:lnTo>
                    <a:pt x="31" y="187"/>
                  </a:lnTo>
                  <a:lnTo>
                    <a:pt x="22" y="195"/>
                  </a:lnTo>
                  <a:lnTo>
                    <a:pt x="15" y="202"/>
                  </a:lnTo>
                  <a:lnTo>
                    <a:pt x="9" y="207"/>
                  </a:lnTo>
                  <a:lnTo>
                    <a:pt x="6" y="207"/>
                  </a:lnTo>
                  <a:lnTo>
                    <a:pt x="4" y="208"/>
                  </a:lnTo>
                  <a:lnTo>
                    <a:pt x="2" y="208"/>
                  </a:lnTo>
                  <a:lnTo>
                    <a:pt x="0" y="209"/>
                  </a:lnTo>
                  <a:lnTo>
                    <a:pt x="1" y="204"/>
                  </a:lnTo>
                  <a:lnTo>
                    <a:pt x="2" y="198"/>
                  </a:lnTo>
                  <a:lnTo>
                    <a:pt x="2" y="193"/>
                  </a:lnTo>
                  <a:lnTo>
                    <a:pt x="3" y="188"/>
                  </a:lnTo>
                  <a:lnTo>
                    <a:pt x="23" y="174"/>
                  </a:lnTo>
                  <a:lnTo>
                    <a:pt x="42" y="159"/>
                  </a:lnTo>
                  <a:lnTo>
                    <a:pt x="61" y="145"/>
                  </a:lnTo>
                  <a:lnTo>
                    <a:pt x="79" y="130"/>
                  </a:lnTo>
                  <a:lnTo>
                    <a:pt x="100" y="117"/>
                  </a:lnTo>
                  <a:lnTo>
                    <a:pt x="120" y="104"/>
                  </a:lnTo>
                  <a:lnTo>
                    <a:pt x="141" y="91"/>
                  </a:lnTo>
                  <a:lnTo>
                    <a:pt x="165" y="82"/>
                  </a:lnTo>
                  <a:lnTo>
                    <a:pt x="172" y="81"/>
                  </a:lnTo>
                  <a:lnTo>
                    <a:pt x="179" y="80"/>
                  </a:lnTo>
                  <a:lnTo>
                    <a:pt x="186" y="79"/>
                  </a:lnTo>
                  <a:lnTo>
                    <a:pt x="194" y="78"/>
                  </a:lnTo>
                  <a:lnTo>
                    <a:pt x="201" y="78"/>
                  </a:lnTo>
                  <a:lnTo>
                    <a:pt x="208" y="77"/>
                  </a:lnTo>
                  <a:lnTo>
                    <a:pt x="215" y="76"/>
                  </a:lnTo>
                  <a:lnTo>
                    <a:pt x="222" y="75"/>
                  </a:lnTo>
                  <a:lnTo>
                    <a:pt x="208" y="70"/>
                  </a:lnTo>
                  <a:lnTo>
                    <a:pt x="193" y="69"/>
                  </a:lnTo>
                  <a:lnTo>
                    <a:pt x="178" y="70"/>
                  </a:lnTo>
                  <a:lnTo>
                    <a:pt x="162" y="73"/>
                  </a:lnTo>
                  <a:lnTo>
                    <a:pt x="146" y="78"/>
                  </a:lnTo>
                  <a:lnTo>
                    <a:pt x="131" y="84"/>
                  </a:lnTo>
                  <a:lnTo>
                    <a:pt x="117" y="89"/>
                  </a:lnTo>
                  <a:lnTo>
                    <a:pt x="105" y="95"/>
                  </a:lnTo>
                  <a:lnTo>
                    <a:pt x="94" y="105"/>
                  </a:lnTo>
                  <a:lnTo>
                    <a:pt x="83" y="115"/>
                  </a:lnTo>
                  <a:lnTo>
                    <a:pt x="69" y="126"/>
                  </a:lnTo>
                  <a:lnTo>
                    <a:pt x="56" y="137"/>
                  </a:lnTo>
                  <a:lnTo>
                    <a:pt x="43" y="147"/>
                  </a:lnTo>
                  <a:lnTo>
                    <a:pt x="30" y="157"/>
                  </a:lnTo>
                  <a:lnTo>
                    <a:pt x="17" y="165"/>
                  </a:lnTo>
                  <a:lnTo>
                    <a:pt x="4" y="170"/>
                  </a:lnTo>
                  <a:lnTo>
                    <a:pt x="4" y="159"/>
                  </a:lnTo>
                  <a:lnTo>
                    <a:pt x="4" y="152"/>
                  </a:lnTo>
                  <a:lnTo>
                    <a:pt x="5" y="147"/>
                  </a:lnTo>
                  <a:lnTo>
                    <a:pt x="6" y="142"/>
                  </a:lnTo>
                  <a:lnTo>
                    <a:pt x="13" y="139"/>
                  </a:lnTo>
                  <a:lnTo>
                    <a:pt x="19" y="136"/>
                  </a:lnTo>
                  <a:lnTo>
                    <a:pt x="25" y="134"/>
                  </a:lnTo>
                  <a:lnTo>
                    <a:pt x="31" y="131"/>
                  </a:lnTo>
                  <a:lnTo>
                    <a:pt x="42" y="123"/>
                  </a:lnTo>
                  <a:lnTo>
                    <a:pt x="52" y="115"/>
                  </a:lnTo>
                  <a:lnTo>
                    <a:pt x="62" y="107"/>
                  </a:lnTo>
                  <a:lnTo>
                    <a:pt x="72" y="99"/>
                  </a:lnTo>
                  <a:lnTo>
                    <a:pt x="81" y="92"/>
                  </a:lnTo>
                  <a:lnTo>
                    <a:pt x="92" y="85"/>
                  </a:lnTo>
                  <a:lnTo>
                    <a:pt x="102" y="78"/>
                  </a:lnTo>
                  <a:lnTo>
                    <a:pt x="112" y="72"/>
                  </a:lnTo>
                  <a:lnTo>
                    <a:pt x="122" y="66"/>
                  </a:lnTo>
                  <a:lnTo>
                    <a:pt x="132" y="61"/>
                  </a:lnTo>
                  <a:lnTo>
                    <a:pt x="142" y="56"/>
                  </a:lnTo>
                  <a:lnTo>
                    <a:pt x="154" y="51"/>
                  </a:lnTo>
                  <a:lnTo>
                    <a:pt x="166" y="46"/>
                  </a:lnTo>
                  <a:lnTo>
                    <a:pt x="178" y="43"/>
                  </a:lnTo>
                  <a:lnTo>
                    <a:pt x="191" y="39"/>
                  </a:lnTo>
                  <a:lnTo>
                    <a:pt x="204" y="36"/>
                  </a:lnTo>
                  <a:lnTo>
                    <a:pt x="210" y="36"/>
                  </a:lnTo>
                  <a:lnTo>
                    <a:pt x="217" y="35"/>
                  </a:lnTo>
                  <a:lnTo>
                    <a:pt x="223" y="35"/>
                  </a:lnTo>
                  <a:lnTo>
                    <a:pt x="230" y="34"/>
                  </a:lnTo>
                  <a:lnTo>
                    <a:pt x="238" y="34"/>
                  </a:lnTo>
                  <a:lnTo>
                    <a:pt x="244" y="33"/>
                  </a:lnTo>
                  <a:lnTo>
                    <a:pt x="251" y="33"/>
                  </a:lnTo>
                  <a:lnTo>
                    <a:pt x="257" y="33"/>
                  </a:lnTo>
                  <a:lnTo>
                    <a:pt x="257" y="30"/>
                  </a:lnTo>
                  <a:lnTo>
                    <a:pt x="257" y="28"/>
                  </a:lnTo>
                  <a:lnTo>
                    <a:pt x="256" y="27"/>
                  </a:lnTo>
                  <a:lnTo>
                    <a:pt x="255" y="26"/>
                  </a:lnTo>
                  <a:lnTo>
                    <a:pt x="230" y="26"/>
                  </a:lnTo>
                  <a:lnTo>
                    <a:pt x="210" y="26"/>
                  </a:lnTo>
                  <a:lnTo>
                    <a:pt x="192" y="28"/>
                  </a:lnTo>
                  <a:lnTo>
                    <a:pt x="175" y="32"/>
                  </a:lnTo>
                  <a:lnTo>
                    <a:pt x="159" y="36"/>
                  </a:lnTo>
                  <a:lnTo>
                    <a:pt x="141" y="43"/>
                  </a:lnTo>
                  <a:lnTo>
                    <a:pt x="123" y="51"/>
                  </a:lnTo>
                  <a:lnTo>
                    <a:pt x="102" y="62"/>
                  </a:lnTo>
                  <a:lnTo>
                    <a:pt x="93" y="70"/>
                  </a:lnTo>
                  <a:lnTo>
                    <a:pt x="81" y="79"/>
                  </a:lnTo>
                  <a:lnTo>
                    <a:pt x="69" y="89"/>
                  </a:lnTo>
                  <a:lnTo>
                    <a:pt x="56" y="99"/>
                  </a:lnTo>
                  <a:lnTo>
                    <a:pt x="43" y="109"/>
                  </a:lnTo>
                  <a:lnTo>
                    <a:pt x="31" y="118"/>
                  </a:lnTo>
                  <a:lnTo>
                    <a:pt x="19" y="125"/>
                  </a:lnTo>
                  <a:lnTo>
                    <a:pt x="8" y="129"/>
                  </a:lnTo>
                  <a:lnTo>
                    <a:pt x="8" y="121"/>
                  </a:lnTo>
                  <a:lnTo>
                    <a:pt x="8" y="114"/>
                  </a:lnTo>
                  <a:lnTo>
                    <a:pt x="8" y="106"/>
                  </a:lnTo>
                  <a:lnTo>
                    <a:pt x="9" y="98"/>
                  </a:lnTo>
                  <a:lnTo>
                    <a:pt x="22" y="89"/>
                  </a:lnTo>
                  <a:lnTo>
                    <a:pt x="35" y="81"/>
                  </a:lnTo>
                  <a:lnTo>
                    <a:pt x="48" y="72"/>
                  </a:lnTo>
                  <a:lnTo>
                    <a:pt x="62" y="64"/>
                  </a:lnTo>
                  <a:lnTo>
                    <a:pt x="76" y="56"/>
                  </a:lnTo>
                  <a:lnTo>
                    <a:pt x="91" y="48"/>
                  </a:lnTo>
                  <a:lnTo>
                    <a:pt x="106" y="40"/>
                  </a:lnTo>
                  <a:lnTo>
                    <a:pt x="121" y="33"/>
                  </a:lnTo>
                  <a:lnTo>
                    <a:pt x="136" y="26"/>
                  </a:lnTo>
                  <a:lnTo>
                    <a:pt x="151" y="19"/>
                  </a:lnTo>
                  <a:lnTo>
                    <a:pt x="168" y="13"/>
                  </a:lnTo>
                  <a:lnTo>
                    <a:pt x="184" y="9"/>
                  </a:lnTo>
                  <a:lnTo>
                    <a:pt x="200" y="5"/>
                  </a:lnTo>
                  <a:lnTo>
                    <a:pt x="216" y="2"/>
                  </a:lnTo>
                  <a:lnTo>
                    <a:pt x="233" y="1"/>
                  </a:lnTo>
                  <a:lnTo>
                    <a:pt x="249" y="0"/>
                  </a:lnTo>
                  <a:lnTo>
                    <a:pt x="258" y="2"/>
                  </a:lnTo>
                  <a:lnTo>
                    <a:pt x="265" y="4"/>
                  </a:lnTo>
                  <a:lnTo>
                    <a:pt x="272" y="6"/>
                  </a:lnTo>
                  <a:lnTo>
                    <a:pt x="279" y="8"/>
                  </a:lnTo>
                  <a:lnTo>
                    <a:pt x="286" y="11"/>
                  </a:lnTo>
                  <a:lnTo>
                    <a:pt x="293" y="15"/>
                  </a:lnTo>
                  <a:lnTo>
                    <a:pt x="301" y="20"/>
                  </a:lnTo>
                  <a:lnTo>
                    <a:pt x="310" y="27"/>
                  </a:lnTo>
                  <a:lnTo>
                    <a:pt x="322" y="39"/>
                  </a:lnTo>
                  <a:lnTo>
                    <a:pt x="335" y="51"/>
                  </a:lnTo>
                  <a:lnTo>
                    <a:pt x="347" y="61"/>
                  </a:lnTo>
                  <a:lnTo>
                    <a:pt x="359" y="69"/>
                  </a:lnTo>
                  <a:lnTo>
                    <a:pt x="371" y="77"/>
                  </a:lnTo>
                  <a:lnTo>
                    <a:pt x="384" y="83"/>
                  </a:lnTo>
                  <a:lnTo>
                    <a:pt x="397" y="89"/>
                  </a:lnTo>
                  <a:lnTo>
                    <a:pt x="409" y="94"/>
                  </a:lnTo>
                  <a:lnTo>
                    <a:pt x="423" y="97"/>
                  </a:lnTo>
                  <a:lnTo>
                    <a:pt x="436" y="100"/>
                  </a:lnTo>
                  <a:lnTo>
                    <a:pt x="451" y="102"/>
                  </a:lnTo>
                  <a:lnTo>
                    <a:pt x="467" y="105"/>
                  </a:lnTo>
                  <a:lnTo>
                    <a:pt x="482" y="106"/>
                  </a:lnTo>
                  <a:lnTo>
                    <a:pt x="499" y="106"/>
                  </a:lnTo>
                  <a:lnTo>
                    <a:pt x="516" y="106"/>
                  </a:lnTo>
                  <a:lnTo>
                    <a:pt x="536" y="105"/>
                  </a:lnTo>
                  <a:lnTo>
                    <a:pt x="543" y="104"/>
                  </a:lnTo>
                  <a:lnTo>
                    <a:pt x="551" y="101"/>
                  </a:lnTo>
                  <a:lnTo>
                    <a:pt x="558" y="99"/>
                  </a:lnTo>
                  <a:lnTo>
                    <a:pt x="565" y="97"/>
                  </a:lnTo>
                  <a:lnTo>
                    <a:pt x="573" y="95"/>
                  </a:lnTo>
                  <a:lnTo>
                    <a:pt x="580" y="93"/>
                  </a:lnTo>
                  <a:lnTo>
                    <a:pt x="588" y="92"/>
                  </a:lnTo>
                  <a:lnTo>
                    <a:pt x="596" y="91"/>
                  </a:lnTo>
                  <a:lnTo>
                    <a:pt x="597" y="94"/>
                  </a:lnTo>
                  <a:lnTo>
                    <a:pt x="598" y="96"/>
                  </a:lnTo>
                  <a:lnTo>
                    <a:pt x="597" y="98"/>
                  </a:lnTo>
                  <a:lnTo>
                    <a:pt x="596" y="100"/>
                  </a:lnTo>
                  <a:lnTo>
                    <a:pt x="581" y="107"/>
                  </a:lnTo>
                  <a:lnTo>
                    <a:pt x="565" y="112"/>
                  </a:lnTo>
                  <a:lnTo>
                    <a:pt x="550" y="116"/>
                  </a:lnTo>
                  <a:lnTo>
                    <a:pt x="535" y="119"/>
                  </a:lnTo>
                  <a:lnTo>
                    <a:pt x="518" y="121"/>
                  </a:lnTo>
                  <a:lnTo>
                    <a:pt x="503" y="122"/>
                  </a:lnTo>
                  <a:lnTo>
                    <a:pt x="487" y="122"/>
                  </a:lnTo>
                  <a:lnTo>
                    <a:pt x="472" y="121"/>
                  </a:lnTo>
                  <a:lnTo>
                    <a:pt x="457" y="120"/>
                  </a:lnTo>
                  <a:lnTo>
                    <a:pt x="441" y="117"/>
                  </a:lnTo>
                  <a:lnTo>
                    <a:pt x="426" y="114"/>
                  </a:lnTo>
                  <a:lnTo>
                    <a:pt x="411" y="110"/>
                  </a:lnTo>
                  <a:lnTo>
                    <a:pt x="396" y="105"/>
                  </a:lnTo>
                  <a:lnTo>
                    <a:pt x="382" y="98"/>
                  </a:lnTo>
                  <a:lnTo>
                    <a:pt x="367" y="91"/>
                  </a:lnTo>
                  <a:lnTo>
                    <a:pt x="353" y="84"/>
                  </a:lnTo>
                  <a:lnTo>
                    <a:pt x="351" y="82"/>
                  </a:lnTo>
                  <a:lnTo>
                    <a:pt x="349" y="79"/>
                  </a:lnTo>
                  <a:lnTo>
                    <a:pt x="347" y="76"/>
                  </a:lnTo>
                  <a:lnTo>
                    <a:pt x="345" y="74"/>
                  </a:lnTo>
                  <a:lnTo>
                    <a:pt x="343" y="74"/>
                  </a:lnTo>
                  <a:lnTo>
                    <a:pt x="341" y="74"/>
                  </a:lnTo>
                  <a:lnTo>
                    <a:pt x="339" y="74"/>
                  </a:lnTo>
                  <a:lnTo>
                    <a:pt x="337" y="74"/>
                  </a:lnTo>
                  <a:lnTo>
                    <a:pt x="336" y="75"/>
                  </a:lnTo>
                  <a:lnTo>
                    <a:pt x="336" y="75"/>
                  </a:lnTo>
                  <a:lnTo>
                    <a:pt x="336" y="76"/>
                  </a:lnTo>
                  <a:lnTo>
                    <a:pt x="335" y="77"/>
                  </a:lnTo>
                  <a:lnTo>
                    <a:pt x="346" y="88"/>
                  </a:lnTo>
                  <a:lnTo>
                    <a:pt x="359" y="98"/>
                  </a:lnTo>
                  <a:lnTo>
                    <a:pt x="373" y="107"/>
                  </a:lnTo>
                  <a:lnTo>
                    <a:pt x="389" y="115"/>
                  </a:lnTo>
                  <a:lnTo>
                    <a:pt x="404" y="121"/>
                  </a:lnTo>
                  <a:lnTo>
                    <a:pt x="421" y="126"/>
                  </a:lnTo>
                  <a:lnTo>
                    <a:pt x="437" y="130"/>
                  </a:lnTo>
                  <a:lnTo>
                    <a:pt x="456" y="132"/>
                  </a:lnTo>
                  <a:lnTo>
                    <a:pt x="473" y="134"/>
                  </a:lnTo>
                  <a:lnTo>
                    <a:pt x="491" y="135"/>
                  </a:lnTo>
                  <a:lnTo>
                    <a:pt x="508" y="134"/>
                  </a:lnTo>
                  <a:lnTo>
                    <a:pt x="526" y="132"/>
                  </a:lnTo>
                  <a:lnTo>
                    <a:pt x="544" y="130"/>
                  </a:lnTo>
                  <a:lnTo>
                    <a:pt x="560" y="126"/>
                  </a:lnTo>
                  <a:lnTo>
                    <a:pt x="576" y="121"/>
                  </a:lnTo>
                  <a:lnTo>
                    <a:pt x="591" y="115"/>
                  </a:lnTo>
                  <a:lnTo>
                    <a:pt x="594" y="115"/>
                  </a:lnTo>
                  <a:lnTo>
                    <a:pt x="597" y="115"/>
                  </a:lnTo>
                  <a:lnTo>
                    <a:pt x="599" y="115"/>
                  </a:lnTo>
                  <a:lnTo>
                    <a:pt x="602" y="116"/>
                  </a:lnTo>
                  <a:lnTo>
                    <a:pt x="603" y="121"/>
                  </a:lnTo>
                  <a:lnTo>
                    <a:pt x="605" y="125"/>
                  </a:lnTo>
                  <a:lnTo>
                    <a:pt x="605" y="130"/>
                  </a:lnTo>
                  <a:lnTo>
                    <a:pt x="606" y="135"/>
                  </a:lnTo>
                  <a:lnTo>
                    <a:pt x="603" y="136"/>
                  </a:lnTo>
                  <a:lnTo>
                    <a:pt x="598" y="137"/>
                  </a:lnTo>
                  <a:lnTo>
                    <a:pt x="590" y="139"/>
                  </a:lnTo>
                  <a:lnTo>
                    <a:pt x="581" y="141"/>
                  </a:lnTo>
                  <a:lnTo>
                    <a:pt x="569" y="143"/>
                  </a:lnTo>
                  <a:lnTo>
                    <a:pt x="556" y="146"/>
                  </a:lnTo>
                  <a:lnTo>
                    <a:pt x="541" y="150"/>
                  </a:lnTo>
                  <a:lnTo>
                    <a:pt x="523" y="154"/>
                  </a:lnTo>
                  <a:lnTo>
                    <a:pt x="504" y="155"/>
                  </a:lnTo>
                  <a:lnTo>
                    <a:pt x="487" y="155"/>
                  </a:lnTo>
                  <a:lnTo>
                    <a:pt x="470" y="153"/>
                  </a:lnTo>
                  <a:lnTo>
                    <a:pt x="454" y="151"/>
                  </a:lnTo>
                  <a:lnTo>
                    <a:pt x="439" y="149"/>
                  </a:lnTo>
                  <a:lnTo>
                    <a:pt x="424" y="145"/>
                  </a:lnTo>
                  <a:lnTo>
                    <a:pt x="408" y="140"/>
                  </a:lnTo>
                  <a:lnTo>
                    <a:pt x="392" y="134"/>
                  </a:lnTo>
                  <a:lnTo>
                    <a:pt x="375" y="125"/>
                  </a:lnTo>
                  <a:lnTo>
                    <a:pt x="359" y="117"/>
                  </a:lnTo>
                  <a:lnTo>
                    <a:pt x="345" y="110"/>
                  </a:lnTo>
                  <a:lnTo>
                    <a:pt x="330" y="104"/>
                  </a:lnTo>
                  <a:lnTo>
                    <a:pt x="316" y="99"/>
                  </a:lnTo>
                  <a:lnTo>
                    <a:pt x="300" y="96"/>
                  </a:lnTo>
                  <a:lnTo>
                    <a:pt x="283" y="95"/>
                  </a:lnTo>
                  <a:lnTo>
                    <a:pt x="265" y="95"/>
                  </a:lnTo>
                  <a:lnTo>
                    <a:pt x="269" y="96"/>
                  </a:lnTo>
                  <a:lnTo>
                    <a:pt x="273" y="97"/>
                  </a:lnTo>
                  <a:lnTo>
                    <a:pt x="277" y="98"/>
                  </a:lnTo>
                  <a:lnTo>
                    <a:pt x="281" y="99"/>
                  </a:lnTo>
                  <a:lnTo>
                    <a:pt x="285" y="100"/>
                  </a:lnTo>
                  <a:lnTo>
                    <a:pt x="289" y="100"/>
                  </a:lnTo>
                  <a:lnTo>
                    <a:pt x="293" y="101"/>
                  </a:lnTo>
                  <a:lnTo>
                    <a:pt x="297" y="102"/>
                  </a:lnTo>
                  <a:lnTo>
                    <a:pt x="311" y="108"/>
                  </a:lnTo>
                  <a:lnTo>
                    <a:pt x="324" y="113"/>
                  </a:lnTo>
                  <a:lnTo>
                    <a:pt x="336" y="119"/>
                  </a:lnTo>
                  <a:lnTo>
                    <a:pt x="348" y="124"/>
                  </a:lnTo>
                  <a:lnTo>
                    <a:pt x="360" y="130"/>
                  </a:lnTo>
                  <a:lnTo>
                    <a:pt x="372" y="135"/>
                  </a:lnTo>
                  <a:lnTo>
                    <a:pt x="385" y="141"/>
                  </a:lnTo>
                  <a:lnTo>
                    <a:pt x="397" y="146"/>
                  </a:lnTo>
                  <a:lnTo>
                    <a:pt x="409" y="151"/>
                  </a:lnTo>
                  <a:lnTo>
                    <a:pt x="421" y="155"/>
                  </a:lnTo>
                  <a:lnTo>
                    <a:pt x="433" y="159"/>
                  </a:lnTo>
                  <a:lnTo>
                    <a:pt x="447" y="162"/>
                  </a:lnTo>
                  <a:lnTo>
                    <a:pt x="461" y="165"/>
                  </a:lnTo>
                  <a:lnTo>
                    <a:pt x="476" y="166"/>
                  </a:lnTo>
                  <a:lnTo>
                    <a:pt x="491" y="167"/>
                  </a:lnTo>
                  <a:lnTo>
                    <a:pt x="507" y="167"/>
                  </a:lnTo>
                  <a:lnTo>
                    <a:pt x="519" y="165"/>
                  </a:lnTo>
                  <a:lnTo>
                    <a:pt x="533" y="162"/>
                  </a:lnTo>
                  <a:lnTo>
                    <a:pt x="546" y="160"/>
                  </a:lnTo>
                  <a:lnTo>
                    <a:pt x="558" y="157"/>
                  </a:lnTo>
                  <a:lnTo>
                    <a:pt x="571" y="154"/>
                  </a:lnTo>
                  <a:lnTo>
                    <a:pt x="584" y="152"/>
                  </a:lnTo>
                  <a:lnTo>
                    <a:pt x="597" y="150"/>
                  </a:lnTo>
                  <a:lnTo>
                    <a:pt x="611" y="149"/>
                  </a:lnTo>
                  <a:lnTo>
                    <a:pt x="612" y="152"/>
                  </a:lnTo>
                  <a:lnTo>
                    <a:pt x="613" y="156"/>
                  </a:lnTo>
                  <a:lnTo>
                    <a:pt x="614" y="159"/>
                  </a:lnTo>
                  <a:lnTo>
                    <a:pt x="615" y="163"/>
                  </a:lnTo>
                  <a:lnTo>
                    <a:pt x="614" y="163"/>
                  </a:lnTo>
                  <a:lnTo>
                    <a:pt x="612" y="164"/>
                  </a:lnTo>
                  <a:lnTo>
                    <a:pt x="608" y="164"/>
                  </a:lnTo>
                  <a:lnTo>
                    <a:pt x="603" y="164"/>
                  </a:lnTo>
                  <a:lnTo>
                    <a:pt x="596" y="165"/>
                  </a:lnTo>
                  <a:lnTo>
                    <a:pt x="588" y="166"/>
                  </a:lnTo>
                  <a:lnTo>
                    <a:pt x="578" y="167"/>
                  </a:lnTo>
                  <a:lnTo>
                    <a:pt x="565" y="169"/>
                  </a:lnTo>
                  <a:lnTo>
                    <a:pt x="544" y="174"/>
                  </a:lnTo>
                  <a:lnTo>
                    <a:pt x="523" y="177"/>
                  </a:lnTo>
                  <a:lnTo>
                    <a:pt x="504" y="179"/>
                  </a:lnTo>
                  <a:lnTo>
                    <a:pt x="485" y="181"/>
                  </a:lnTo>
                  <a:lnTo>
                    <a:pt x="466" y="181"/>
                  </a:lnTo>
                  <a:lnTo>
                    <a:pt x="446" y="179"/>
                  </a:lnTo>
                  <a:lnTo>
                    <a:pt x="427" y="176"/>
                  </a:lnTo>
                  <a:lnTo>
                    <a:pt x="408" y="172"/>
                  </a:lnTo>
                  <a:lnTo>
                    <a:pt x="399" y="168"/>
                  </a:lnTo>
                  <a:lnTo>
                    <a:pt x="389" y="162"/>
                  </a:lnTo>
                  <a:lnTo>
                    <a:pt x="375" y="157"/>
                  </a:lnTo>
                  <a:lnTo>
                    <a:pt x="362" y="151"/>
                  </a:lnTo>
                  <a:lnTo>
                    <a:pt x="349" y="145"/>
                  </a:lnTo>
                  <a:lnTo>
                    <a:pt x="337" y="141"/>
                  </a:lnTo>
                  <a:lnTo>
                    <a:pt x="327" y="139"/>
                  </a:lnTo>
                  <a:lnTo>
                    <a:pt x="320" y="139"/>
                  </a:lnTo>
                  <a:lnTo>
                    <a:pt x="337" y="150"/>
                  </a:lnTo>
                  <a:lnTo>
                    <a:pt x="355" y="160"/>
                  </a:lnTo>
                  <a:lnTo>
                    <a:pt x="374" y="169"/>
                  </a:lnTo>
                  <a:lnTo>
                    <a:pt x="394" y="177"/>
                  </a:lnTo>
                  <a:lnTo>
                    <a:pt x="413" y="185"/>
                  </a:lnTo>
                  <a:lnTo>
                    <a:pt x="434" y="190"/>
                  </a:lnTo>
                  <a:lnTo>
                    <a:pt x="456" y="193"/>
                  </a:lnTo>
                  <a:lnTo>
                    <a:pt x="478" y="195"/>
                  </a:lnTo>
                  <a:lnTo>
                    <a:pt x="495" y="193"/>
                  </a:lnTo>
                  <a:lnTo>
                    <a:pt x="512" y="190"/>
                  </a:lnTo>
                  <a:lnTo>
                    <a:pt x="529" y="186"/>
                  </a:lnTo>
                  <a:lnTo>
                    <a:pt x="548" y="183"/>
                  </a:lnTo>
                  <a:lnTo>
                    <a:pt x="565" y="179"/>
                  </a:lnTo>
                  <a:lnTo>
                    <a:pt x="582" y="176"/>
                  </a:lnTo>
                  <a:lnTo>
                    <a:pt x="599" y="173"/>
                  </a:lnTo>
                  <a:lnTo>
                    <a:pt x="617" y="172"/>
                  </a:lnTo>
                  <a:lnTo>
                    <a:pt x="618" y="175"/>
                  </a:lnTo>
                  <a:lnTo>
                    <a:pt x="619" y="177"/>
                  </a:lnTo>
                  <a:lnTo>
                    <a:pt x="619" y="181"/>
                  </a:lnTo>
                  <a:lnTo>
                    <a:pt x="618" y="186"/>
                  </a:lnTo>
                  <a:lnTo>
                    <a:pt x="599" y="191"/>
                  </a:lnTo>
                  <a:lnTo>
                    <a:pt x="580" y="195"/>
                  </a:lnTo>
                  <a:lnTo>
                    <a:pt x="562" y="198"/>
                  </a:lnTo>
                  <a:lnTo>
                    <a:pt x="544" y="201"/>
                  </a:lnTo>
                  <a:lnTo>
                    <a:pt x="525" y="204"/>
                  </a:lnTo>
                  <a:lnTo>
                    <a:pt x="506" y="206"/>
                  </a:lnTo>
                  <a:lnTo>
                    <a:pt x="488" y="207"/>
                  </a:lnTo>
                  <a:lnTo>
                    <a:pt x="469" y="208"/>
                  </a:lnTo>
                  <a:lnTo>
                    <a:pt x="452" y="206"/>
                  </a:lnTo>
                  <a:lnTo>
                    <a:pt x="436" y="203"/>
                  </a:lnTo>
                  <a:lnTo>
                    <a:pt x="422" y="200"/>
                  </a:lnTo>
                  <a:lnTo>
                    <a:pt x="408" y="196"/>
                  </a:lnTo>
                  <a:lnTo>
                    <a:pt x="394" y="193"/>
                  </a:lnTo>
                  <a:lnTo>
                    <a:pt x="382" y="188"/>
                  </a:lnTo>
                  <a:lnTo>
                    <a:pt x="368" y="184"/>
                  </a:lnTo>
                  <a:lnTo>
                    <a:pt x="356" y="178"/>
                  </a:lnTo>
                  <a:lnTo>
                    <a:pt x="344" y="172"/>
                  </a:lnTo>
                  <a:lnTo>
                    <a:pt x="332" y="167"/>
                  </a:lnTo>
                  <a:lnTo>
                    <a:pt x="320" y="160"/>
                  </a:lnTo>
                  <a:lnTo>
                    <a:pt x="308" y="154"/>
                  </a:lnTo>
                  <a:lnTo>
                    <a:pt x="294" y="147"/>
                  </a:lnTo>
                  <a:lnTo>
                    <a:pt x="282" y="140"/>
                  </a:lnTo>
                  <a:lnTo>
                    <a:pt x="268" y="133"/>
                  </a:lnTo>
                  <a:lnTo>
                    <a:pt x="254" y="125"/>
                  </a:lnTo>
                  <a:lnTo>
                    <a:pt x="236" y="121"/>
                  </a:lnTo>
                  <a:lnTo>
                    <a:pt x="217" y="120"/>
                  </a:lnTo>
                  <a:lnTo>
                    <a:pt x="200" y="121"/>
                  </a:lnTo>
                  <a:lnTo>
                    <a:pt x="183" y="124"/>
                  </a:lnTo>
                  <a:lnTo>
                    <a:pt x="167" y="129"/>
                  </a:lnTo>
                  <a:lnTo>
                    <a:pt x="150" y="135"/>
                  </a:lnTo>
                  <a:lnTo>
                    <a:pt x="135" y="143"/>
                  </a:lnTo>
                  <a:lnTo>
                    <a:pt x="120" y="151"/>
                  </a:lnTo>
                  <a:lnTo>
                    <a:pt x="105" y="161"/>
                  </a:lnTo>
                  <a:lnTo>
                    <a:pt x="90" y="171"/>
                  </a:lnTo>
                  <a:lnTo>
                    <a:pt x="75" y="182"/>
                  </a:lnTo>
                  <a:lnTo>
                    <a:pt x="61" y="193"/>
                  </a:lnTo>
                  <a:lnTo>
                    <a:pt x="47" y="204"/>
                  </a:lnTo>
                  <a:lnTo>
                    <a:pt x="33" y="215"/>
                  </a:lnTo>
                  <a:lnTo>
                    <a:pt x="20" y="225"/>
                  </a:lnTo>
                  <a:lnTo>
                    <a:pt x="5" y="234"/>
                  </a:lnTo>
                  <a:lnTo>
                    <a:pt x="4" y="234"/>
                  </a:lnTo>
                  <a:lnTo>
                    <a:pt x="4" y="233"/>
                  </a:lnTo>
                  <a:lnTo>
                    <a:pt x="3" y="233"/>
                  </a:lnTo>
                  <a:lnTo>
                    <a:pt x="2" y="233"/>
                  </a:lnTo>
                  <a:close/>
                </a:path>
              </a:pathLst>
            </a:custGeom>
            <a:solidFill>
              <a:srgbClr val="DDCEBA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6" name="Freeform 185"/>
            <p:cNvSpPr>
              <a:spLocks/>
            </p:cNvSpPr>
            <p:nvPr/>
          </p:nvSpPr>
          <p:spPr bwMode="auto">
            <a:xfrm>
              <a:off x="2113" y="2963"/>
              <a:ext cx="402" cy="725"/>
            </a:xfrm>
            <a:custGeom>
              <a:avLst/>
              <a:gdLst/>
              <a:ahLst/>
              <a:cxnLst>
                <a:cxn ang="0">
                  <a:pos x="90" y="396"/>
                </a:cxn>
                <a:cxn ang="0">
                  <a:pos x="34" y="166"/>
                </a:cxn>
                <a:cxn ang="0">
                  <a:pos x="0" y="24"/>
                </a:cxn>
                <a:cxn ang="0">
                  <a:pos x="35" y="2"/>
                </a:cxn>
                <a:cxn ang="0">
                  <a:pos x="36" y="45"/>
                </a:cxn>
                <a:cxn ang="0">
                  <a:pos x="36" y="52"/>
                </a:cxn>
                <a:cxn ang="0">
                  <a:pos x="53" y="82"/>
                </a:cxn>
                <a:cxn ang="0">
                  <a:pos x="61" y="101"/>
                </a:cxn>
                <a:cxn ang="0">
                  <a:pos x="76" y="135"/>
                </a:cxn>
                <a:cxn ang="0">
                  <a:pos x="76" y="144"/>
                </a:cxn>
                <a:cxn ang="0">
                  <a:pos x="87" y="166"/>
                </a:cxn>
                <a:cxn ang="0">
                  <a:pos x="94" y="177"/>
                </a:cxn>
                <a:cxn ang="0">
                  <a:pos x="81" y="192"/>
                </a:cxn>
                <a:cxn ang="0">
                  <a:pos x="101" y="204"/>
                </a:cxn>
                <a:cxn ang="0">
                  <a:pos x="90" y="220"/>
                </a:cxn>
                <a:cxn ang="0">
                  <a:pos x="103" y="231"/>
                </a:cxn>
                <a:cxn ang="0">
                  <a:pos x="103" y="251"/>
                </a:cxn>
                <a:cxn ang="0">
                  <a:pos x="102" y="258"/>
                </a:cxn>
                <a:cxn ang="0">
                  <a:pos x="101" y="281"/>
                </a:cxn>
                <a:cxn ang="0">
                  <a:pos x="124" y="299"/>
                </a:cxn>
                <a:cxn ang="0">
                  <a:pos x="122" y="321"/>
                </a:cxn>
                <a:cxn ang="0">
                  <a:pos x="121" y="343"/>
                </a:cxn>
                <a:cxn ang="0">
                  <a:pos x="135" y="364"/>
                </a:cxn>
                <a:cxn ang="0">
                  <a:pos x="120" y="370"/>
                </a:cxn>
                <a:cxn ang="0">
                  <a:pos x="138" y="379"/>
                </a:cxn>
                <a:cxn ang="0">
                  <a:pos x="128" y="384"/>
                </a:cxn>
                <a:cxn ang="0">
                  <a:pos x="143" y="394"/>
                </a:cxn>
                <a:cxn ang="0">
                  <a:pos x="131" y="406"/>
                </a:cxn>
                <a:cxn ang="0">
                  <a:pos x="148" y="419"/>
                </a:cxn>
                <a:cxn ang="0">
                  <a:pos x="141" y="429"/>
                </a:cxn>
                <a:cxn ang="0">
                  <a:pos x="155" y="454"/>
                </a:cxn>
                <a:cxn ang="0">
                  <a:pos x="131" y="454"/>
                </a:cxn>
                <a:cxn ang="0">
                  <a:pos x="159" y="467"/>
                </a:cxn>
                <a:cxn ang="0">
                  <a:pos x="145" y="479"/>
                </a:cxn>
                <a:cxn ang="0">
                  <a:pos x="165" y="490"/>
                </a:cxn>
                <a:cxn ang="0">
                  <a:pos x="147" y="500"/>
                </a:cxn>
                <a:cxn ang="0">
                  <a:pos x="171" y="518"/>
                </a:cxn>
                <a:cxn ang="0">
                  <a:pos x="152" y="526"/>
                </a:cxn>
                <a:cxn ang="0">
                  <a:pos x="175" y="545"/>
                </a:cxn>
                <a:cxn ang="0">
                  <a:pos x="177" y="558"/>
                </a:cxn>
                <a:cxn ang="0">
                  <a:pos x="158" y="569"/>
                </a:cxn>
                <a:cxn ang="0">
                  <a:pos x="183" y="582"/>
                </a:cxn>
                <a:cxn ang="0">
                  <a:pos x="167" y="586"/>
                </a:cxn>
                <a:cxn ang="0">
                  <a:pos x="183" y="595"/>
                </a:cxn>
                <a:cxn ang="0">
                  <a:pos x="176" y="610"/>
                </a:cxn>
                <a:cxn ang="0">
                  <a:pos x="164" y="614"/>
                </a:cxn>
                <a:cxn ang="0">
                  <a:pos x="193" y="623"/>
                </a:cxn>
                <a:cxn ang="0">
                  <a:pos x="183" y="635"/>
                </a:cxn>
                <a:cxn ang="0">
                  <a:pos x="196" y="646"/>
                </a:cxn>
                <a:cxn ang="0">
                  <a:pos x="200" y="672"/>
                </a:cxn>
                <a:cxn ang="0">
                  <a:pos x="289" y="686"/>
                </a:cxn>
                <a:cxn ang="0">
                  <a:pos x="245" y="689"/>
                </a:cxn>
                <a:cxn ang="0">
                  <a:pos x="246" y="694"/>
                </a:cxn>
                <a:cxn ang="0">
                  <a:pos x="323" y="700"/>
                </a:cxn>
                <a:cxn ang="0">
                  <a:pos x="402" y="708"/>
                </a:cxn>
                <a:cxn ang="0">
                  <a:pos x="359" y="713"/>
                </a:cxn>
                <a:cxn ang="0">
                  <a:pos x="258" y="717"/>
                </a:cxn>
              </a:cxnLst>
              <a:rect l="0" t="0" r="r" b="b"/>
              <a:pathLst>
                <a:path w="402" h="725">
                  <a:moveTo>
                    <a:pt x="173" y="725"/>
                  </a:moveTo>
                  <a:lnTo>
                    <a:pt x="159" y="669"/>
                  </a:lnTo>
                  <a:lnTo>
                    <a:pt x="145" y="614"/>
                  </a:lnTo>
                  <a:lnTo>
                    <a:pt x="132" y="559"/>
                  </a:lnTo>
                  <a:lnTo>
                    <a:pt x="118" y="504"/>
                  </a:lnTo>
                  <a:lnTo>
                    <a:pt x="104" y="450"/>
                  </a:lnTo>
                  <a:lnTo>
                    <a:pt x="90" y="396"/>
                  </a:lnTo>
                  <a:lnTo>
                    <a:pt x="76" y="341"/>
                  </a:lnTo>
                  <a:lnTo>
                    <a:pt x="61" y="287"/>
                  </a:lnTo>
                  <a:lnTo>
                    <a:pt x="56" y="263"/>
                  </a:lnTo>
                  <a:lnTo>
                    <a:pt x="51" y="239"/>
                  </a:lnTo>
                  <a:lnTo>
                    <a:pt x="46" y="215"/>
                  </a:lnTo>
                  <a:lnTo>
                    <a:pt x="40" y="190"/>
                  </a:lnTo>
                  <a:lnTo>
                    <a:pt x="34" y="166"/>
                  </a:lnTo>
                  <a:lnTo>
                    <a:pt x="29" y="142"/>
                  </a:lnTo>
                  <a:lnTo>
                    <a:pt x="24" y="117"/>
                  </a:lnTo>
                  <a:lnTo>
                    <a:pt x="19" y="93"/>
                  </a:lnTo>
                  <a:lnTo>
                    <a:pt x="9" y="57"/>
                  </a:lnTo>
                  <a:lnTo>
                    <a:pt x="4" y="38"/>
                  </a:lnTo>
                  <a:lnTo>
                    <a:pt x="1" y="30"/>
                  </a:lnTo>
                  <a:lnTo>
                    <a:pt x="0" y="24"/>
                  </a:lnTo>
                  <a:lnTo>
                    <a:pt x="5" y="20"/>
                  </a:lnTo>
                  <a:lnTo>
                    <a:pt x="10" y="16"/>
                  </a:lnTo>
                  <a:lnTo>
                    <a:pt x="15" y="13"/>
                  </a:lnTo>
                  <a:lnTo>
                    <a:pt x="20" y="10"/>
                  </a:lnTo>
                  <a:lnTo>
                    <a:pt x="24" y="7"/>
                  </a:lnTo>
                  <a:lnTo>
                    <a:pt x="30" y="5"/>
                  </a:lnTo>
                  <a:lnTo>
                    <a:pt x="35" y="2"/>
                  </a:lnTo>
                  <a:lnTo>
                    <a:pt x="43" y="0"/>
                  </a:lnTo>
                  <a:lnTo>
                    <a:pt x="41" y="11"/>
                  </a:lnTo>
                  <a:lnTo>
                    <a:pt x="41" y="22"/>
                  </a:lnTo>
                  <a:lnTo>
                    <a:pt x="40" y="33"/>
                  </a:lnTo>
                  <a:lnTo>
                    <a:pt x="40" y="44"/>
                  </a:lnTo>
                  <a:lnTo>
                    <a:pt x="38" y="44"/>
                  </a:lnTo>
                  <a:lnTo>
                    <a:pt x="36" y="45"/>
                  </a:lnTo>
                  <a:lnTo>
                    <a:pt x="34" y="45"/>
                  </a:lnTo>
                  <a:lnTo>
                    <a:pt x="32" y="46"/>
                  </a:lnTo>
                  <a:lnTo>
                    <a:pt x="32" y="47"/>
                  </a:lnTo>
                  <a:lnTo>
                    <a:pt x="33" y="48"/>
                  </a:lnTo>
                  <a:lnTo>
                    <a:pt x="33" y="50"/>
                  </a:lnTo>
                  <a:lnTo>
                    <a:pt x="34" y="51"/>
                  </a:lnTo>
                  <a:lnTo>
                    <a:pt x="36" y="52"/>
                  </a:lnTo>
                  <a:lnTo>
                    <a:pt x="39" y="52"/>
                  </a:lnTo>
                  <a:lnTo>
                    <a:pt x="43" y="53"/>
                  </a:lnTo>
                  <a:lnTo>
                    <a:pt x="46" y="54"/>
                  </a:lnTo>
                  <a:lnTo>
                    <a:pt x="50" y="61"/>
                  </a:lnTo>
                  <a:lnTo>
                    <a:pt x="51" y="67"/>
                  </a:lnTo>
                  <a:lnTo>
                    <a:pt x="52" y="73"/>
                  </a:lnTo>
                  <a:lnTo>
                    <a:pt x="53" y="82"/>
                  </a:lnTo>
                  <a:lnTo>
                    <a:pt x="57" y="83"/>
                  </a:lnTo>
                  <a:lnTo>
                    <a:pt x="61" y="86"/>
                  </a:lnTo>
                  <a:lnTo>
                    <a:pt x="64" y="90"/>
                  </a:lnTo>
                  <a:lnTo>
                    <a:pt x="68" y="96"/>
                  </a:lnTo>
                  <a:lnTo>
                    <a:pt x="66" y="98"/>
                  </a:lnTo>
                  <a:lnTo>
                    <a:pt x="64" y="99"/>
                  </a:lnTo>
                  <a:lnTo>
                    <a:pt x="61" y="101"/>
                  </a:lnTo>
                  <a:lnTo>
                    <a:pt x="59" y="103"/>
                  </a:lnTo>
                  <a:lnTo>
                    <a:pt x="64" y="108"/>
                  </a:lnTo>
                  <a:lnTo>
                    <a:pt x="71" y="112"/>
                  </a:lnTo>
                  <a:lnTo>
                    <a:pt x="76" y="120"/>
                  </a:lnTo>
                  <a:lnTo>
                    <a:pt x="78" y="135"/>
                  </a:lnTo>
                  <a:lnTo>
                    <a:pt x="77" y="135"/>
                  </a:lnTo>
                  <a:lnTo>
                    <a:pt x="76" y="135"/>
                  </a:lnTo>
                  <a:lnTo>
                    <a:pt x="75" y="135"/>
                  </a:lnTo>
                  <a:lnTo>
                    <a:pt x="74" y="137"/>
                  </a:lnTo>
                  <a:lnTo>
                    <a:pt x="74" y="139"/>
                  </a:lnTo>
                  <a:lnTo>
                    <a:pt x="74" y="140"/>
                  </a:lnTo>
                  <a:lnTo>
                    <a:pt x="74" y="142"/>
                  </a:lnTo>
                  <a:lnTo>
                    <a:pt x="74" y="144"/>
                  </a:lnTo>
                  <a:lnTo>
                    <a:pt x="76" y="144"/>
                  </a:lnTo>
                  <a:lnTo>
                    <a:pt x="78" y="144"/>
                  </a:lnTo>
                  <a:lnTo>
                    <a:pt x="80" y="144"/>
                  </a:lnTo>
                  <a:lnTo>
                    <a:pt x="82" y="145"/>
                  </a:lnTo>
                  <a:lnTo>
                    <a:pt x="84" y="148"/>
                  </a:lnTo>
                  <a:lnTo>
                    <a:pt x="88" y="154"/>
                  </a:lnTo>
                  <a:lnTo>
                    <a:pt x="89" y="160"/>
                  </a:lnTo>
                  <a:lnTo>
                    <a:pt x="87" y="166"/>
                  </a:lnTo>
                  <a:lnTo>
                    <a:pt x="83" y="162"/>
                  </a:lnTo>
                  <a:lnTo>
                    <a:pt x="80" y="162"/>
                  </a:lnTo>
                  <a:lnTo>
                    <a:pt x="77" y="163"/>
                  </a:lnTo>
                  <a:lnTo>
                    <a:pt x="75" y="166"/>
                  </a:lnTo>
                  <a:lnTo>
                    <a:pt x="81" y="170"/>
                  </a:lnTo>
                  <a:lnTo>
                    <a:pt x="88" y="172"/>
                  </a:lnTo>
                  <a:lnTo>
                    <a:pt x="94" y="177"/>
                  </a:lnTo>
                  <a:lnTo>
                    <a:pt x="96" y="190"/>
                  </a:lnTo>
                  <a:lnTo>
                    <a:pt x="92" y="189"/>
                  </a:lnTo>
                  <a:lnTo>
                    <a:pt x="88" y="189"/>
                  </a:lnTo>
                  <a:lnTo>
                    <a:pt x="83" y="189"/>
                  </a:lnTo>
                  <a:lnTo>
                    <a:pt x="79" y="189"/>
                  </a:lnTo>
                  <a:lnTo>
                    <a:pt x="80" y="190"/>
                  </a:lnTo>
                  <a:lnTo>
                    <a:pt x="81" y="192"/>
                  </a:lnTo>
                  <a:lnTo>
                    <a:pt x="81" y="193"/>
                  </a:lnTo>
                  <a:lnTo>
                    <a:pt x="82" y="195"/>
                  </a:lnTo>
                  <a:lnTo>
                    <a:pt x="87" y="196"/>
                  </a:lnTo>
                  <a:lnTo>
                    <a:pt x="91" y="198"/>
                  </a:lnTo>
                  <a:lnTo>
                    <a:pt x="96" y="199"/>
                  </a:lnTo>
                  <a:lnTo>
                    <a:pt x="100" y="200"/>
                  </a:lnTo>
                  <a:lnTo>
                    <a:pt x="101" y="204"/>
                  </a:lnTo>
                  <a:lnTo>
                    <a:pt x="102" y="207"/>
                  </a:lnTo>
                  <a:lnTo>
                    <a:pt x="103" y="212"/>
                  </a:lnTo>
                  <a:lnTo>
                    <a:pt x="104" y="221"/>
                  </a:lnTo>
                  <a:lnTo>
                    <a:pt x="101" y="221"/>
                  </a:lnTo>
                  <a:lnTo>
                    <a:pt x="98" y="220"/>
                  </a:lnTo>
                  <a:lnTo>
                    <a:pt x="94" y="220"/>
                  </a:lnTo>
                  <a:lnTo>
                    <a:pt x="90" y="220"/>
                  </a:lnTo>
                  <a:lnTo>
                    <a:pt x="90" y="222"/>
                  </a:lnTo>
                  <a:lnTo>
                    <a:pt x="90" y="223"/>
                  </a:lnTo>
                  <a:lnTo>
                    <a:pt x="90" y="225"/>
                  </a:lnTo>
                  <a:lnTo>
                    <a:pt x="90" y="227"/>
                  </a:lnTo>
                  <a:lnTo>
                    <a:pt x="94" y="228"/>
                  </a:lnTo>
                  <a:lnTo>
                    <a:pt x="99" y="229"/>
                  </a:lnTo>
                  <a:lnTo>
                    <a:pt x="103" y="231"/>
                  </a:lnTo>
                  <a:lnTo>
                    <a:pt x="108" y="232"/>
                  </a:lnTo>
                  <a:lnTo>
                    <a:pt x="108" y="237"/>
                  </a:lnTo>
                  <a:lnTo>
                    <a:pt x="109" y="242"/>
                  </a:lnTo>
                  <a:lnTo>
                    <a:pt x="110" y="247"/>
                  </a:lnTo>
                  <a:lnTo>
                    <a:pt x="111" y="252"/>
                  </a:lnTo>
                  <a:lnTo>
                    <a:pt x="107" y="251"/>
                  </a:lnTo>
                  <a:lnTo>
                    <a:pt x="103" y="251"/>
                  </a:lnTo>
                  <a:lnTo>
                    <a:pt x="99" y="251"/>
                  </a:lnTo>
                  <a:lnTo>
                    <a:pt x="96" y="251"/>
                  </a:lnTo>
                  <a:lnTo>
                    <a:pt x="95" y="251"/>
                  </a:lnTo>
                  <a:lnTo>
                    <a:pt x="95" y="252"/>
                  </a:lnTo>
                  <a:lnTo>
                    <a:pt x="95" y="252"/>
                  </a:lnTo>
                  <a:lnTo>
                    <a:pt x="94" y="253"/>
                  </a:lnTo>
                  <a:lnTo>
                    <a:pt x="102" y="258"/>
                  </a:lnTo>
                  <a:lnTo>
                    <a:pt x="109" y="262"/>
                  </a:lnTo>
                  <a:lnTo>
                    <a:pt x="115" y="268"/>
                  </a:lnTo>
                  <a:lnTo>
                    <a:pt x="117" y="281"/>
                  </a:lnTo>
                  <a:lnTo>
                    <a:pt x="112" y="281"/>
                  </a:lnTo>
                  <a:lnTo>
                    <a:pt x="109" y="281"/>
                  </a:lnTo>
                  <a:lnTo>
                    <a:pt x="105" y="281"/>
                  </a:lnTo>
                  <a:lnTo>
                    <a:pt x="101" y="281"/>
                  </a:lnTo>
                  <a:lnTo>
                    <a:pt x="101" y="281"/>
                  </a:lnTo>
                  <a:lnTo>
                    <a:pt x="101" y="282"/>
                  </a:lnTo>
                  <a:lnTo>
                    <a:pt x="100" y="282"/>
                  </a:lnTo>
                  <a:lnTo>
                    <a:pt x="100" y="283"/>
                  </a:lnTo>
                  <a:lnTo>
                    <a:pt x="107" y="287"/>
                  </a:lnTo>
                  <a:lnTo>
                    <a:pt x="117" y="291"/>
                  </a:lnTo>
                  <a:lnTo>
                    <a:pt x="124" y="299"/>
                  </a:lnTo>
                  <a:lnTo>
                    <a:pt x="124" y="312"/>
                  </a:lnTo>
                  <a:lnTo>
                    <a:pt x="120" y="312"/>
                  </a:lnTo>
                  <a:lnTo>
                    <a:pt x="114" y="311"/>
                  </a:lnTo>
                  <a:lnTo>
                    <a:pt x="110" y="311"/>
                  </a:lnTo>
                  <a:lnTo>
                    <a:pt x="106" y="311"/>
                  </a:lnTo>
                  <a:lnTo>
                    <a:pt x="114" y="316"/>
                  </a:lnTo>
                  <a:lnTo>
                    <a:pt x="122" y="321"/>
                  </a:lnTo>
                  <a:lnTo>
                    <a:pt x="128" y="327"/>
                  </a:lnTo>
                  <a:lnTo>
                    <a:pt x="129" y="339"/>
                  </a:lnTo>
                  <a:lnTo>
                    <a:pt x="126" y="339"/>
                  </a:lnTo>
                  <a:lnTo>
                    <a:pt x="124" y="340"/>
                  </a:lnTo>
                  <a:lnTo>
                    <a:pt x="121" y="340"/>
                  </a:lnTo>
                  <a:lnTo>
                    <a:pt x="119" y="341"/>
                  </a:lnTo>
                  <a:lnTo>
                    <a:pt x="121" y="343"/>
                  </a:lnTo>
                  <a:lnTo>
                    <a:pt x="123" y="344"/>
                  </a:lnTo>
                  <a:lnTo>
                    <a:pt x="127" y="347"/>
                  </a:lnTo>
                  <a:lnTo>
                    <a:pt x="133" y="351"/>
                  </a:lnTo>
                  <a:lnTo>
                    <a:pt x="134" y="354"/>
                  </a:lnTo>
                  <a:lnTo>
                    <a:pt x="134" y="357"/>
                  </a:lnTo>
                  <a:lnTo>
                    <a:pt x="134" y="360"/>
                  </a:lnTo>
                  <a:lnTo>
                    <a:pt x="135" y="364"/>
                  </a:lnTo>
                  <a:lnTo>
                    <a:pt x="131" y="364"/>
                  </a:lnTo>
                  <a:lnTo>
                    <a:pt x="128" y="364"/>
                  </a:lnTo>
                  <a:lnTo>
                    <a:pt x="124" y="364"/>
                  </a:lnTo>
                  <a:lnTo>
                    <a:pt x="120" y="365"/>
                  </a:lnTo>
                  <a:lnTo>
                    <a:pt x="120" y="366"/>
                  </a:lnTo>
                  <a:lnTo>
                    <a:pt x="120" y="367"/>
                  </a:lnTo>
                  <a:lnTo>
                    <a:pt x="120" y="370"/>
                  </a:lnTo>
                  <a:lnTo>
                    <a:pt x="120" y="371"/>
                  </a:lnTo>
                  <a:lnTo>
                    <a:pt x="124" y="372"/>
                  </a:lnTo>
                  <a:lnTo>
                    <a:pt x="129" y="373"/>
                  </a:lnTo>
                  <a:lnTo>
                    <a:pt x="133" y="375"/>
                  </a:lnTo>
                  <a:lnTo>
                    <a:pt x="137" y="376"/>
                  </a:lnTo>
                  <a:lnTo>
                    <a:pt x="137" y="377"/>
                  </a:lnTo>
                  <a:lnTo>
                    <a:pt x="138" y="379"/>
                  </a:lnTo>
                  <a:lnTo>
                    <a:pt x="138" y="380"/>
                  </a:lnTo>
                  <a:lnTo>
                    <a:pt x="138" y="381"/>
                  </a:lnTo>
                  <a:lnTo>
                    <a:pt x="136" y="382"/>
                  </a:lnTo>
                  <a:lnTo>
                    <a:pt x="133" y="382"/>
                  </a:lnTo>
                  <a:lnTo>
                    <a:pt x="130" y="382"/>
                  </a:lnTo>
                  <a:lnTo>
                    <a:pt x="128" y="383"/>
                  </a:lnTo>
                  <a:lnTo>
                    <a:pt x="128" y="384"/>
                  </a:lnTo>
                  <a:lnTo>
                    <a:pt x="128" y="385"/>
                  </a:lnTo>
                  <a:lnTo>
                    <a:pt x="128" y="387"/>
                  </a:lnTo>
                  <a:lnTo>
                    <a:pt x="128" y="388"/>
                  </a:lnTo>
                  <a:lnTo>
                    <a:pt x="132" y="389"/>
                  </a:lnTo>
                  <a:lnTo>
                    <a:pt x="135" y="391"/>
                  </a:lnTo>
                  <a:lnTo>
                    <a:pt x="139" y="392"/>
                  </a:lnTo>
                  <a:lnTo>
                    <a:pt x="143" y="394"/>
                  </a:lnTo>
                  <a:lnTo>
                    <a:pt x="143" y="397"/>
                  </a:lnTo>
                  <a:lnTo>
                    <a:pt x="144" y="399"/>
                  </a:lnTo>
                  <a:lnTo>
                    <a:pt x="144" y="402"/>
                  </a:lnTo>
                  <a:lnTo>
                    <a:pt x="144" y="405"/>
                  </a:lnTo>
                  <a:lnTo>
                    <a:pt x="140" y="406"/>
                  </a:lnTo>
                  <a:lnTo>
                    <a:pt x="136" y="406"/>
                  </a:lnTo>
                  <a:lnTo>
                    <a:pt x="131" y="406"/>
                  </a:lnTo>
                  <a:lnTo>
                    <a:pt x="127" y="407"/>
                  </a:lnTo>
                  <a:lnTo>
                    <a:pt x="131" y="409"/>
                  </a:lnTo>
                  <a:lnTo>
                    <a:pt x="135" y="411"/>
                  </a:lnTo>
                  <a:lnTo>
                    <a:pt x="140" y="413"/>
                  </a:lnTo>
                  <a:lnTo>
                    <a:pt x="146" y="415"/>
                  </a:lnTo>
                  <a:lnTo>
                    <a:pt x="147" y="417"/>
                  </a:lnTo>
                  <a:lnTo>
                    <a:pt x="148" y="419"/>
                  </a:lnTo>
                  <a:lnTo>
                    <a:pt x="148" y="422"/>
                  </a:lnTo>
                  <a:lnTo>
                    <a:pt x="148" y="427"/>
                  </a:lnTo>
                  <a:lnTo>
                    <a:pt x="147" y="428"/>
                  </a:lnTo>
                  <a:lnTo>
                    <a:pt x="147" y="429"/>
                  </a:lnTo>
                  <a:lnTo>
                    <a:pt x="145" y="429"/>
                  </a:lnTo>
                  <a:lnTo>
                    <a:pt x="142" y="428"/>
                  </a:lnTo>
                  <a:lnTo>
                    <a:pt x="141" y="429"/>
                  </a:lnTo>
                  <a:lnTo>
                    <a:pt x="141" y="430"/>
                  </a:lnTo>
                  <a:lnTo>
                    <a:pt x="140" y="431"/>
                  </a:lnTo>
                  <a:lnTo>
                    <a:pt x="139" y="432"/>
                  </a:lnTo>
                  <a:lnTo>
                    <a:pt x="144" y="435"/>
                  </a:lnTo>
                  <a:lnTo>
                    <a:pt x="150" y="438"/>
                  </a:lnTo>
                  <a:lnTo>
                    <a:pt x="154" y="444"/>
                  </a:lnTo>
                  <a:lnTo>
                    <a:pt x="155" y="454"/>
                  </a:lnTo>
                  <a:lnTo>
                    <a:pt x="149" y="453"/>
                  </a:lnTo>
                  <a:lnTo>
                    <a:pt x="143" y="453"/>
                  </a:lnTo>
                  <a:lnTo>
                    <a:pt x="137" y="453"/>
                  </a:lnTo>
                  <a:lnTo>
                    <a:pt x="132" y="452"/>
                  </a:lnTo>
                  <a:lnTo>
                    <a:pt x="131" y="453"/>
                  </a:lnTo>
                  <a:lnTo>
                    <a:pt x="131" y="453"/>
                  </a:lnTo>
                  <a:lnTo>
                    <a:pt x="131" y="454"/>
                  </a:lnTo>
                  <a:lnTo>
                    <a:pt x="130" y="455"/>
                  </a:lnTo>
                  <a:lnTo>
                    <a:pt x="136" y="457"/>
                  </a:lnTo>
                  <a:lnTo>
                    <a:pt x="142" y="458"/>
                  </a:lnTo>
                  <a:lnTo>
                    <a:pt x="147" y="460"/>
                  </a:lnTo>
                  <a:lnTo>
                    <a:pt x="151" y="461"/>
                  </a:lnTo>
                  <a:lnTo>
                    <a:pt x="155" y="463"/>
                  </a:lnTo>
                  <a:lnTo>
                    <a:pt x="159" y="467"/>
                  </a:lnTo>
                  <a:lnTo>
                    <a:pt x="161" y="472"/>
                  </a:lnTo>
                  <a:lnTo>
                    <a:pt x="163" y="480"/>
                  </a:lnTo>
                  <a:lnTo>
                    <a:pt x="161" y="480"/>
                  </a:lnTo>
                  <a:lnTo>
                    <a:pt x="157" y="480"/>
                  </a:lnTo>
                  <a:lnTo>
                    <a:pt x="152" y="479"/>
                  </a:lnTo>
                  <a:lnTo>
                    <a:pt x="145" y="478"/>
                  </a:lnTo>
                  <a:lnTo>
                    <a:pt x="145" y="479"/>
                  </a:lnTo>
                  <a:lnTo>
                    <a:pt x="146" y="480"/>
                  </a:lnTo>
                  <a:lnTo>
                    <a:pt x="146" y="481"/>
                  </a:lnTo>
                  <a:lnTo>
                    <a:pt x="146" y="482"/>
                  </a:lnTo>
                  <a:lnTo>
                    <a:pt x="151" y="484"/>
                  </a:lnTo>
                  <a:lnTo>
                    <a:pt x="156" y="486"/>
                  </a:lnTo>
                  <a:lnTo>
                    <a:pt x="160" y="488"/>
                  </a:lnTo>
                  <a:lnTo>
                    <a:pt x="165" y="490"/>
                  </a:lnTo>
                  <a:lnTo>
                    <a:pt x="165" y="493"/>
                  </a:lnTo>
                  <a:lnTo>
                    <a:pt x="166" y="496"/>
                  </a:lnTo>
                  <a:lnTo>
                    <a:pt x="166" y="499"/>
                  </a:lnTo>
                  <a:lnTo>
                    <a:pt x="166" y="502"/>
                  </a:lnTo>
                  <a:lnTo>
                    <a:pt x="160" y="503"/>
                  </a:lnTo>
                  <a:lnTo>
                    <a:pt x="153" y="501"/>
                  </a:lnTo>
                  <a:lnTo>
                    <a:pt x="147" y="500"/>
                  </a:lnTo>
                  <a:lnTo>
                    <a:pt x="141" y="501"/>
                  </a:lnTo>
                  <a:lnTo>
                    <a:pt x="146" y="505"/>
                  </a:lnTo>
                  <a:lnTo>
                    <a:pt x="153" y="508"/>
                  </a:lnTo>
                  <a:lnTo>
                    <a:pt x="161" y="511"/>
                  </a:lnTo>
                  <a:lnTo>
                    <a:pt x="170" y="513"/>
                  </a:lnTo>
                  <a:lnTo>
                    <a:pt x="170" y="516"/>
                  </a:lnTo>
                  <a:lnTo>
                    <a:pt x="171" y="518"/>
                  </a:lnTo>
                  <a:lnTo>
                    <a:pt x="171" y="521"/>
                  </a:lnTo>
                  <a:lnTo>
                    <a:pt x="172" y="525"/>
                  </a:lnTo>
                  <a:lnTo>
                    <a:pt x="167" y="527"/>
                  </a:lnTo>
                  <a:lnTo>
                    <a:pt x="160" y="526"/>
                  </a:lnTo>
                  <a:lnTo>
                    <a:pt x="153" y="525"/>
                  </a:lnTo>
                  <a:lnTo>
                    <a:pt x="149" y="523"/>
                  </a:lnTo>
                  <a:lnTo>
                    <a:pt x="152" y="526"/>
                  </a:lnTo>
                  <a:lnTo>
                    <a:pt x="156" y="529"/>
                  </a:lnTo>
                  <a:lnTo>
                    <a:pt x="162" y="532"/>
                  </a:lnTo>
                  <a:lnTo>
                    <a:pt x="174" y="537"/>
                  </a:lnTo>
                  <a:lnTo>
                    <a:pt x="174" y="539"/>
                  </a:lnTo>
                  <a:lnTo>
                    <a:pt x="174" y="541"/>
                  </a:lnTo>
                  <a:lnTo>
                    <a:pt x="174" y="543"/>
                  </a:lnTo>
                  <a:lnTo>
                    <a:pt x="175" y="545"/>
                  </a:lnTo>
                  <a:lnTo>
                    <a:pt x="169" y="545"/>
                  </a:lnTo>
                  <a:lnTo>
                    <a:pt x="164" y="545"/>
                  </a:lnTo>
                  <a:lnTo>
                    <a:pt x="158" y="545"/>
                  </a:lnTo>
                  <a:lnTo>
                    <a:pt x="152" y="545"/>
                  </a:lnTo>
                  <a:lnTo>
                    <a:pt x="161" y="548"/>
                  </a:lnTo>
                  <a:lnTo>
                    <a:pt x="170" y="551"/>
                  </a:lnTo>
                  <a:lnTo>
                    <a:pt x="177" y="558"/>
                  </a:lnTo>
                  <a:lnTo>
                    <a:pt x="179" y="570"/>
                  </a:lnTo>
                  <a:lnTo>
                    <a:pt x="174" y="569"/>
                  </a:lnTo>
                  <a:lnTo>
                    <a:pt x="169" y="569"/>
                  </a:lnTo>
                  <a:lnTo>
                    <a:pt x="163" y="568"/>
                  </a:lnTo>
                  <a:lnTo>
                    <a:pt x="158" y="568"/>
                  </a:lnTo>
                  <a:lnTo>
                    <a:pt x="158" y="568"/>
                  </a:lnTo>
                  <a:lnTo>
                    <a:pt x="158" y="569"/>
                  </a:lnTo>
                  <a:lnTo>
                    <a:pt x="157" y="569"/>
                  </a:lnTo>
                  <a:lnTo>
                    <a:pt x="157" y="570"/>
                  </a:lnTo>
                  <a:lnTo>
                    <a:pt x="164" y="572"/>
                  </a:lnTo>
                  <a:lnTo>
                    <a:pt x="170" y="575"/>
                  </a:lnTo>
                  <a:lnTo>
                    <a:pt x="176" y="578"/>
                  </a:lnTo>
                  <a:lnTo>
                    <a:pt x="183" y="581"/>
                  </a:lnTo>
                  <a:lnTo>
                    <a:pt x="183" y="582"/>
                  </a:lnTo>
                  <a:lnTo>
                    <a:pt x="183" y="583"/>
                  </a:lnTo>
                  <a:lnTo>
                    <a:pt x="183" y="585"/>
                  </a:lnTo>
                  <a:lnTo>
                    <a:pt x="184" y="586"/>
                  </a:lnTo>
                  <a:lnTo>
                    <a:pt x="180" y="586"/>
                  </a:lnTo>
                  <a:lnTo>
                    <a:pt x="175" y="586"/>
                  </a:lnTo>
                  <a:lnTo>
                    <a:pt x="171" y="586"/>
                  </a:lnTo>
                  <a:lnTo>
                    <a:pt x="167" y="586"/>
                  </a:lnTo>
                  <a:lnTo>
                    <a:pt x="167" y="587"/>
                  </a:lnTo>
                  <a:lnTo>
                    <a:pt x="168" y="588"/>
                  </a:lnTo>
                  <a:lnTo>
                    <a:pt x="168" y="590"/>
                  </a:lnTo>
                  <a:lnTo>
                    <a:pt x="168" y="591"/>
                  </a:lnTo>
                  <a:lnTo>
                    <a:pt x="173" y="592"/>
                  </a:lnTo>
                  <a:lnTo>
                    <a:pt x="178" y="594"/>
                  </a:lnTo>
                  <a:lnTo>
                    <a:pt x="183" y="595"/>
                  </a:lnTo>
                  <a:lnTo>
                    <a:pt x="188" y="597"/>
                  </a:lnTo>
                  <a:lnTo>
                    <a:pt x="189" y="601"/>
                  </a:lnTo>
                  <a:lnTo>
                    <a:pt x="189" y="605"/>
                  </a:lnTo>
                  <a:lnTo>
                    <a:pt x="189" y="608"/>
                  </a:lnTo>
                  <a:lnTo>
                    <a:pt x="189" y="612"/>
                  </a:lnTo>
                  <a:lnTo>
                    <a:pt x="182" y="611"/>
                  </a:lnTo>
                  <a:lnTo>
                    <a:pt x="176" y="610"/>
                  </a:lnTo>
                  <a:lnTo>
                    <a:pt x="169" y="610"/>
                  </a:lnTo>
                  <a:lnTo>
                    <a:pt x="162" y="609"/>
                  </a:lnTo>
                  <a:lnTo>
                    <a:pt x="162" y="610"/>
                  </a:lnTo>
                  <a:lnTo>
                    <a:pt x="162" y="610"/>
                  </a:lnTo>
                  <a:lnTo>
                    <a:pt x="162" y="611"/>
                  </a:lnTo>
                  <a:lnTo>
                    <a:pt x="161" y="612"/>
                  </a:lnTo>
                  <a:lnTo>
                    <a:pt x="164" y="614"/>
                  </a:lnTo>
                  <a:lnTo>
                    <a:pt x="167" y="615"/>
                  </a:lnTo>
                  <a:lnTo>
                    <a:pt x="170" y="616"/>
                  </a:lnTo>
                  <a:lnTo>
                    <a:pt x="172" y="617"/>
                  </a:lnTo>
                  <a:lnTo>
                    <a:pt x="176" y="618"/>
                  </a:lnTo>
                  <a:lnTo>
                    <a:pt x="180" y="619"/>
                  </a:lnTo>
                  <a:lnTo>
                    <a:pt x="185" y="621"/>
                  </a:lnTo>
                  <a:lnTo>
                    <a:pt x="193" y="623"/>
                  </a:lnTo>
                  <a:lnTo>
                    <a:pt x="194" y="625"/>
                  </a:lnTo>
                  <a:lnTo>
                    <a:pt x="195" y="627"/>
                  </a:lnTo>
                  <a:lnTo>
                    <a:pt x="195" y="630"/>
                  </a:lnTo>
                  <a:lnTo>
                    <a:pt x="194" y="634"/>
                  </a:lnTo>
                  <a:lnTo>
                    <a:pt x="190" y="635"/>
                  </a:lnTo>
                  <a:lnTo>
                    <a:pt x="187" y="635"/>
                  </a:lnTo>
                  <a:lnTo>
                    <a:pt x="183" y="635"/>
                  </a:lnTo>
                  <a:lnTo>
                    <a:pt x="180" y="636"/>
                  </a:lnTo>
                  <a:lnTo>
                    <a:pt x="180" y="636"/>
                  </a:lnTo>
                  <a:lnTo>
                    <a:pt x="180" y="637"/>
                  </a:lnTo>
                  <a:lnTo>
                    <a:pt x="179" y="637"/>
                  </a:lnTo>
                  <a:lnTo>
                    <a:pt x="179" y="638"/>
                  </a:lnTo>
                  <a:lnTo>
                    <a:pt x="186" y="641"/>
                  </a:lnTo>
                  <a:lnTo>
                    <a:pt x="196" y="646"/>
                  </a:lnTo>
                  <a:lnTo>
                    <a:pt x="203" y="654"/>
                  </a:lnTo>
                  <a:lnTo>
                    <a:pt x="206" y="664"/>
                  </a:lnTo>
                  <a:lnTo>
                    <a:pt x="202" y="665"/>
                  </a:lnTo>
                  <a:lnTo>
                    <a:pt x="197" y="667"/>
                  </a:lnTo>
                  <a:lnTo>
                    <a:pt x="192" y="668"/>
                  </a:lnTo>
                  <a:lnTo>
                    <a:pt x="188" y="670"/>
                  </a:lnTo>
                  <a:lnTo>
                    <a:pt x="200" y="672"/>
                  </a:lnTo>
                  <a:lnTo>
                    <a:pt x="212" y="674"/>
                  </a:lnTo>
                  <a:lnTo>
                    <a:pt x="224" y="676"/>
                  </a:lnTo>
                  <a:lnTo>
                    <a:pt x="237" y="677"/>
                  </a:lnTo>
                  <a:lnTo>
                    <a:pt x="249" y="680"/>
                  </a:lnTo>
                  <a:lnTo>
                    <a:pt x="262" y="681"/>
                  </a:lnTo>
                  <a:lnTo>
                    <a:pt x="276" y="683"/>
                  </a:lnTo>
                  <a:lnTo>
                    <a:pt x="289" y="686"/>
                  </a:lnTo>
                  <a:lnTo>
                    <a:pt x="288" y="687"/>
                  </a:lnTo>
                  <a:lnTo>
                    <a:pt x="287" y="687"/>
                  </a:lnTo>
                  <a:lnTo>
                    <a:pt x="284" y="688"/>
                  </a:lnTo>
                  <a:lnTo>
                    <a:pt x="280" y="688"/>
                  </a:lnTo>
                  <a:lnTo>
                    <a:pt x="272" y="688"/>
                  </a:lnTo>
                  <a:lnTo>
                    <a:pt x="260" y="688"/>
                  </a:lnTo>
                  <a:lnTo>
                    <a:pt x="245" y="689"/>
                  </a:lnTo>
                  <a:lnTo>
                    <a:pt x="225" y="689"/>
                  </a:lnTo>
                  <a:lnTo>
                    <a:pt x="225" y="690"/>
                  </a:lnTo>
                  <a:lnTo>
                    <a:pt x="225" y="691"/>
                  </a:lnTo>
                  <a:lnTo>
                    <a:pt x="225" y="692"/>
                  </a:lnTo>
                  <a:lnTo>
                    <a:pt x="225" y="693"/>
                  </a:lnTo>
                  <a:lnTo>
                    <a:pt x="236" y="693"/>
                  </a:lnTo>
                  <a:lnTo>
                    <a:pt x="246" y="694"/>
                  </a:lnTo>
                  <a:lnTo>
                    <a:pt x="257" y="695"/>
                  </a:lnTo>
                  <a:lnTo>
                    <a:pt x="269" y="695"/>
                  </a:lnTo>
                  <a:lnTo>
                    <a:pt x="280" y="696"/>
                  </a:lnTo>
                  <a:lnTo>
                    <a:pt x="290" y="697"/>
                  </a:lnTo>
                  <a:lnTo>
                    <a:pt x="301" y="698"/>
                  </a:lnTo>
                  <a:lnTo>
                    <a:pt x="312" y="699"/>
                  </a:lnTo>
                  <a:lnTo>
                    <a:pt x="323" y="700"/>
                  </a:lnTo>
                  <a:lnTo>
                    <a:pt x="334" y="701"/>
                  </a:lnTo>
                  <a:lnTo>
                    <a:pt x="347" y="702"/>
                  </a:lnTo>
                  <a:lnTo>
                    <a:pt x="358" y="703"/>
                  </a:lnTo>
                  <a:lnTo>
                    <a:pt x="369" y="704"/>
                  </a:lnTo>
                  <a:lnTo>
                    <a:pt x="380" y="705"/>
                  </a:lnTo>
                  <a:lnTo>
                    <a:pt x="391" y="707"/>
                  </a:lnTo>
                  <a:lnTo>
                    <a:pt x="402" y="708"/>
                  </a:lnTo>
                  <a:lnTo>
                    <a:pt x="402" y="709"/>
                  </a:lnTo>
                  <a:lnTo>
                    <a:pt x="402" y="710"/>
                  </a:lnTo>
                  <a:lnTo>
                    <a:pt x="402" y="711"/>
                  </a:lnTo>
                  <a:lnTo>
                    <a:pt x="402" y="712"/>
                  </a:lnTo>
                  <a:lnTo>
                    <a:pt x="388" y="712"/>
                  </a:lnTo>
                  <a:lnTo>
                    <a:pt x="373" y="712"/>
                  </a:lnTo>
                  <a:lnTo>
                    <a:pt x="359" y="713"/>
                  </a:lnTo>
                  <a:lnTo>
                    <a:pt x="345" y="713"/>
                  </a:lnTo>
                  <a:lnTo>
                    <a:pt x="329" y="714"/>
                  </a:lnTo>
                  <a:lnTo>
                    <a:pt x="315" y="714"/>
                  </a:lnTo>
                  <a:lnTo>
                    <a:pt x="301" y="715"/>
                  </a:lnTo>
                  <a:lnTo>
                    <a:pt x="287" y="715"/>
                  </a:lnTo>
                  <a:lnTo>
                    <a:pt x="273" y="716"/>
                  </a:lnTo>
                  <a:lnTo>
                    <a:pt x="258" y="717"/>
                  </a:lnTo>
                  <a:lnTo>
                    <a:pt x="244" y="718"/>
                  </a:lnTo>
                  <a:lnTo>
                    <a:pt x="230" y="719"/>
                  </a:lnTo>
                  <a:lnTo>
                    <a:pt x="216" y="721"/>
                  </a:lnTo>
                  <a:lnTo>
                    <a:pt x="202" y="722"/>
                  </a:lnTo>
                  <a:lnTo>
                    <a:pt x="187" y="723"/>
                  </a:lnTo>
                  <a:lnTo>
                    <a:pt x="173" y="725"/>
                  </a:lnTo>
                  <a:close/>
                </a:path>
              </a:pathLst>
            </a:custGeom>
            <a:solidFill>
              <a:srgbClr val="FFFF6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7" name="Freeform 186"/>
            <p:cNvSpPr>
              <a:spLocks/>
            </p:cNvSpPr>
            <p:nvPr/>
          </p:nvSpPr>
          <p:spPr bwMode="auto">
            <a:xfrm>
              <a:off x="2475" y="3546"/>
              <a:ext cx="221" cy="94"/>
            </a:xfrm>
            <a:custGeom>
              <a:avLst/>
              <a:gdLst/>
              <a:ahLst/>
              <a:cxnLst>
                <a:cxn ang="0">
                  <a:pos x="63" y="94"/>
                </a:cxn>
                <a:cxn ang="0">
                  <a:pos x="45" y="90"/>
                </a:cxn>
                <a:cxn ang="0">
                  <a:pos x="32" y="87"/>
                </a:cxn>
                <a:cxn ang="0">
                  <a:pos x="22" y="85"/>
                </a:cxn>
                <a:cxn ang="0">
                  <a:pos x="15" y="83"/>
                </a:cxn>
                <a:cxn ang="0">
                  <a:pos x="10" y="82"/>
                </a:cxn>
                <a:cxn ang="0">
                  <a:pos x="7" y="80"/>
                </a:cxn>
                <a:cxn ang="0">
                  <a:pos x="3" y="79"/>
                </a:cxn>
                <a:cxn ang="0">
                  <a:pos x="0" y="78"/>
                </a:cxn>
                <a:cxn ang="0">
                  <a:pos x="8" y="79"/>
                </a:cxn>
                <a:cxn ang="0">
                  <a:pos x="17" y="79"/>
                </a:cxn>
                <a:cxn ang="0">
                  <a:pos x="25" y="80"/>
                </a:cxn>
                <a:cxn ang="0">
                  <a:pos x="34" y="80"/>
                </a:cxn>
                <a:cxn ang="0">
                  <a:pos x="42" y="81"/>
                </a:cxn>
                <a:cxn ang="0">
                  <a:pos x="51" y="81"/>
                </a:cxn>
                <a:cxn ang="0">
                  <a:pos x="60" y="82"/>
                </a:cxn>
                <a:cxn ang="0">
                  <a:pos x="69" y="82"/>
                </a:cxn>
                <a:cxn ang="0">
                  <a:pos x="87" y="73"/>
                </a:cxn>
                <a:cxn ang="0">
                  <a:pos x="106" y="61"/>
                </a:cxn>
                <a:cxn ang="0">
                  <a:pos x="125" y="48"/>
                </a:cxn>
                <a:cxn ang="0">
                  <a:pos x="146" y="34"/>
                </a:cxn>
                <a:cxn ang="0">
                  <a:pos x="165" y="22"/>
                </a:cxn>
                <a:cxn ang="0">
                  <a:pos x="183" y="10"/>
                </a:cxn>
                <a:cxn ang="0">
                  <a:pos x="201" y="3"/>
                </a:cxn>
                <a:cxn ang="0">
                  <a:pos x="219" y="0"/>
                </a:cxn>
                <a:cxn ang="0">
                  <a:pos x="220" y="1"/>
                </a:cxn>
                <a:cxn ang="0">
                  <a:pos x="220" y="1"/>
                </a:cxn>
                <a:cxn ang="0">
                  <a:pos x="220" y="2"/>
                </a:cxn>
                <a:cxn ang="0">
                  <a:pos x="221" y="3"/>
                </a:cxn>
                <a:cxn ang="0">
                  <a:pos x="218" y="5"/>
                </a:cxn>
                <a:cxn ang="0">
                  <a:pos x="215" y="8"/>
                </a:cxn>
                <a:cxn ang="0">
                  <a:pos x="207" y="12"/>
                </a:cxn>
                <a:cxn ang="0">
                  <a:pos x="192" y="18"/>
                </a:cxn>
                <a:cxn ang="0">
                  <a:pos x="178" y="29"/>
                </a:cxn>
                <a:cxn ang="0">
                  <a:pos x="163" y="40"/>
                </a:cxn>
                <a:cxn ang="0">
                  <a:pos x="147" y="52"/>
                </a:cxn>
                <a:cxn ang="0">
                  <a:pos x="130" y="64"/>
                </a:cxn>
                <a:cxn ang="0">
                  <a:pos x="112" y="75"/>
                </a:cxn>
                <a:cxn ang="0">
                  <a:pos x="95" y="84"/>
                </a:cxn>
                <a:cxn ang="0">
                  <a:pos x="79" y="91"/>
                </a:cxn>
                <a:cxn ang="0">
                  <a:pos x="63" y="94"/>
                </a:cxn>
              </a:cxnLst>
              <a:rect l="0" t="0" r="r" b="b"/>
              <a:pathLst>
                <a:path w="221" h="94">
                  <a:moveTo>
                    <a:pt x="63" y="94"/>
                  </a:moveTo>
                  <a:lnTo>
                    <a:pt x="45" y="90"/>
                  </a:lnTo>
                  <a:lnTo>
                    <a:pt x="32" y="87"/>
                  </a:lnTo>
                  <a:lnTo>
                    <a:pt x="22" y="85"/>
                  </a:lnTo>
                  <a:lnTo>
                    <a:pt x="15" y="83"/>
                  </a:lnTo>
                  <a:lnTo>
                    <a:pt x="10" y="82"/>
                  </a:lnTo>
                  <a:lnTo>
                    <a:pt x="7" y="80"/>
                  </a:lnTo>
                  <a:lnTo>
                    <a:pt x="3" y="79"/>
                  </a:lnTo>
                  <a:lnTo>
                    <a:pt x="0" y="78"/>
                  </a:lnTo>
                  <a:lnTo>
                    <a:pt x="8" y="79"/>
                  </a:lnTo>
                  <a:lnTo>
                    <a:pt x="17" y="79"/>
                  </a:lnTo>
                  <a:lnTo>
                    <a:pt x="25" y="80"/>
                  </a:lnTo>
                  <a:lnTo>
                    <a:pt x="34" y="80"/>
                  </a:lnTo>
                  <a:lnTo>
                    <a:pt x="42" y="81"/>
                  </a:lnTo>
                  <a:lnTo>
                    <a:pt x="51" y="81"/>
                  </a:lnTo>
                  <a:lnTo>
                    <a:pt x="60" y="82"/>
                  </a:lnTo>
                  <a:lnTo>
                    <a:pt x="69" y="82"/>
                  </a:lnTo>
                  <a:lnTo>
                    <a:pt x="87" y="73"/>
                  </a:lnTo>
                  <a:lnTo>
                    <a:pt x="106" y="61"/>
                  </a:lnTo>
                  <a:lnTo>
                    <a:pt x="125" y="48"/>
                  </a:lnTo>
                  <a:lnTo>
                    <a:pt x="146" y="34"/>
                  </a:lnTo>
                  <a:lnTo>
                    <a:pt x="165" y="22"/>
                  </a:lnTo>
                  <a:lnTo>
                    <a:pt x="183" y="10"/>
                  </a:lnTo>
                  <a:lnTo>
                    <a:pt x="201" y="3"/>
                  </a:lnTo>
                  <a:lnTo>
                    <a:pt x="219" y="0"/>
                  </a:lnTo>
                  <a:lnTo>
                    <a:pt x="220" y="1"/>
                  </a:lnTo>
                  <a:lnTo>
                    <a:pt x="220" y="1"/>
                  </a:lnTo>
                  <a:lnTo>
                    <a:pt x="220" y="2"/>
                  </a:lnTo>
                  <a:lnTo>
                    <a:pt x="221" y="3"/>
                  </a:lnTo>
                  <a:lnTo>
                    <a:pt x="218" y="5"/>
                  </a:lnTo>
                  <a:lnTo>
                    <a:pt x="215" y="8"/>
                  </a:lnTo>
                  <a:lnTo>
                    <a:pt x="207" y="12"/>
                  </a:lnTo>
                  <a:lnTo>
                    <a:pt x="192" y="18"/>
                  </a:lnTo>
                  <a:lnTo>
                    <a:pt x="178" y="29"/>
                  </a:lnTo>
                  <a:lnTo>
                    <a:pt x="163" y="40"/>
                  </a:lnTo>
                  <a:lnTo>
                    <a:pt x="147" y="52"/>
                  </a:lnTo>
                  <a:lnTo>
                    <a:pt x="130" y="64"/>
                  </a:lnTo>
                  <a:lnTo>
                    <a:pt x="112" y="75"/>
                  </a:lnTo>
                  <a:lnTo>
                    <a:pt x="95" y="84"/>
                  </a:lnTo>
                  <a:lnTo>
                    <a:pt x="79" y="91"/>
                  </a:lnTo>
                  <a:lnTo>
                    <a:pt x="63" y="9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8" name="Freeform 187"/>
            <p:cNvSpPr>
              <a:spLocks/>
            </p:cNvSpPr>
            <p:nvPr/>
          </p:nvSpPr>
          <p:spPr bwMode="auto">
            <a:xfrm>
              <a:off x="3578" y="2885"/>
              <a:ext cx="274" cy="738"/>
            </a:xfrm>
            <a:custGeom>
              <a:avLst/>
              <a:gdLst/>
              <a:ahLst/>
              <a:cxnLst>
                <a:cxn ang="0">
                  <a:pos x="32" y="696"/>
                </a:cxn>
                <a:cxn ang="0">
                  <a:pos x="50" y="633"/>
                </a:cxn>
                <a:cxn ang="0">
                  <a:pos x="65" y="572"/>
                </a:cxn>
                <a:cxn ang="0">
                  <a:pos x="49" y="605"/>
                </a:cxn>
                <a:cxn ang="0">
                  <a:pos x="29" y="666"/>
                </a:cxn>
                <a:cxn ang="0">
                  <a:pos x="18" y="707"/>
                </a:cxn>
                <a:cxn ang="0">
                  <a:pos x="14" y="719"/>
                </a:cxn>
                <a:cxn ang="0">
                  <a:pos x="23" y="649"/>
                </a:cxn>
                <a:cxn ang="0">
                  <a:pos x="64" y="543"/>
                </a:cxn>
                <a:cxn ang="0">
                  <a:pos x="67" y="518"/>
                </a:cxn>
                <a:cxn ang="0">
                  <a:pos x="35" y="586"/>
                </a:cxn>
                <a:cxn ang="0">
                  <a:pos x="11" y="661"/>
                </a:cxn>
                <a:cxn ang="0">
                  <a:pos x="5" y="681"/>
                </a:cxn>
                <a:cxn ang="0">
                  <a:pos x="2" y="677"/>
                </a:cxn>
                <a:cxn ang="0">
                  <a:pos x="0" y="661"/>
                </a:cxn>
                <a:cxn ang="0">
                  <a:pos x="29" y="586"/>
                </a:cxn>
                <a:cxn ang="0">
                  <a:pos x="60" y="513"/>
                </a:cxn>
                <a:cxn ang="0">
                  <a:pos x="86" y="438"/>
                </a:cxn>
                <a:cxn ang="0">
                  <a:pos x="121" y="357"/>
                </a:cxn>
                <a:cxn ang="0">
                  <a:pos x="156" y="275"/>
                </a:cxn>
                <a:cxn ang="0">
                  <a:pos x="191" y="194"/>
                </a:cxn>
                <a:cxn ang="0">
                  <a:pos x="226" y="113"/>
                </a:cxn>
                <a:cxn ang="0">
                  <a:pos x="259" y="32"/>
                </a:cxn>
                <a:cxn ang="0">
                  <a:pos x="273" y="2"/>
                </a:cxn>
                <a:cxn ang="0">
                  <a:pos x="270" y="27"/>
                </a:cxn>
                <a:cxn ang="0">
                  <a:pos x="255" y="67"/>
                </a:cxn>
                <a:cxn ang="0">
                  <a:pos x="235" y="106"/>
                </a:cxn>
                <a:cxn ang="0">
                  <a:pos x="210" y="166"/>
                </a:cxn>
                <a:cxn ang="0">
                  <a:pos x="212" y="176"/>
                </a:cxn>
                <a:cxn ang="0">
                  <a:pos x="228" y="149"/>
                </a:cxn>
                <a:cxn ang="0">
                  <a:pos x="243" y="117"/>
                </a:cxn>
                <a:cxn ang="0">
                  <a:pos x="257" y="86"/>
                </a:cxn>
                <a:cxn ang="0">
                  <a:pos x="265" y="82"/>
                </a:cxn>
                <a:cxn ang="0">
                  <a:pos x="258" y="109"/>
                </a:cxn>
                <a:cxn ang="0">
                  <a:pos x="213" y="196"/>
                </a:cxn>
                <a:cxn ang="0">
                  <a:pos x="174" y="288"/>
                </a:cxn>
                <a:cxn ang="0">
                  <a:pos x="174" y="298"/>
                </a:cxn>
                <a:cxn ang="0">
                  <a:pos x="182" y="282"/>
                </a:cxn>
                <a:cxn ang="0">
                  <a:pos x="201" y="251"/>
                </a:cxn>
                <a:cxn ang="0">
                  <a:pos x="225" y="200"/>
                </a:cxn>
                <a:cxn ang="0">
                  <a:pos x="248" y="151"/>
                </a:cxn>
                <a:cxn ang="0">
                  <a:pos x="265" y="117"/>
                </a:cxn>
                <a:cxn ang="0">
                  <a:pos x="269" y="117"/>
                </a:cxn>
                <a:cxn ang="0">
                  <a:pos x="238" y="191"/>
                </a:cxn>
                <a:cxn ang="0">
                  <a:pos x="205" y="265"/>
                </a:cxn>
                <a:cxn ang="0">
                  <a:pos x="174" y="339"/>
                </a:cxn>
                <a:cxn ang="0">
                  <a:pos x="143" y="413"/>
                </a:cxn>
                <a:cxn ang="0">
                  <a:pos x="114" y="488"/>
                </a:cxn>
                <a:cxn ang="0">
                  <a:pos x="88" y="562"/>
                </a:cxn>
                <a:cxn ang="0">
                  <a:pos x="60" y="639"/>
                </a:cxn>
                <a:cxn ang="0">
                  <a:pos x="29" y="731"/>
                </a:cxn>
                <a:cxn ang="0">
                  <a:pos x="25" y="736"/>
                </a:cxn>
              </a:cxnLst>
              <a:rect l="0" t="0" r="r" b="b"/>
              <a:pathLst>
                <a:path w="274" h="738">
                  <a:moveTo>
                    <a:pt x="24" y="738"/>
                  </a:moveTo>
                  <a:lnTo>
                    <a:pt x="27" y="717"/>
                  </a:lnTo>
                  <a:lnTo>
                    <a:pt x="32" y="696"/>
                  </a:lnTo>
                  <a:lnTo>
                    <a:pt x="38" y="674"/>
                  </a:lnTo>
                  <a:lnTo>
                    <a:pt x="44" y="653"/>
                  </a:lnTo>
                  <a:lnTo>
                    <a:pt x="50" y="633"/>
                  </a:lnTo>
                  <a:lnTo>
                    <a:pt x="56" y="613"/>
                  </a:lnTo>
                  <a:lnTo>
                    <a:pt x="61" y="592"/>
                  </a:lnTo>
                  <a:lnTo>
                    <a:pt x="65" y="572"/>
                  </a:lnTo>
                  <a:lnTo>
                    <a:pt x="60" y="583"/>
                  </a:lnTo>
                  <a:lnTo>
                    <a:pt x="55" y="593"/>
                  </a:lnTo>
                  <a:lnTo>
                    <a:pt x="49" y="605"/>
                  </a:lnTo>
                  <a:lnTo>
                    <a:pt x="44" y="616"/>
                  </a:lnTo>
                  <a:lnTo>
                    <a:pt x="36" y="643"/>
                  </a:lnTo>
                  <a:lnTo>
                    <a:pt x="29" y="666"/>
                  </a:lnTo>
                  <a:lnTo>
                    <a:pt x="24" y="684"/>
                  </a:lnTo>
                  <a:lnTo>
                    <a:pt x="21" y="698"/>
                  </a:lnTo>
                  <a:lnTo>
                    <a:pt x="18" y="707"/>
                  </a:lnTo>
                  <a:lnTo>
                    <a:pt x="16" y="714"/>
                  </a:lnTo>
                  <a:lnTo>
                    <a:pt x="15" y="718"/>
                  </a:lnTo>
                  <a:lnTo>
                    <a:pt x="14" y="719"/>
                  </a:lnTo>
                  <a:lnTo>
                    <a:pt x="10" y="706"/>
                  </a:lnTo>
                  <a:lnTo>
                    <a:pt x="13" y="682"/>
                  </a:lnTo>
                  <a:lnTo>
                    <a:pt x="23" y="649"/>
                  </a:lnTo>
                  <a:lnTo>
                    <a:pt x="36" y="612"/>
                  </a:lnTo>
                  <a:lnTo>
                    <a:pt x="51" y="575"/>
                  </a:lnTo>
                  <a:lnTo>
                    <a:pt x="64" y="543"/>
                  </a:lnTo>
                  <a:lnTo>
                    <a:pt x="75" y="518"/>
                  </a:lnTo>
                  <a:lnTo>
                    <a:pt x="79" y="505"/>
                  </a:lnTo>
                  <a:lnTo>
                    <a:pt x="67" y="518"/>
                  </a:lnTo>
                  <a:lnTo>
                    <a:pt x="56" y="537"/>
                  </a:lnTo>
                  <a:lnTo>
                    <a:pt x="45" y="560"/>
                  </a:lnTo>
                  <a:lnTo>
                    <a:pt x="35" y="586"/>
                  </a:lnTo>
                  <a:lnTo>
                    <a:pt x="26" y="613"/>
                  </a:lnTo>
                  <a:lnTo>
                    <a:pt x="18" y="639"/>
                  </a:lnTo>
                  <a:lnTo>
                    <a:pt x="11" y="661"/>
                  </a:lnTo>
                  <a:lnTo>
                    <a:pt x="6" y="679"/>
                  </a:lnTo>
                  <a:lnTo>
                    <a:pt x="5" y="679"/>
                  </a:lnTo>
                  <a:lnTo>
                    <a:pt x="5" y="681"/>
                  </a:lnTo>
                  <a:lnTo>
                    <a:pt x="4" y="682"/>
                  </a:lnTo>
                  <a:lnTo>
                    <a:pt x="3" y="683"/>
                  </a:lnTo>
                  <a:lnTo>
                    <a:pt x="2" y="677"/>
                  </a:lnTo>
                  <a:lnTo>
                    <a:pt x="2" y="671"/>
                  </a:lnTo>
                  <a:lnTo>
                    <a:pt x="1" y="666"/>
                  </a:lnTo>
                  <a:lnTo>
                    <a:pt x="0" y="661"/>
                  </a:lnTo>
                  <a:lnTo>
                    <a:pt x="9" y="637"/>
                  </a:lnTo>
                  <a:lnTo>
                    <a:pt x="19" y="612"/>
                  </a:lnTo>
                  <a:lnTo>
                    <a:pt x="29" y="586"/>
                  </a:lnTo>
                  <a:lnTo>
                    <a:pt x="40" y="562"/>
                  </a:lnTo>
                  <a:lnTo>
                    <a:pt x="51" y="538"/>
                  </a:lnTo>
                  <a:lnTo>
                    <a:pt x="60" y="513"/>
                  </a:lnTo>
                  <a:lnTo>
                    <a:pt x="68" y="489"/>
                  </a:lnTo>
                  <a:lnTo>
                    <a:pt x="75" y="466"/>
                  </a:lnTo>
                  <a:lnTo>
                    <a:pt x="86" y="438"/>
                  </a:lnTo>
                  <a:lnTo>
                    <a:pt x="98" y="411"/>
                  </a:lnTo>
                  <a:lnTo>
                    <a:pt x="109" y="384"/>
                  </a:lnTo>
                  <a:lnTo>
                    <a:pt x="121" y="357"/>
                  </a:lnTo>
                  <a:lnTo>
                    <a:pt x="132" y="330"/>
                  </a:lnTo>
                  <a:lnTo>
                    <a:pt x="144" y="303"/>
                  </a:lnTo>
                  <a:lnTo>
                    <a:pt x="156" y="275"/>
                  </a:lnTo>
                  <a:lnTo>
                    <a:pt x="168" y="248"/>
                  </a:lnTo>
                  <a:lnTo>
                    <a:pt x="179" y="221"/>
                  </a:lnTo>
                  <a:lnTo>
                    <a:pt x="191" y="194"/>
                  </a:lnTo>
                  <a:lnTo>
                    <a:pt x="202" y="167"/>
                  </a:lnTo>
                  <a:lnTo>
                    <a:pt x="213" y="140"/>
                  </a:lnTo>
                  <a:lnTo>
                    <a:pt x="226" y="113"/>
                  </a:lnTo>
                  <a:lnTo>
                    <a:pt x="237" y="86"/>
                  </a:lnTo>
                  <a:lnTo>
                    <a:pt x="248" y="58"/>
                  </a:lnTo>
                  <a:lnTo>
                    <a:pt x="259" y="32"/>
                  </a:lnTo>
                  <a:lnTo>
                    <a:pt x="266" y="17"/>
                  </a:lnTo>
                  <a:lnTo>
                    <a:pt x="270" y="8"/>
                  </a:lnTo>
                  <a:lnTo>
                    <a:pt x="273" y="2"/>
                  </a:lnTo>
                  <a:lnTo>
                    <a:pt x="274" y="0"/>
                  </a:lnTo>
                  <a:lnTo>
                    <a:pt x="273" y="14"/>
                  </a:lnTo>
                  <a:lnTo>
                    <a:pt x="270" y="27"/>
                  </a:lnTo>
                  <a:lnTo>
                    <a:pt x="266" y="40"/>
                  </a:lnTo>
                  <a:lnTo>
                    <a:pt x="261" y="53"/>
                  </a:lnTo>
                  <a:lnTo>
                    <a:pt x="255" y="67"/>
                  </a:lnTo>
                  <a:lnTo>
                    <a:pt x="248" y="80"/>
                  </a:lnTo>
                  <a:lnTo>
                    <a:pt x="242" y="93"/>
                  </a:lnTo>
                  <a:lnTo>
                    <a:pt x="235" y="106"/>
                  </a:lnTo>
                  <a:lnTo>
                    <a:pt x="229" y="121"/>
                  </a:lnTo>
                  <a:lnTo>
                    <a:pt x="218" y="144"/>
                  </a:lnTo>
                  <a:lnTo>
                    <a:pt x="210" y="166"/>
                  </a:lnTo>
                  <a:lnTo>
                    <a:pt x="208" y="182"/>
                  </a:lnTo>
                  <a:lnTo>
                    <a:pt x="210" y="180"/>
                  </a:lnTo>
                  <a:lnTo>
                    <a:pt x="212" y="176"/>
                  </a:lnTo>
                  <a:lnTo>
                    <a:pt x="215" y="170"/>
                  </a:lnTo>
                  <a:lnTo>
                    <a:pt x="220" y="164"/>
                  </a:lnTo>
                  <a:lnTo>
                    <a:pt x="228" y="149"/>
                  </a:lnTo>
                  <a:lnTo>
                    <a:pt x="234" y="136"/>
                  </a:lnTo>
                  <a:lnTo>
                    <a:pt x="238" y="126"/>
                  </a:lnTo>
                  <a:lnTo>
                    <a:pt x="243" y="117"/>
                  </a:lnTo>
                  <a:lnTo>
                    <a:pt x="247" y="108"/>
                  </a:lnTo>
                  <a:lnTo>
                    <a:pt x="252" y="98"/>
                  </a:lnTo>
                  <a:lnTo>
                    <a:pt x="257" y="86"/>
                  </a:lnTo>
                  <a:lnTo>
                    <a:pt x="264" y="71"/>
                  </a:lnTo>
                  <a:lnTo>
                    <a:pt x="265" y="77"/>
                  </a:lnTo>
                  <a:lnTo>
                    <a:pt x="265" y="82"/>
                  </a:lnTo>
                  <a:lnTo>
                    <a:pt x="265" y="88"/>
                  </a:lnTo>
                  <a:lnTo>
                    <a:pt x="264" y="99"/>
                  </a:lnTo>
                  <a:lnTo>
                    <a:pt x="258" y="109"/>
                  </a:lnTo>
                  <a:lnTo>
                    <a:pt x="246" y="131"/>
                  </a:lnTo>
                  <a:lnTo>
                    <a:pt x="231" y="162"/>
                  </a:lnTo>
                  <a:lnTo>
                    <a:pt x="213" y="196"/>
                  </a:lnTo>
                  <a:lnTo>
                    <a:pt x="197" y="232"/>
                  </a:lnTo>
                  <a:lnTo>
                    <a:pt x="183" y="264"/>
                  </a:lnTo>
                  <a:lnTo>
                    <a:pt x="174" y="288"/>
                  </a:lnTo>
                  <a:lnTo>
                    <a:pt x="171" y="302"/>
                  </a:lnTo>
                  <a:lnTo>
                    <a:pt x="172" y="300"/>
                  </a:lnTo>
                  <a:lnTo>
                    <a:pt x="174" y="298"/>
                  </a:lnTo>
                  <a:lnTo>
                    <a:pt x="176" y="294"/>
                  </a:lnTo>
                  <a:lnTo>
                    <a:pt x="179" y="289"/>
                  </a:lnTo>
                  <a:lnTo>
                    <a:pt x="182" y="282"/>
                  </a:lnTo>
                  <a:lnTo>
                    <a:pt x="187" y="274"/>
                  </a:lnTo>
                  <a:lnTo>
                    <a:pt x="193" y="264"/>
                  </a:lnTo>
                  <a:lnTo>
                    <a:pt x="201" y="251"/>
                  </a:lnTo>
                  <a:lnTo>
                    <a:pt x="209" y="234"/>
                  </a:lnTo>
                  <a:lnTo>
                    <a:pt x="217" y="218"/>
                  </a:lnTo>
                  <a:lnTo>
                    <a:pt x="225" y="200"/>
                  </a:lnTo>
                  <a:lnTo>
                    <a:pt x="233" y="184"/>
                  </a:lnTo>
                  <a:lnTo>
                    <a:pt x="241" y="167"/>
                  </a:lnTo>
                  <a:lnTo>
                    <a:pt x="248" y="151"/>
                  </a:lnTo>
                  <a:lnTo>
                    <a:pt x="256" y="133"/>
                  </a:lnTo>
                  <a:lnTo>
                    <a:pt x="264" y="117"/>
                  </a:lnTo>
                  <a:lnTo>
                    <a:pt x="265" y="117"/>
                  </a:lnTo>
                  <a:lnTo>
                    <a:pt x="267" y="117"/>
                  </a:lnTo>
                  <a:lnTo>
                    <a:pt x="268" y="117"/>
                  </a:lnTo>
                  <a:lnTo>
                    <a:pt x="269" y="117"/>
                  </a:lnTo>
                  <a:lnTo>
                    <a:pt x="259" y="142"/>
                  </a:lnTo>
                  <a:lnTo>
                    <a:pt x="248" y="166"/>
                  </a:lnTo>
                  <a:lnTo>
                    <a:pt x="238" y="191"/>
                  </a:lnTo>
                  <a:lnTo>
                    <a:pt x="227" y="216"/>
                  </a:lnTo>
                  <a:lnTo>
                    <a:pt x="216" y="240"/>
                  </a:lnTo>
                  <a:lnTo>
                    <a:pt x="205" y="265"/>
                  </a:lnTo>
                  <a:lnTo>
                    <a:pt x="195" y="289"/>
                  </a:lnTo>
                  <a:lnTo>
                    <a:pt x="185" y="314"/>
                  </a:lnTo>
                  <a:lnTo>
                    <a:pt x="174" y="339"/>
                  </a:lnTo>
                  <a:lnTo>
                    <a:pt x="164" y="363"/>
                  </a:lnTo>
                  <a:lnTo>
                    <a:pt x="154" y="389"/>
                  </a:lnTo>
                  <a:lnTo>
                    <a:pt x="143" y="413"/>
                  </a:lnTo>
                  <a:lnTo>
                    <a:pt x="133" y="438"/>
                  </a:lnTo>
                  <a:lnTo>
                    <a:pt x="123" y="464"/>
                  </a:lnTo>
                  <a:lnTo>
                    <a:pt x="114" y="488"/>
                  </a:lnTo>
                  <a:lnTo>
                    <a:pt x="104" y="513"/>
                  </a:lnTo>
                  <a:lnTo>
                    <a:pt x="96" y="538"/>
                  </a:lnTo>
                  <a:lnTo>
                    <a:pt x="88" y="562"/>
                  </a:lnTo>
                  <a:lnTo>
                    <a:pt x="79" y="586"/>
                  </a:lnTo>
                  <a:lnTo>
                    <a:pt x="69" y="612"/>
                  </a:lnTo>
                  <a:lnTo>
                    <a:pt x="60" y="639"/>
                  </a:lnTo>
                  <a:lnTo>
                    <a:pt x="50" y="667"/>
                  </a:lnTo>
                  <a:lnTo>
                    <a:pt x="40" y="699"/>
                  </a:lnTo>
                  <a:lnTo>
                    <a:pt x="29" y="731"/>
                  </a:lnTo>
                  <a:lnTo>
                    <a:pt x="28" y="733"/>
                  </a:lnTo>
                  <a:lnTo>
                    <a:pt x="27" y="734"/>
                  </a:lnTo>
                  <a:lnTo>
                    <a:pt x="25" y="736"/>
                  </a:lnTo>
                  <a:lnTo>
                    <a:pt x="24" y="738"/>
                  </a:lnTo>
                  <a:close/>
                </a:path>
              </a:pathLst>
            </a:custGeom>
            <a:solidFill>
              <a:srgbClr val="DDCEBA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9" name="Freeform 188"/>
            <p:cNvSpPr>
              <a:spLocks/>
            </p:cNvSpPr>
            <p:nvPr/>
          </p:nvSpPr>
          <p:spPr bwMode="auto">
            <a:xfrm>
              <a:off x="2507" y="3507"/>
              <a:ext cx="218" cy="102"/>
            </a:xfrm>
            <a:custGeom>
              <a:avLst/>
              <a:gdLst/>
              <a:ahLst/>
              <a:cxnLst>
                <a:cxn ang="0">
                  <a:pos x="1" y="102"/>
                </a:cxn>
                <a:cxn ang="0">
                  <a:pos x="1" y="101"/>
                </a:cxn>
                <a:cxn ang="0">
                  <a:pos x="1" y="101"/>
                </a:cxn>
                <a:cxn ang="0">
                  <a:pos x="0" y="100"/>
                </a:cxn>
                <a:cxn ang="0">
                  <a:pos x="0" y="100"/>
                </a:cxn>
                <a:cxn ang="0">
                  <a:pos x="18" y="97"/>
                </a:cxn>
                <a:cxn ang="0">
                  <a:pos x="35" y="94"/>
                </a:cxn>
                <a:cxn ang="0">
                  <a:pos x="50" y="89"/>
                </a:cxn>
                <a:cxn ang="0">
                  <a:pos x="64" y="83"/>
                </a:cxn>
                <a:cxn ang="0">
                  <a:pos x="78" y="76"/>
                </a:cxn>
                <a:cxn ang="0">
                  <a:pos x="91" y="67"/>
                </a:cxn>
                <a:cxn ang="0">
                  <a:pos x="106" y="55"/>
                </a:cxn>
                <a:cxn ang="0">
                  <a:pos x="120" y="42"/>
                </a:cxn>
                <a:cxn ang="0">
                  <a:pos x="131" y="35"/>
                </a:cxn>
                <a:cxn ang="0">
                  <a:pos x="141" y="28"/>
                </a:cxn>
                <a:cxn ang="0">
                  <a:pos x="153" y="21"/>
                </a:cxn>
                <a:cxn ang="0">
                  <a:pos x="164" y="15"/>
                </a:cxn>
                <a:cxn ang="0">
                  <a:pos x="177" y="9"/>
                </a:cxn>
                <a:cxn ang="0">
                  <a:pos x="189" y="4"/>
                </a:cxn>
                <a:cxn ang="0">
                  <a:pos x="202" y="1"/>
                </a:cxn>
                <a:cxn ang="0">
                  <a:pos x="215" y="0"/>
                </a:cxn>
                <a:cxn ang="0">
                  <a:pos x="216" y="1"/>
                </a:cxn>
                <a:cxn ang="0">
                  <a:pos x="217" y="2"/>
                </a:cxn>
                <a:cxn ang="0">
                  <a:pos x="217" y="3"/>
                </a:cxn>
                <a:cxn ang="0">
                  <a:pos x="218" y="4"/>
                </a:cxn>
                <a:cxn ang="0">
                  <a:pos x="215" y="6"/>
                </a:cxn>
                <a:cxn ang="0">
                  <a:pos x="209" y="9"/>
                </a:cxn>
                <a:cxn ang="0">
                  <a:pos x="200" y="12"/>
                </a:cxn>
                <a:cxn ang="0">
                  <a:pos x="190" y="16"/>
                </a:cxn>
                <a:cxn ang="0">
                  <a:pos x="181" y="20"/>
                </a:cxn>
                <a:cxn ang="0">
                  <a:pos x="172" y="24"/>
                </a:cxn>
                <a:cxn ang="0">
                  <a:pos x="164" y="27"/>
                </a:cxn>
                <a:cxn ang="0">
                  <a:pos x="161" y="28"/>
                </a:cxn>
                <a:cxn ang="0">
                  <a:pos x="148" y="37"/>
                </a:cxn>
                <a:cxn ang="0">
                  <a:pos x="136" y="46"/>
                </a:cxn>
                <a:cxn ang="0">
                  <a:pos x="123" y="55"/>
                </a:cxn>
                <a:cxn ang="0">
                  <a:pos x="110" y="65"/>
                </a:cxn>
                <a:cxn ang="0">
                  <a:pos x="97" y="75"/>
                </a:cxn>
                <a:cxn ang="0">
                  <a:pos x="84" y="84"/>
                </a:cxn>
                <a:cxn ang="0">
                  <a:pos x="71" y="92"/>
                </a:cxn>
                <a:cxn ang="0">
                  <a:pos x="58" y="99"/>
                </a:cxn>
                <a:cxn ang="0">
                  <a:pos x="50" y="100"/>
                </a:cxn>
                <a:cxn ang="0">
                  <a:pos x="43" y="101"/>
                </a:cxn>
                <a:cxn ang="0">
                  <a:pos x="37" y="101"/>
                </a:cxn>
                <a:cxn ang="0">
                  <a:pos x="32" y="102"/>
                </a:cxn>
                <a:cxn ang="0">
                  <a:pos x="27" y="102"/>
                </a:cxn>
                <a:cxn ang="0">
                  <a:pos x="19" y="102"/>
                </a:cxn>
                <a:cxn ang="0">
                  <a:pos x="11" y="102"/>
                </a:cxn>
                <a:cxn ang="0">
                  <a:pos x="1" y="102"/>
                </a:cxn>
              </a:cxnLst>
              <a:rect l="0" t="0" r="r" b="b"/>
              <a:pathLst>
                <a:path w="218" h="102">
                  <a:moveTo>
                    <a:pt x="1" y="102"/>
                  </a:moveTo>
                  <a:lnTo>
                    <a:pt x="1" y="101"/>
                  </a:lnTo>
                  <a:lnTo>
                    <a:pt x="1" y="101"/>
                  </a:lnTo>
                  <a:lnTo>
                    <a:pt x="0" y="100"/>
                  </a:lnTo>
                  <a:lnTo>
                    <a:pt x="0" y="100"/>
                  </a:lnTo>
                  <a:lnTo>
                    <a:pt x="18" y="97"/>
                  </a:lnTo>
                  <a:lnTo>
                    <a:pt x="35" y="94"/>
                  </a:lnTo>
                  <a:lnTo>
                    <a:pt x="50" y="89"/>
                  </a:lnTo>
                  <a:lnTo>
                    <a:pt x="64" y="83"/>
                  </a:lnTo>
                  <a:lnTo>
                    <a:pt x="78" y="76"/>
                  </a:lnTo>
                  <a:lnTo>
                    <a:pt x="91" y="67"/>
                  </a:lnTo>
                  <a:lnTo>
                    <a:pt x="106" y="55"/>
                  </a:lnTo>
                  <a:lnTo>
                    <a:pt x="120" y="42"/>
                  </a:lnTo>
                  <a:lnTo>
                    <a:pt x="131" y="35"/>
                  </a:lnTo>
                  <a:lnTo>
                    <a:pt x="141" y="28"/>
                  </a:lnTo>
                  <a:lnTo>
                    <a:pt x="153" y="21"/>
                  </a:lnTo>
                  <a:lnTo>
                    <a:pt x="164" y="15"/>
                  </a:lnTo>
                  <a:lnTo>
                    <a:pt x="177" y="9"/>
                  </a:lnTo>
                  <a:lnTo>
                    <a:pt x="189" y="4"/>
                  </a:lnTo>
                  <a:lnTo>
                    <a:pt x="202" y="1"/>
                  </a:lnTo>
                  <a:lnTo>
                    <a:pt x="215" y="0"/>
                  </a:lnTo>
                  <a:lnTo>
                    <a:pt x="216" y="1"/>
                  </a:lnTo>
                  <a:lnTo>
                    <a:pt x="217" y="2"/>
                  </a:lnTo>
                  <a:lnTo>
                    <a:pt x="217" y="3"/>
                  </a:lnTo>
                  <a:lnTo>
                    <a:pt x="218" y="4"/>
                  </a:lnTo>
                  <a:lnTo>
                    <a:pt x="215" y="6"/>
                  </a:lnTo>
                  <a:lnTo>
                    <a:pt x="209" y="9"/>
                  </a:lnTo>
                  <a:lnTo>
                    <a:pt x="200" y="12"/>
                  </a:lnTo>
                  <a:lnTo>
                    <a:pt x="190" y="16"/>
                  </a:lnTo>
                  <a:lnTo>
                    <a:pt x="181" y="20"/>
                  </a:lnTo>
                  <a:lnTo>
                    <a:pt x="172" y="24"/>
                  </a:lnTo>
                  <a:lnTo>
                    <a:pt x="164" y="27"/>
                  </a:lnTo>
                  <a:lnTo>
                    <a:pt x="161" y="28"/>
                  </a:lnTo>
                  <a:lnTo>
                    <a:pt x="148" y="37"/>
                  </a:lnTo>
                  <a:lnTo>
                    <a:pt x="136" y="46"/>
                  </a:lnTo>
                  <a:lnTo>
                    <a:pt x="123" y="55"/>
                  </a:lnTo>
                  <a:lnTo>
                    <a:pt x="110" y="65"/>
                  </a:lnTo>
                  <a:lnTo>
                    <a:pt x="97" y="75"/>
                  </a:lnTo>
                  <a:lnTo>
                    <a:pt x="84" y="84"/>
                  </a:lnTo>
                  <a:lnTo>
                    <a:pt x="71" y="92"/>
                  </a:lnTo>
                  <a:lnTo>
                    <a:pt x="58" y="99"/>
                  </a:lnTo>
                  <a:lnTo>
                    <a:pt x="50" y="100"/>
                  </a:lnTo>
                  <a:lnTo>
                    <a:pt x="43" y="101"/>
                  </a:lnTo>
                  <a:lnTo>
                    <a:pt x="37" y="101"/>
                  </a:lnTo>
                  <a:lnTo>
                    <a:pt x="32" y="102"/>
                  </a:lnTo>
                  <a:lnTo>
                    <a:pt x="27" y="102"/>
                  </a:lnTo>
                  <a:lnTo>
                    <a:pt x="19" y="102"/>
                  </a:lnTo>
                  <a:lnTo>
                    <a:pt x="11" y="102"/>
                  </a:lnTo>
                  <a:lnTo>
                    <a:pt x="1" y="102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0" name="Freeform 189"/>
            <p:cNvSpPr>
              <a:spLocks/>
            </p:cNvSpPr>
            <p:nvPr/>
          </p:nvSpPr>
          <p:spPr bwMode="auto">
            <a:xfrm>
              <a:off x="2165" y="2807"/>
              <a:ext cx="191" cy="801"/>
            </a:xfrm>
            <a:custGeom>
              <a:avLst/>
              <a:gdLst/>
              <a:ahLst/>
              <a:cxnLst>
                <a:cxn ang="0">
                  <a:pos x="155" y="785"/>
                </a:cxn>
                <a:cxn ang="0">
                  <a:pos x="136" y="706"/>
                </a:cxn>
                <a:cxn ang="0">
                  <a:pos x="95" y="506"/>
                </a:cxn>
                <a:cxn ang="0">
                  <a:pos x="47" y="312"/>
                </a:cxn>
                <a:cxn ang="0">
                  <a:pos x="6" y="207"/>
                </a:cxn>
                <a:cxn ang="0">
                  <a:pos x="2" y="193"/>
                </a:cxn>
                <a:cxn ang="0">
                  <a:pos x="5" y="193"/>
                </a:cxn>
                <a:cxn ang="0">
                  <a:pos x="33" y="255"/>
                </a:cxn>
                <a:cxn ang="0">
                  <a:pos x="56" y="319"/>
                </a:cxn>
                <a:cxn ang="0">
                  <a:pos x="71" y="338"/>
                </a:cxn>
                <a:cxn ang="0">
                  <a:pos x="50" y="260"/>
                </a:cxn>
                <a:cxn ang="0">
                  <a:pos x="15" y="190"/>
                </a:cxn>
                <a:cxn ang="0">
                  <a:pos x="2" y="158"/>
                </a:cxn>
                <a:cxn ang="0">
                  <a:pos x="4" y="149"/>
                </a:cxn>
                <a:cxn ang="0">
                  <a:pos x="9" y="149"/>
                </a:cxn>
                <a:cxn ang="0">
                  <a:pos x="23" y="190"/>
                </a:cxn>
                <a:cxn ang="0">
                  <a:pos x="21" y="155"/>
                </a:cxn>
                <a:cxn ang="0">
                  <a:pos x="3" y="116"/>
                </a:cxn>
                <a:cxn ang="0">
                  <a:pos x="0" y="115"/>
                </a:cxn>
                <a:cxn ang="0">
                  <a:pos x="0" y="86"/>
                </a:cxn>
                <a:cxn ang="0">
                  <a:pos x="3" y="76"/>
                </a:cxn>
                <a:cxn ang="0">
                  <a:pos x="12" y="93"/>
                </a:cxn>
                <a:cxn ang="0">
                  <a:pos x="33" y="150"/>
                </a:cxn>
                <a:cxn ang="0">
                  <a:pos x="49" y="209"/>
                </a:cxn>
                <a:cxn ang="0">
                  <a:pos x="53" y="231"/>
                </a:cxn>
                <a:cxn ang="0">
                  <a:pos x="55" y="214"/>
                </a:cxn>
                <a:cxn ang="0">
                  <a:pos x="45" y="154"/>
                </a:cxn>
                <a:cxn ang="0">
                  <a:pos x="26" y="96"/>
                </a:cxn>
                <a:cxn ang="0">
                  <a:pos x="3" y="40"/>
                </a:cxn>
                <a:cxn ang="0">
                  <a:pos x="23" y="58"/>
                </a:cxn>
                <a:cxn ang="0">
                  <a:pos x="80" y="244"/>
                </a:cxn>
                <a:cxn ang="0">
                  <a:pos x="126" y="433"/>
                </a:cxn>
                <a:cxn ang="0">
                  <a:pos x="151" y="545"/>
                </a:cxn>
                <a:cxn ang="0">
                  <a:pos x="169" y="624"/>
                </a:cxn>
                <a:cxn ang="0">
                  <a:pos x="191" y="704"/>
                </a:cxn>
                <a:cxn ang="0">
                  <a:pos x="189" y="712"/>
                </a:cxn>
                <a:cxn ang="0">
                  <a:pos x="178" y="684"/>
                </a:cxn>
                <a:cxn ang="0">
                  <a:pos x="163" y="641"/>
                </a:cxn>
                <a:cxn ang="0">
                  <a:pos x="147" y="601"/>
                </a:cxn>
                <a:cxn ang="0">
                  <a:pos x="146" y="607"/>
                </a:cxn>
                <a:cxn ang="0">
                  <a:pos x="165" y="677"/>
                </a:cxn>
                <a:cxn ang="0">
                  <a:pos x="180" y="729"/>
                </a:cxn>
                <a:cxn ang="0">
                  <a:pos x="175" y="752"/>
                </a:cxn>
                <a:cxn ang="0">
                  <a:pos x="164" y="716"/>
                </a:cxn>
                <a:cxn ang="0">
                  <a:pos x="152" y="674"/>
                </a:cxn>
                <a:cxn ang="0">
                  <a:pos x="144" y="672"/>
                </a:cxn>
                <a:cxn ang="0">
                  <a:pos x="158" y="734"/>
                </a:cxn>
                <a:cxn ang="0">
                  <a:pos x="164" y="792"/>
                </a:cxn>
              </a:cxnLst>
              <a:rect l="0" t="0" r="r" b="b"/>
              <a:pathLst>
                <a:path w="191" h="801">
                  <a:moveTo>
                    <a:pt x="158" y="801"/>
                  </a:moveTo>
                  <a:lnTo>
                    <a:pt x="156" y="795"/>
                  </a:lnTo>
                  <a:lnTo>
                    <a:pt x="155" y="785"/>
                  </a:lnTo>
                  <a:lnTo>
                    <a:pt x="153" y="777"/>
                  </a:lnTo>
                  <a:lnTo>
                    <a:pt x="151" y="772"/>
                  </a:lnTo>
                  <a:lnTo>
                    <a:pt x="136" y="706"/>
                  </a:lnTo>
                  <a:lnTo>
                    <a:pt x="122" y="639"/>
                  </a:lnTo>
                  <a:lnTo>
                    <a:pt x="109" y="573"/>
                  </a:lnTo>
                  <a:lnTo>
                    <a:pt x="95" y="506"/>
                  </a:lnTo>
                  <a:lnTo>
                    <a:pt x="81" y="440"/>
                  </a:lnTo>
                  <a:lnTo>
                    <a:pt x="65" y="376"/>
                  </a:lnTo>
                  <a:lnTo>
                    <a:pt x="47" y="312"/>
                  </a:lnTo>
                  <a:lnTo>
                    <a:pt x="27" y="249"/>
                  </a:lnTo>
                  <a:lnTo>
                    <a:pt x="13" y="222"/>
                  </a:lnTo>
                  <a:lnTo>
                    <a:pt x="6" y="207"/>
                  </a:lnTo>
                  <a:lnTo>
                    <a:pt x="3" y="199"/>
                  </a:lnTo>
                  <a:lnTo>
                    <a:pt x="1" y="193"/>
                  </a:lnTo>
                  <a:lnTo>
                    <a:pt x="2" y="193"/>
                  </a:lnTo>
                  <a:lnTo>
                    <a:pt x="3" y="193"/>
                  </a:lnTo>
                  <a:lnTo>
                    <a:pt x="4" y="193"/>
                  </a:lnTo>
                  <a:lnTo>
                    <a:pt x="5" y="193"/>
                  </a:lnTo>
                  <a:lnTo>
                    <a:pt x="15" y="213"/>
                  </a:lnTo>
                  <a:lnTo>
                    <a:pt x="24" y="234"/>
                  </a:lnTo>
                  <a:lnTo>
                    <a:pt x="33" y="255"/>
                  </a:lnTo>
                  <a:lnTo>
                    <a:pt x="41" y="275"/>
                  </a:lnTo>
                  <a:lnTo>
                    <a:pt x="49" y="298"/>
                  </a:lnTo>
                  <a:lnTo>
                    <a:pt x="56" y="319"/>
                  </a:lnTo>
                  <a:lnTo>
                    <a:pt x="65" y="341"/>
                  </a:lnTo>
                  <a:lnTo>
                    <a:pt x="72" y="364"/>
                  </a:lnTo>
                  <a:lnTo>
                    <a:pt x="71" y="338"/>
                  </a:lnTo>
                  <a:lnTo>
                    <a:pt x="66" y="312"/>
                  </a:lnTo>
                  <a:lnTo>
                    <a:pt x="59" y="285"/>
                  </a:lnTo>
                  <a:lnTo>
                    <a:pt x="50" y="260"/>
                  </a:lnTo>
                  <a:lnTo>
                    <a:pt x="40" y="236"/>
                  </a:lnTo>
                  <a:lnTo>
                    <a:pt x="28" y="212"/>
                  </a:lnTo>
                  <a:lnTo>
                    <a:pt x="15" y="190"/>
                  </a:lnTo>
                  <a:lnTo>
                    <a:pt x="2" y="168"/>
                  </a:lnTo>
                  <a:lnTo>
                    <a:pt x="2" y="163"/>
                  </a:lnTo>
                  <a:lnTo>
                    <a:pt x="2" y="158"/>
                  </a:lnTo>
                  <a:lnTo>
                    <a:pt x="2" y="154"/>
                  </a:lnTo>
                  <a:lnTo>
                    <a:pt x="3" y="149"/>
                  </a:lnTo>
                  <a:lnTo>
                    <a:pt x="4" y="149"/>
                  </a:lnTo>
                  <a:lnTo>
                    <a:pt x="6" y="149"/>
                  </a:lnTo>
                  <a:lnTo>
                    <a:pt x="7" y="149"/>
                  </a:lnTo>
                  <a:lnTo>
                    <a:pt x="9" y="149"/>
                  </a:lnTo>
                  <a:lnTo>
                    <a:pt x="11" y="157"/>
                  </a:lnTo>
                  <a:lnTo>
                    <a:pt x="17" y="173"/>
                  </a:lnTo>
                  <a:lnTo>
                    <a:pt x="23" y="190"/>
                  </a:lnTo>
                  <a:lnTo>
                    <a:pt x="30" y="199"/>
                  </a:lnTo>
                  <a:lnTo>
                    <a:pt x="27" y="176"/>
                  </a:lnTo>
                  <a:lnTo>
                    <a:pt x="21" y="155"/>
                  </a:lnTo>
                  <a:lnTo>
                    <a:pt x="13" y="134"/>
                  </a:lnTo>
                  <a:lnTo>
                    <a:pt x="4" y="116"/>
                  </a:lnTo>
                  <a:lnTo>
                    <a:pt x="3" y="116"/>
                  </a:lnTo>
                  <a:lnTo>
                    <a:pt x="2" y="115"/>
                  </a:lnTo>
                  <a:lnTo>
                    <a:pt x="1" y="115"/>
                  </a:lnTo>
                  <a:lnTo>
                    <a:pt x="0" y="115"/>
                  </a:lnTo>
                  <a:lnTo>
                    <a:pt x="0" y="105"/>
                  </a:lnTo>
                  <a:lnTo>
                    <a:pt x="0" y="95"/>
                  </a:lnTo>
                  <a:lnTo>
                    <a:pt x="0" y="86"/>
                  </a:lnTo>
                  <a:lnTo>
                    <a:pt x="0" y="76"/>
                  </a:lnTo>
                  <a:lnTo>
                    <a:pt x="1" y="76"/>
                  </a:lnTo>
                  <a:lnTo>
                    <a:pt x="3" y="76"/>
                  </a:lnTo>
                  <a:lnTo>
                    <a:pt x="4" y="77"/>
                  </a:lnTo>
                  <a:lnTo>
                    <a:pt x="5" y="77"/>
                  </a:lnTo>
                  <a:lnTo>
                    <a:pt x="12" y="93"/>
                  </a:lnTo>
                  <a:lnTo>
                    <a:pt x="20" y="111"/>
                  </a:lnTo>
                  <a:lnTo>
                    <a:pt x="27" y="129"/>
                  </a:lnTo>
                  <a:lnTo>
                    <a:pt x="33" y="150"/>
                  </a:lnTo>
                  <a:lnTo>
                    <a:pt x="39" y="169"/>
                  </a:lnTo>
                  <a:lnTo>
                    <a:pt x="44" y="189"/>
                  </a:lnTo>
                  <a:lnTo>
                    <a:pt x="49" y="209"/>
                  </a:lnTo>
                  <a:lnTo>
                    <a:pt x="52" y="229"/>
                  </a:lnTo>
                  <a:lnTo>
                    <a:pt x="52" y="230"/>
                  </a:lnTo>
                  <a:lnTo>
                    <a:pt x="53" y="231"/>
                  </a:lnTo>
                  <a:lnTo>
                    <a:pt x="53" y="232"/>
                  </a:lnTo>
                  <a:lnTo>
                    <a:pt x="54" y="233"/>
                  </a:lnTo>
                  <a:lnTo>
                    <a:pt x="55" y="214"/>
                  </a:lnTo>
                  <a:lnTo>
                    <a:pt x="53" y="194"/>
                  </a:lnTo>
                  <a:lnTo>
                    <a:pt x="50" y="174"/>
                  </a:lnTo>
                  <a:lnTo>
                    <a:pt x="45" y="154"/>
                  </a:lnTo>
                  <a:lnTo>
                    <a:pt x="38" y="133"/>
                  </a:lnTo>
                  <a:lnTo>
                    <a:pt x="32" y="114"/>
                  </a:lnTo>
                  <a:lnTo>
                    <a:pt x="26" y="96"/>
                  </a:lnTo>
                  <a:lnTo>
                    <a:pt x="20" y="80"/>
                  </a:lnTo>
                  <a:lnTo>
                    <a:pt x="8" y="57"/>
                  </a:lnTo>
                  <a:lnTo>
                    <a:pt x="3" y="40"/>
                  </a:lnTo>
                  <a:lnTo>
                    <a:pt x="1" y="23"/>
                  </a:lnTo>
                  <a:lnTo>
                    <a:pt x="1" y="0"/>
                  </a:lnTo>
                  <a:lnTo>
                    <a:pt x="23" y="58"/>
                  </a:lnTo>
                  <a:lnTo>
                    <a:pt x="43" y="118"/>
                  </a:lnTo>
                  <a:lnTo>
                    <a:pt x="61" y="180"/>
                  </a:lnTo>
                  <a:lnTo>
                    <a:pt x="80" y="244"/>
                  </a:lnTo>
                  <a:lnTo>
                    <a:pt x="96" y="307"/>
                  </a:lnTo>
                  <a:lnTo>
                    <a:pt x="111" y="371"/>
                  </a:lnTo>
                  <a:lnTo>
                    <a:pt x="126" y="433"/>
                  </a:lnTo>
                  <a:lnTo>
                    <a:pt x="141" y="494"/>
                  </a:lnTo>
                  <a:lnTo>
                    <a:pt x="145" y="519"/>
                  </a:lnTo>
                  <a:lnTo>
                    <a:pt x="151" y="545"/>
                  </a:lnTo>
                  <a:lnTo>
                    <a:pt x="156" y="571"/>
                  </a:lnTo>
                  <a:lnTo>
                    <a:pt x="162" y="597"/>
                  </a:lnTo>
                  <a:lnTo>
                    <a:pt x="169" y="624"/>
                  </a:lnTo>
                  <a:lnTo>
                    <a:pt x="176" y="651"/>
                  </a:lnTo>
                  <a:lnTo>
                    <a:pt x="183" y="677"/>
                  </a:lnTo>
                  <a:lnTo>
                    <a:pt x="191" y="704"/>
                  </a:lnTo>
                  <a:lnTo>
                    <a:pt x="190" y="708"/>
                  </a:lnTo>
                  <a:lnTo>
                    <a:pt x="190" y="710"/>
                  </a:lnTo>
                  <a:lnTo>
                    <a:pt x="189" y="712"/>
                  </a:lnTo>
                  <a:lnTo>
                    <a:pt x="187" y="714"/>
                  </a:lnTo>
                  <a:lnTo>
                    <a:pt x="183" y="699"/>
                  </a:lnTo>
                  <a:lnTo>
                    <a:pt x="178" y="684"/>
                  </a:lnTo>
                  <a:lnTo>
                    <a:pt x="173" y="669"/>
                  </a:lnTo>
                  <a:lnTo>
                    <a:pt x="168" y="655"/>
                  </a:lnTo>
                  <a:lnTo>
                    <a:pt x="163" y="641"/>
                  </a:lnTo>
                  <a:lnTo>
                    <a:pt x="158" y="628"/>
                  </a:lnTo>
                  <a:lnTo>
                    <a:pt x="152" y="615"/>
                  </a:lnTo>
                  <a:lnTo>
                    <a:pt x="147" y="601"/>
                  </a:lnTo>
                  <a:lnTo>
                    <a:pt x="146" y="604"/>
                  </a:lnTo>
                  <a:lnTo>
                    <a:pt x="146" y="605"/>
                  </a:lnTo>
                  <a:lnTo>
                    <a:pt x="146" y="607"/>
                  </a:lnTo>
                  <a:lnTo>
                    <a:pt x="146" y="609"/>
                  </a:lnTo>
                  <a:lnTo>
                    <a:pt x="156" y="647"/>
                  </a:lnTo>
                  <a:lnTo>
                    <a:pt x="165" y="677"/>
                  </a:lnTo>
                  <a:lnTo>
                    <a:pt x="172" y="701"/>
                  </a:lnTo>
                  <a:lnTo>
                    <a:pt x="177" y="717"/>
                  </a:lnTo>
                  <a:lnTo>
                    <a:pt x="180" y="729"/>
                  </a:lnTo>
                  <a:lnTo>
                    <a:pt x="181" y="738"/>
                  </a:lnTo>
                  <a:lnTo>
                    <a:pt x="179" y="745"/>
                  </a:lnTo>
                  <a:lnTo>
                    <a:pt x="175" y="752"/>
                  </a:lnTo>
                  <a:lnTo>
                    <a:pt x="172" y="742"/>
                  </a:lnTo>
                  <a:lnTo>
                    <a:pt x="168" y="730"/>
                  </a:lnTo>
                  <a:lnTo>
                    <a:pt x="164" y="716"/>
                  </a:lnTo>
                  <a:lnTo>
                    <a:pt x="160" y="701"/>
                  </a:lnTo>
                  <a:lnTo>
                    <a:pt x="156" y="687"/>
                  </a:lnTo>
                  <a:lnTo>
                    <a:pt x="152" y="674"/>
                  </a:lnTo>
                  <a:lnTo>
                    <a:pt x="148" y="664"/>
                  </a:lnTo>
                  <a:lnTo>
                    <a:pt x="144" y="658"/>
                  </a:lnTo>
                  <a:lnTo>
                    <a:pt x="144" y="672"/>
                  </a:lnTo>
                  <a:lnTo>
                    <a:pt x="147" y="691"/>
                  </a:lnTo>
                  <a:lnTo>
                    <a:pt x="153" y="712"/>
                  </a:lnTo>
                  <a:lnTo>
                    <a:pt x="158" y="734"/>
                  </a:lnTo>
                  <a:lnTo>
                    <a:pt x="163" y="756"/>
                  </a:lnTo>
                  <a:lnTo>
                    <a:pt x="165" y="776"/>
                  </a:lnTo>
                  <a:lnTo>
                    <a:pt x="164" y="792"/>
                  </a:lnTo>
                  <a:lnTo>
                    <a:pt x="158" y="801"/>
                  </a:lnTo>
                  <a:close/>
                </a:path>
              </a:pathLst>
            </a:custGeom>
            <a:solidFill>
              <a:srgbClr val="DDCEBA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1" name="Freeform 190"/>
            <p:cNvSpPr>
              <a:spLocks/>
            </p:cNvSpPr>
            <p:nvPr/>
          </p:nvSpPr>
          <p:spPr bwMode="auto">
            <a:xfrm>
              <a:off x="3191" y="3560"/>
              <a:ext cx="75" cy="32"/>
            </a:xfrm>
            <a:custGeom>
              <a:avLst/>
              <a:gdLst/>
              <a:ahLst/>
              <a:cxnLst>
                <a:cxn ang="0">
                  <a:pos x="71" y="31"/>
                </a:cxn>
                <a:cxn ang="0">
                  <a:pos x="62" y="28"/>
                </a:cxn>
                <a:cxn ang="0">
                  <a:pos x="52" y="25"/>
                </a:cxn>
                <a:cxn ang="0">
                  <a:pos x="43" y="21"/>
                </a:cxn>
                <a:cxn ang="0">
                  <a:pos x="35" y="18"/>
                </a:cxn>
                <a:cxn ang="0">
                  <a:pos x="26" y="15"/>
                </a:cxn>
                <a:cxn ang="0">
                  <a:pos x="17" y="13"/>
                </a:cxn>
                <a:cxn ang="0">
                  <a:pos x="8" y="10"/>
                </a:cxn>
                <a:cxn ang="0">
                  <a:pos x="0" y="9"/>
                </a:cxn>
                <a:cxn ang="0">
                  <a:pos x="1" y="7"/>
                </a:cxn>
                <a:cxn ang="0">
                  <a:pos x="2" y="4"/>
                </a:cxn>
                <a:cxn ang="0">
                  <a:pos x="3" y="2"/>
                </a:cxn>
                <a:cxn ang="0">
                  <a:pos x="4" y="0"/>
                </a:cxn>
                <a:cxn ang="0">
                  <a:pos x="12" y="1"/>
                </a:cxn>
                <a:cxn ang="0">
                  <a:pos x="21" y="3"/>
                </a:cxn>
                <a:cxn ang="0">
                  <a:pos x="32" y="6"/>
                </a:cxn>
                <a:cxn ang="0">
                  <a:pos x="44" y="10"/>
                </a:cxn>
                <a:cxn ang="0">
                  <a:pos x="55" y="14"/>
                </a:cxn>
                <a:cxn ang="0">
                  <a:pos x="64" y="19"/>
                </a:cxn>
                <a:cxn ang="0">
                  <a:pos x="71" y="25"/>
                </a:cxn>
                <a:cxn ang="0">
                  <a:pos x="75" y="32"/>
                </a:cxn>
                <a:cxn ang="0">
                  <a:pos x="74" y="32"/>
                </a:cxn>
                <a:cxn ang="0">
                  <a:pos x="73" y="31"/>
                </a:cxn>
                <a:cxn ang="0">
                  <a:pos x="72" y="31"/>
                </a:cxn>
                <a:cxn ang="0">
                  <a:pos x="71" y="31"/>
                </a:cxn>
              </a:cxnLst>
              <a:rect l="0" t="0" r="r" b="b"/>
              <a:pathLst>
                <a:path w="75" h="32">
                  <a:moveTo>
                    <a:pt x="71" y="31"/>
                  </a:moveTo>
                  <a:lnTo>
                    <a:pt x="62" y="28"/>
                  </a:lnTo>
                  <a:lnTo>
                    <a:pt x="52" y="25"/>
                  </a:lnTo>
                  <a:lnTo>
                    <a:pt x="43" y="21"/>
                  </a:lnTo>
                  <a:lnTo>
                    <a:pt x="35" y="18"/>
                  </a:lnTo>
                  <a:lnTo>
                    <a:pt x="26" y="15"/>
                  </a:lnTo>
                  <a:lnTo>
                    <a:pt x="17" y="13"/>
                  </a:lnTo>
                  <a:lnTo>
                    <a:pt x="8" y="10"/>
                  </a:lnTo>
                  <a:lnTo>
                    <a:pt x="0" y="9"/>
                  </a:lnTo>
                  <a:lnTo>
                    <a:pt x="1" y="7"/>
                  </a:lnTo>
                  <a:lnTo>
                    <a:pt x="2" y="4"/>
                  </a:lnTo>
                  <a:lnTo>
                    <a:pt x="3" y="2"/>
                  </a:lnTo>
                  <a:lnTo>
                    <a:pt x="4" y="0"/>
                  </a:lnTo>
                  <a:lnTo>
                    <a:pt x="12" y="1"/>
                  </a:lnTo>
                  <a:lnTo>
                    <a:pt x="21" y="3"/>
                  </a:lnTo>
                  <a:lnTo>
                    <a:pt x="32" y="6"/>
                  </a:lnTo>
                  <a:lnTo>
                    <a:pt x="44" y="10"/>
                  </a:lnTo>
                  <a:lnTo>
                    <a:pt x="55" y="14"/>
                  </a:lnTo>
                  <a:lnTo>
                    <a:pt x="64" y="19"/>
                  </a:lnTo>
                  <a:lnTo>
                    <a:pt x="71" y="25"/>
                  </a:lnTo>
                  <a:lnTo>
                    <a:pt x="75" y="32"/>
                  </a:lnTo>
                  <a:lnTo>
                    <a:pt x="74" y="32"/>
                  </a:lnTo>
                  <a:lnTo>
                    <a:pt x="73" y="31"/>
                  </a:lnTo>
                  <a:lnTo>
                    <a:pt x="72" y="31"/>
                  </a:lnTo>
                  <a:lnTo>
                    <a:pt x="71" y="31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2" name="Freeform 191"/>
            <p:cNvSpPr>
              <a:spLocks/>
            </p:cNvSpPr>
            <p:nvPr/>
          </p:nvSpPr>
          <p:spPr bwMode="auto">
            <a:xfrm>
              <a:off x="2472" y="3476"/>
              <a:ext cx="252" cy="107"/>
            </a:xfrm>
            <a:custGeom>
              <a:avLst/>
              <a:gdLst/>
              <a:ahLst/>
              <a:cxnLst>
                <a:cxn ang="0">
                  <a:pos x="23" y="107"/>
                </a:cxn>
                <a:cxn ang="0">
                  <a:pos x="17" y="106"/>
                </a:cxn>
                <a:cxn ang="0">
                  <a:pos x="12" y="105"/>
                </a:cxn>
                <a:cxn ang="0">
                  <a:pos x="6" y="105"/>
                </a:cxn>
                <a:cxn ang="0">
                  <a:pos x="1" y="104"/>
                </a:cxn>
                <a:cxn ang="0">
                  <a:pos x="0" y="103"/>
                </a:cxn>
                <a:cxn ang="0">
                  <a:pos x="0" y="102"/>
                </a:cxn>
                <a:cxn ang="0">
                  <a:pos x="0" y="101"/>
                </a:cxn>
                <a:cxn ang="0">
                  <a:pos x="1" y="99"/>
                </a:cxn>
                <a:cxn ang="0">
                  <a:pos x="10" y="98"/>
                </a:cxn>
                <a:cxn ang="0">
                  <a:pos x="18" y="97"/>
                </a:cxn>
                <a:cxn ang="0">
                  <a:pos x="27" y="97"/>
                </a:cxn>
                <a:cxn ang="0">
                  <a:pos x="36" y="96"/>
                </a:cxn>
                <a:cxn ang="0">
                  <a:pos x="44" y="95"/>
                </a:cxn>
                <a:cxn ang="0">
                  <a:pos x="53" y="94"/>
                </a:cxn>
                <a:cxn ang="0">
                  <a:pos x="62" y="94"/>
                </a:cxn>
                <a:cxn ang="0">
                  <a:pos x="71" y="93"/>
                </a:cxn>
                <a:cxn ang="0">
                  <a:pos x="83" y="87"/>
                </a:cxn>
                <a:cxn ang="0">
                  <a:pos x="94" y="82"/>
                </a:cxn>
                <a:cxn ang="0">
                  <a:pos x="105" y="75"/>
                </a:cxn>
                <a:cxn ang="0">
                  <a:pos x="116" y="68"/>
                </a:cxn>
                <a:cxn ang="0">
                  <a:pos x="126" y="61"/>
                </a:cxn>
                <a:cxn ang="0">
                  <a:pos x="137" y="53"/>
                </a:cxn>
                <a:cxn ang="0">
                  <a:pos x="148" y="45"/>
                </a:cxn>
                <a:cxn ang="0">
                  <a:pos x="158" y="37"/>
                </a:cxn>
                <a:cxn ang="0">
                  <a:pos x="168" y="29"/>
                </a:cxn>
                <a:cxn ang="0">
                  <a:pos x="179" y="22"/>
                </a:cxn>
                <a:cxn ang="0">
                  <a:pos x="189" y="16"/>
                </a:cxn>
                <a:cxn ang="0">
                  <a:pos x="201" y="9"/>
                </a:cxn>
                <a:cxn ang="0">
                  <a:pos x="213" y="5"/>
                </a:cxn>
                <a:cxn ang="0">
                  <a:pos x="225" y="2"/>
                </a:cxn>
                <a:cxn ang="0">
                  <a:pos x="238" y="0"/>
                </a:cxn>
                <a:cxn ang="0">
                  <a:pos x="252" y="0"/>
                </a:cxn>
                <a:cxn ang="0">
                  <a:pos x="252" y="1"/>
                </a:cxn>
                <a:cxn ang="0">
                  <a:pos x="252" y="2"/>
                </a:cxn>
                <a:cxn ang="0">
                  <a:pos x="252" y="3"/>
                </a:cxn>
                <a:cxn ang="0">
                  <a:pos x="252" y="4"/>
                </a:cxn>
                <a:cxn ang="0">
                  <a:pos x="251" y="5"/>
                </a:cxn>
                <a:cxn ang="0">
                  <a:pos x="250" y="6"/>
                </a:cxn>
                <a:cxn ang="0">
                  <a:pos x="247" y="7"/>
                </a:cxn>
                <a:cxn ang="0">
                  <a:pos x="244" y="8"/>
                </a:cxn>
                <a:cxn ang="0">
                  <a:pos x="239" y="10"/>
                </a:cxn>
                <a:cxn ang="0">
                  <a:pos x="231" y="13"/>
                </a:cxn>
                <a:cxn ang="0">
                  <a:pos x="220" y="15"/>
                </a:cxn>
                <a:cxn ang="0">
                  <a:pos x="206" y="19"/>
                </a:cxn>
                <a:cxn ang="0">
                  <a:pos x="188" y="29"/>
                </a:cxn>
                <a:cxn ang="0">
                  <a:pos x="171" y="41"/>
                </a:cxn>
                <a:cxn ang="0">
                  <a:pos x="155" y="53"/>
                </a:cxn>
                <a:cxn ang="0">
                  <a:pos x="139" y="65"/>
                </a:cxn>
                <a:cxn ang="0">
                  <a:pos x="123" y="77"/>
                </a:cxn>
                <a:cxn ang="0">
                  <a:pos x="107" y="88"/>
                </a:cxn>
                <a:cxn ang="0">
                  <a:pos x="90" y="99"/>
                </a:cxn>
                <a:cxn ang="0">
                  <a:pos x="72" y="107"/>
                </a:cxn>
                <a:cxn ang="0">
                  <a:pos x="66" y="107"/>
                </a:cxn>
                <a:cxn ang="0">
                  <a:pos x="60" y="107"/>
                </a:cxn>
                <a:cxn ang="0">
                  <a:pos x="53" y="107"/>
                </a:cxn>
                <a:cxn ang="0">
                  <a:pos x="47" y="107"/>
                </a:cxn>
                <a:cxn ang="0">
                  <a:pos x="41" y="107"/>
                </a:cxn>
                <a:cxn ang="0">
                  <a:pos x="35" y="107"/>
                </a:cxn>
                <a:cxn ang="0">
                  <a:pos x="29" y="107"/>
                </a:cxn>
                <a:cxn ang="0">
                  <a:pos x="23" y="107"/>
                </a:cxn>
              </a:cxnLst>
              <a:rect l="0" t="0" r="r" b="b"/>
              <a:pathLst>
                <a:path w="252" h="107">
                  <a:moveTo>
                    <a:pt x="23" y="107"/>
                  </a:moveTo>
                  <a:lnTo>
                    <a:pt x="17" y="106"/>
                  </a:lnTo>
                  <a:lnTo>
                    <a:pt x="12" y="105"/>
                  </a:lnTo>
                  <a:lnTo>
                    <a:pt x="6" y="105"/>
                  </a:lnTo>
                  <a:lnTo>
                    <a:pt x="1" y="104"/>
                  </a:lnTo>
                  <a:lnTo>
                    <a:pt x="0" y="103"/>
                  </a:lnTo>
                  <a:lnTo>
                    <a:pt x="0" y="102"/>
                  </a:lnTo>
                  <a:lnTo>
                    <a:pt x="0" y="101"/>
                  </a:lnTo>
                  <a:lnTo>
                    <a:pt x="1" y="99"/>
                  </a:lnTo>
                  <a:lnTo>
                    <a:pt x="10" y="98"/>
                  </a:lnTo>
                  <a:lnTo>
                    <a:pt x="18" y="97"/>
                  </a:lnTo>
                  <a:lnTo>
                    <a:pt x="27" y="97"/>
                  </a:lnTo>
                  <a:lnTo>
                    <a:pt x="36" y="96"/>
                  </a:lnTo>
                  <a:lnTo>
                    <a:pt x="44" y="95"/>
                  </a:lnTo>
                  <a:lnTo>
                    <a:pt x="53" y="94"/>
                  </a:lnTo>
                  <a:lnTo>
                    <a:pt x="62" y="94"/>
                  </a:lnTo>
                  <a:lnTo>
                    <a:pt x="71" y="93"/>
                  </a:lnTo>
                  <a:lnTo>
                    <a:pt x="83" y="87"/>
                  </a:lnTo>
                  <a:lnTo>
                    <a:pt x="94" y="82"/>
                  </a:lnTo>
                  <a:lnTo>
                    <a:pt x="105" y="75"/>
                  </a:lnTo>
                  <a:lnTo>
                    <a:pt x="116" y="68"/>
                  </a:lnTo>
                  <a:lnTo>
                    <a:pt x="126" y="61"/>
                  </a:lnTo>
                  <a:lnTo>
                    <a:pt x="137" y="53"/>
                  </a:lnTo>
                  <a:lnTo>
                    <a:pt x="148" y="45"/>
                  </a:lnTo>
                  <a:lnTo>
                    <a:pt x="158" y="37"/>
                  </a:lnTo>
                  <a:lnTo>
                    <a:pt x="168" y="29"/>
                  </a:lnTo>
                  <a:lnTo>
                    <a:pt x="179" y="22"/>
                  </a:lnTo>
                  <a:lnTo>
                    <a:pt x="189" y="16"/>
                  </a:lnTo>
                  <a:lnTo>
                    <a:pt x="201" y="9"/>
                  </a:lnTo>
                  <a:lnTo>
                    <a:pt x="213" y="5"/>
                  </a:lnTo>
                  <a:lnTo>
                    <a:pt x="225" y="2"/>
                  </a:lnTo>
                  <a:lnTo>
                    <a:pt x="238" y="0"/>
                  </a:lnTo>
                  <a:lnTo>
                    <a:pt x="252" y="0"/>
                  </a:lnTo>
                  <a:lnTo>
                    <a:pt x="252" y="1"/>
                  </a:lnTo>
                  <a:lnTo>
                    <a:pt x="252" y="2"/>
                  </a:lnTo>
                  <a:lnTo>
                    <a:pt x="252" y="3"/>
                  </a:lnTo>
                  <a:lnTo>
                    <a:pt x="252" y="4"/>
                  </a:lnTo>
                  <a:lnTo>
                    <a:pt x="251" y="5"/>
                  </a:lnTo>
                  <a:lnTo>
                    <a:pt x="250" y="6"/>
                  </a:lnTo>
                  <a:lnTo>
                    <a:pt x="247" y="7"/>
                  </a:lnTo>
                  <a:lnTo>
                    <a:pt x="244" y="8"/>
                  </a:lnTo>
                  <a:lnTo>
                    <a:pt x="239" y="10"/>
                  </a:lnTo>
                  <a:lnTo>
                    <a:pt x="231" y="13"/>
                  </a:lnTo>
                  <a:lnTo>
                    <a:pt x="220" y="15"/>
                  </a:lnTo>
                  <a:lnTo>
                    <a:pt x="206" y="19"/>
                  </a:lnTo>
                  <a:lnTo>
                    <a:pt x="188" y="29"/>
                  </a:lnTo>
                  <a:lnTo>
                    <a:pt x="171" y="41"/>
                  </a:lnTo>
                  <a:lnTo>
                    <a:pt x="155" y="53"/>
                  </a:lnTo>
                  <a:lnTo>
                    <a:pt x="139" y="65"/>
                  </a:lnTo>
                  <a:lnTo>
                    <a:pt x="123" y="77"/>
                  </a:lnTo>
                  <a:lnTo>
                    <a:pt x="107" y="88"/>
                  </a:lnTo>
                  <a:lnTo>
                    <a:pt x="90" y="99"/>
                  </a:lnTo>
                  <a:lnTo>
                    <a:pt x="72" y="107"/>
                  </a:lnTo>
                  <a:lnTo>
                    <a:pt x="66" y="107"/>
                  </a:lnTo>
                  <a:lnTo>
                    <a:pt x="60" y="107"/>
                  </a:lnTo>
                  <a:lnTo>
                    <a:pt x="53" y="107"/>
                  </a:lnTo>
                  <a:lnTo>
                    <a:pt x="47" y="107"/>
                  </a:lnTo>
                  <a:lnTo>
                    <a:pt x="41" y="107"/>
                  </a:lnTo>
                  <a:lnTo>
                    <a:pt x="35" y="107"/>
                  </a:lnTo>
                  <a:lnTo>
                    <a:pt x="29" y="107"/>
                  </a:lnTo>
                  <a:lnTo>
                    <a:pt x="23" y="107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3" name="Freeform 193"/>
            <p:cNvSpPr>
              <a:spLocks/>
            </p:cNvSpPr>
            <p:nvPr/>
          </p:nvSpPr>
          <p:spPr bwMode="auto">
            <a:xfrm>
              <a:off x="3204" y="3543"/>
              <a:ext cx="13" cy="6"/>
            </a:xfrm>
            <a:custGeom>
              <a:avLst/>
              <a:gdLst/>
              <a:ahLst/>
              <a:cxnLst>
                <a:cxn ang="0">
                  <a:pos x="9" y="6"/>
                </a:cxn>
                <a:cxn ang="0">
                  <a:pos x="6" y="6"/>
                </a:cxn>
                <a:cxn ang="0">
                  <a:pos x="4" y="6"/>
                </a:cxn>
                <a:cxn ang="0">
                  <a:pos x="2" y="6"/>
                </a:cxn>
                <a:cxn ang="0">
                  <a:pos x="0" y="6"/>
                </a:cxn>
                <a:cxn ang="0">
                  <a:pos x="0" y="4"/>
                </a:cxn>
                <a:cxn ang="0">
                  <a:pos x="1" y="3"/>
                </a:cxn>
                <a:cxn ang="0">
                  <a:pos x="1" y="1"/>
                </a:cxn>
                <a:cxn ang="0">
                  <a:pos x="1" y="0"/>
                </a:cxn>
                <a:cxn ang="0">
                  <a:pos x="4" y="0"/>
                </a:cxn>
                <a:cxn ang="0">
                  <a:pos x="7" y="0"/>
                </a:cxn>
                <a:cxn ang="0">
                  <a:pos x="10" y="0"/>
                </a:cxn>
                <a:cxn ang="0">
                  <a:pos x="13" y="0"/>
                </a:cxn>
                <a:cxn ang="0">
                  <a:pos x="13" y="1"/>
                </a:cxn>
                <a:cxn ang="0">
                  <a:pos x="12" y="4"/>
                </a:cxn>
                <a:cxn ang="0">
                  <a:pos x="10" y="6"/>
                </a:cxn>
                <a:cxn ang="0">
                  <a:pos x="9" y="6"/>
                </a:cxn>
              </a:cxnLst>
              <a:rect l="0" t="0" r="r" b="b"/>
              <a:pathLst>
                <a:path w="13" h="6">
                  <a:moveTo>
                    <a:pt x="9" y="6"/>
                  </a:moveTo>
                  <a:lnTo>
                    <a:pt x="6" y="6"/>
                  </a:lnTo>
                  <a:lnTo>
                    <a:pt x="4" y="6"/>
                  </a:lnTo>
                  <a:lnTo>
                    <a:pt x="2" y="6"/>
                  </a:lnTo>
                  <a:lnTo>
                    <a:pt x="0" y="6"/>
                  </a:lnTo>
                  <a:lnTo>
                    <a:pt x="0" y="4"/>
                  </a:lnTo>
                  <a:lnTo>
                    <a:pt x="1" y="3"/>
                  </a:lnTo>
                  <a:lnTo>
                    <a:pt x="1" y="1"/>
                  </a:lnTo>
                  <a:lnTo>
                    <a:pt x="1" y="0"/>
                  </a:lnTo>
                  <a:lnTo>
                    <a:pt x="4" y="0"/>
                  </a:lnTo>
                  <a:lnTo>
                    <a:pt x="7" y="0"/>
                  </a:lnTo>
                  <a:lnTo>
                    <a:pt x="10" y="0"/>
                  </a:lnTo>
                  <a:lnTo>
                    <a:pt x="13" y="0"/>
                  </a:lnTo>
                  <a:lnTo>
                    <a:pt x="13" y="1"/>
                  </a:lnTo>
                  <a:lnTo>
                    <a:pt x="12" y="4"/>
                  </a:lnTo>
                  <a:lnTo>
                    <a:pt x="10" y="6"/>
                  </a:lnTo>
                  <a:lnTo>
                    <a:pt x="9" y="6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4" name="Freeform 195"/>
            <p:cNvSpPr>
              <a:spLocks/>
            </p:cNvSpPr>
            <p:nvPr/>
          </p:nvSpPr>
          <p:spPr bwMode="auto">
            <a:xfrm>
              <a:off x="3245" y="3495"/>
              <a:ext cx="43" cy="32"/>
            </a:xfrm>
            <a:custGeom>
              <a:avLst/>
              <a:gdLst/>
              <a:ahLst/>
              <a:cxnLst>
                <a:cxn ang="0">
                  <a:pos x="39" y="31"/>
                </a:cxn>
                <a:cxn ang="0">
                  <a:pos x="34" y="27"/>
                </a:cxn>
                <a:cxn ang="0">
                  <a:pos x="28" y="23"/>
                </a:cxn>
                <a:cxn ang="0">
                  <a:pos x="23" y="20"/>
                </a:cxn>
                <a:cxn ang="0">
                  <a:pos x="19" y="17"/>
                </a:cxn>
                <a:cxn ang="0">
                  <a:pos x="14" y="15"/>
                </a:cxn>
                <a:cxn ang="0">
                  <a:pos x="10" y="13"/>
                </a:cxn>
                <a:cxn ang="0">
                  <a:pos x="5" y="10"/>
                </a:cxn>
                <a:cxn ang="0">
                  <a:pos x="1" y="8"/>
                </a:cxn>
                <a:cxn ang="0">
                  <a:pos x="0" y="7"/>
                </a:cxn>
                <a:cxn ang="0">
                  <a:pos x="0" y="5"/>
                </a:cxn>
                <a:cxn ang="0">
                  <a:pos x="0" y="4"/>
                </a:cxn>
                <a:cxn ang="0">
                  <a:pos x="0" y="3"/>
                </a:cxn>
                <a:cxn ang="0">
                  <a:pos x="1" y="2"/>
                </a:cxn>
                <a:cxn ang="0">
                  <a:pos x="2" y="1"/>
                </a:cxn>
                <a:cxn ang="0">
                  <a:pos x="3" y="0"/>
                </a:cxn>
                <a:cxn ang="0">
                  <a:pos x="4" y="0"/>
                </a:cxn>
                <a:cxn ang="0">
                  <a:pos x="8" y="2"/>
                </a:cxn>
                <a:cxn ang="0">
                  <a:pos x="14" y="5"/>
                </a:cxn>
                <a:cxn ang="0">
                  <a:pos x="19" y="8"/>
                </a:cxn>
                <a:cxn ang="0">
                  <a:pos x="25" y="11"/>
                </a:cxn>
                <a:cxn ang="0">
                  <a:pos x="32" y="16"/>
                </a:cxn>
                <a:cxn ang="0">
                  <a:pos x="37" y="21"/>
                </a:cxn>
                <a:cxn ang="0">
                  <a:pos x="41" y="26"/>
                </a:cxn>
                <a:cxn ang="0">
                  <a:pos x="43" y="32"/>
                </a:cxn>
                <a:cxn ang="0">
                  <a:pos x="42" y="32"/>
                </a:cxn>
                <a:cxn ang="0">
                  <a:pos x="41" y="31"/>
                </a:cxn>
                <a:cxn ang="0">
                  <a:pos x="40" y="31"/>
                </a:cxn>
                <a:cxn ang="0">
                  <a:pos x="39" y="31"/>
                </a:cxn>
              </a:cxnLst>
              <a:rect l="0" t="0" r="r" b="b"/>
              <a:pathLst>
                <a:path w="43" h="32">
                  <a:moveTo>
                    <a:pt x="39" y="31"/>
                  </a:moveTo>
                  <a:lnTo>
                    <a:pt x="34" y="27"/>
                  </a:lnTo>
                  <a:lnTo>
                    <a:pt x="28" y="23"/>
                  </a:lnTo>
                  <a:lnTo>
                    <a:pt x="23" y="20"/>
                  </a:lnTo>
                  <a:lnTo>
                    <a:pt x="19" y="17"/>
                  </a:lnTo>
                  <a:lnTo>
                    <a:pt x="14" y="15"/>
                  </a:lnTo>
                  <a:lnTo>
                    <a:pt x="10" y="13"/>
                  </a:lnTo>
                  <a:lnTo>
                    <a:pt x="5" y="10"/>
                  </a:lnTo>
                  <a:lnTo>
                    <a:pt x="1" y="8"/>
                  </a:lnTo>
                  <a:lnTo>
                    <a:pt x="0" y="7"/>
                  </a:lnTo>
                  <a:lnTo>
                    <a:pt x="0" y="5"/>
                  </a:lnTo>
                  <a:lnTo>
                    <a:pt x="0" y="4"/>
                  </a:lnTo>
                  <a:lnTo>
                    <a:pt x="0" y="3"/>
                  </a:lnTo>
                  <a:lnTo>
                    <a:pt x="1" y="2"/>
                  </a:lnTo>
                  <a:lnTo>
                    <a:pt x="2" y="1"/>
                  </a:lnTo>
                  <a:lnTo>
                    <a:pt x="3" y="0"/>
                  </a:lnTo>
                  <a:lnTo>
                    <a:pt x="4" y="0"/>
                  </a:lnTo>
                  <a:lnTo>
                    <a:pt x="8" y="2"/>
                  </a:lnTo>
                  <a:lnTo>
                    <a:pt x="14" y="5"/>
                  </a:lnTo>
                  <a:lnTo>
                    <a:pt x="19" y="8"/>
                  </a:lnTo>
                  <a:lnTo>
                    <a:pt x="25" y="11"/>
                  </a:lnTo>
                  <a:lnTo>
                    <a:pt x="32" y="16"/>
                  </a:lnTo>
                  <a:lnTo>
                    <a:pt x="37" y="21"/>
                  </a:lnTo>
                  <a:lnTo>
                    <a:pt x="41" y="26"/>
                  </a:lnTo>
                  <a:lnTo>
                    <a:pt x="43" y="32"/>
                  </a:lnTo>
                  <a:lnTo>
                    <a:pt x="42" y="32"/>
                  </a:lnTo>
                  <a:lnTo>
                    <a:pt x="41" y="31"/>
                  </a:lnTo>
                  <a:lnTo>
                    <a:pt x="40" y="31"/>
                  </a:lnTo>
                  <a:lnTo>
                    <a:pt x="39" y="31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5" name="Freeform 199"/>
            <p:cNvSpPr>
              <a:spLocks/>
            </p:cNvSpPr>
            <p:nvPr/>
          </p:nvSpPr>
          <p:spPr bwMode="auto">
            <a:xfrm>
              <a:off x="2296" y="3423"/>
              <a:ext cx="9" cy="22"/>
            </a:xfrm>
            <a:custGeom>
              <a:avLst/>
              <a:gdLst/>
              <a:ahLst/>
              <a:cxnLst>
                <a:cxn ang="0">
                  <a:pos x="5" y="21"/>
                </a:cxn>
                <a:cxn ang="0">
                  <a:pos x="1" y="16"/>
                </a:cxn>
                <a:cxn ang="0">
                  <a:pos x="0" y="10"/>
                </a:cxn>
                <a:cxn ang="0">
                  <a:pos x="0" y="5"/>
                </a:cxn>
                <a:cxn ang="0">
                  <a:pos x="0" y="0"/>
                </a:cxn>
                <a:cxn ang="0">
                  <a:pos x="2" y="0"/>
                </a:cxn>
                <a:cxn ang="0">
                  <a:pos x="3" y="0"/>
                </a:cxn>
                <a:cxn ang="0">
                  <a:pos x="5" y="0"/>
                </a:cxn>
                <a:cxn ang="0">
                  <a:pos x="6" y="0"/>
                </a:cxn>
                <a:cxn ang="0">
                  <a:pos x="6" y="5"/>
                </a:cxn>
                <a:cxn ang="0">
                  <a:pos x="7" y="10"/>
                </a:cxn>
                <a:cxn ang="0">
                  <a:pos x="7" y="16"/>
                </a:cxn>
                <a:cxn ang="0">
                  <a:pos x="9" y="21"/>
                </a:cxn>
                <a:cxn ang="0">
                  <a:pos x="7" y="22"/>
                </a:cxn>
                <a:cxn ang="0">
                  <a:pos x="6" y="22"/>
                </a:cxn>
                <a:cxn ang="0">
                  <a:pos x="6" y="22"/>
                </a:cxn>
                <a:cxn ang="0">
                  <a:pos x="5" y="21"/>
                </a:cxn>
              </a:cxnLst>
              <a:rect l="0" t="0" r="r" b="b"/>
              <a:pathLst>
                <a:path w="9" h="22">
                  <a:moveTo>
                    <a:pt x="5" y="21"/>
                  </a:moveTo>
                  <a:lnTo>
                    <a:pt x="1" y="16"/>
                  </a:lnTo>
                  <a:lnTo>
                    <a:pt x="0" y="10"/>
                  </a:lnTo>
                  <a:lnTo>
                    <a:pt x="0" y="5"/>
                  </a:lnTo>
                  <a:lnTo>
                    <a:pt x="0" y="0"/>
                  </a:lnTo>
                  <a:lnTo>
                    <a:pt x="2" y="0"/>
                  </a:lnTo>
                  <a:lnTo>
                    <a:pt x="3" y="0"/>
                  </a:lnTo>
                  <a:lnTo>
                    <a:pt x="5" y="0"/>
                  </a:lnTo>
                  <a:lnTo>
                    <a:pt x="6" y="0"/>
                  </a:lnTo>
                  <a:lnTo>
                    <a:pt x="6" y="5"/>
                  </a:lnTo>
                  <a:lnTo>
                    <a:pt x="7" y="10"/>
                  </a:lnTo>
                  <a:lnTo>
                    <a:pt x="7" y="16"/>
                  </a:lnTo>
                  <a:lnTo>
                    <a:pt x="9" y="21"/>
                  </a:lnTo>
                  <a:lnTo>
                    <a:pt x="7" y="22"/>
                  </a:lnTo>
                  <a:lnTo>
                    <a:pt x="6" y="22"/>
                  </a:lnTo>
                  <a:lnTo>
                    <a:pt x="6" y="22"/>
                  </a:lnTo>
                  <a:lnTo>
                    <a:pt x="5" y="21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6" name="Freeform 200"/>
            <p:cNvSpPr>
              <a:spLocks/>
            </p:cNvSpPr>
            <p:nvPr/>
          </p:nvSpPr>
          <p:spPr bwMode="auto">
            <a:xfrm>
              <a:off x="3653" y="3430"/>
              <a:ext cx="9" cy="13"/>
            </a:xfrm>
            <a:custGeom>
              <a:avLst/>
              <a:gdLst/>
              <a:ahLst/>
              <a:cxnLst>
                <a:cxn ang="0">
                  <a:pos x="1" y="13"/>
                </a:cxn>
                <a:cxn ang="0">
                  <a:pos x="0" y="11"/>
                </a:cxn>
                <a:cxn ang="0">
                  <a:pos x="1" y="9"/>
                </a:cxn>
                <a:cxn ang="0">
                  <a:pos x="2" y="6"/>
                </a:cxn>
                <a:cxn ang="0">
                  <a:pos x="4" y="1"/>
                </a:cxn>
                <a:cxn ang="0">
                  <a:pos x="5" y="0"/>
                </a:cxn>
                <a:cxn ang="0">
                  <a:pos x="6" y="0"/>
                </a:cxn>
                <a:cxn ang="0">
                  <a:pos x="8" y="0"/>
                </a:cxn>
                <a:cxn ang="0">
                  <a:pos x="9" y="0"/>
                </a:cxn>
                <a:cxn ang="0">
                  <a:pos x="9" y="3"/>
                </a:cxn>
                <a:cxn ang="0">
                  <a:pos x="9" y="5"/>
                </a:cxn>
                <a:cxn ang="0">
                  <a:pos x="8" y="8"/>
                </a:cxn>
                <a:cxn ang="0">
                  <a:pos x="7" y="13"/>
                </a:cxn>
                <a:cxn ang="0">
                  <a:pos x="6" y="13"/>
                </a:cxn>
                <a:cxn ang="0">
                  <a:pos x="4" y="13"/>
                </a:cxn>
                <a:cxn ang="0">
                  <a:pos x="3" y="13"/>
                </a:cxn>
                <a:cxn ang="0">
                  <a:pos x="1" y="13"/>
                </a:cxn>
              </a:cxnLst>
              <a:rect l="0" t="0" r="r" b="b"/>
              <a:pathLst>
                <a:path w="9" h="13">
                  <a:moveTo>
                    <a:pt x="1" y="13"/>
                  </a:moveTo>
                  <a:lnTo>
                    <a:pt x="0" y="11"/>
                  </a:lnTo>
                  <a:lnTo>
                    <a:pt x="1" y="9"/>
                  </a:lnTo>
                  <a:lnTo>
                    <a:pt x="2" y="6"/>
                  </a:lnTo>
                  <a:lnTo>
                    <a:pt x="4" y="1"/>
                  </a:lnTo>
                  <a:lnTo>
                    <a:pt x="5" y="0"/>
                  </a:lnTo>
                  <a:lnTo>
                    <a:pt x="6" y="0"/>
                  </a:lnTo>
                  <a:lnTo>
                    <a:pt x="8" y="0"/>
                  </a:lnTo>
                  <a:lnTo>
                    <a:pt x="9" y="0"/>
                  </a:lnTo>
                  <a:lnTo>
                    <a:pt x="9" y="3"/>
                  </a:lnTo>
                  <a:lnTo>
                    <a:pt x="9" y="5"/>
                  </a:lnTo>
                  <a:lnTo>
                    <a:pt x="8" y="8"/>
                  </a:lnTo>
                  <a:lnTo>
                    <a:pt x="7" y="13"/>
                  </a:lnTo>
                  <a:lnTo>
                    <a:pt x="6" y="13"/>
                  </a:lnTo>
                  <a:lnTo>
                    <a:pt x="4" y="13"/>
                  </a:lnTo>
                  <a:lnTo>
                    <a:pt x="3" y="13"/>
                  </a:lnTo>
                  <a:lnTo>
                    <a:pt x="1" y="13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7" name="Freeform 203"/>
            <p:cNvSpPr>
              <a:spLocks/>
            </p:cNvSpPr>
            <p:nvPr/>
          </p:nvSpPr>
          <p:spPr bwMode="auto">
            <a:xfrm>
              <a:off x="2292" y="3346"/>
              <a:ext cx="14" cy="39"/>
            </a:xfrm>
            <a:custGeom>
              <a:avLst/>
              <a:gdLst/>
              <a:ahLst/>
              <a:cxnLst>
                <a:cxn ang="0">
                  <a:pos x="7" y="39"/>
                </a:cxn>
                <a:cxn ang="0">
                  <a:pos x="3" y="31"/>
                </a:cxn>
                <a:cxn ang="0">
                  <a:pos x="1" y="20"/>
                </a:cxn>
                <a:cxn ang="0">
                  <a:pos x="0" y="8"/>
                </a:cxn>
                <a:cxn ang="0">
                  <a:pos x="1" y="0"/>
                </a:cxn>
                <a:cxn ang="0">
                  <a:pos x="5" y="7"/>
                </a:cxn>
                <a:cxn ang="0">
                  <a:pos x="8" y="17"/>
                </a:cxn>
                <a:cxn ang="0">
                  <a:pos x="11" y="28"/>
                </a:cxn>
                <a:cxn ang="0">
                  <a:pos x="14" y="39"/>
                </a:cxn>
                <a:cxn ang="0">
                  <a:pos x="13" y="39"/>
                </a:cxn>
                <a:cxn ang="0">
                  <a:pos x="10" y="39"/>
                </a:cxn>
                <a:cxn ang="0">
                  <a:pos x="9" y="39"/>
                </a:cxn>
                <a:cxn ang="0">
                  <a:pos x="7" y="39"/>
                </a:cxn>
              </a:cxnLst>
              <a:rect l="0" t="0" r="r" b="b"/>
              <a:pathLst>
                <a:path w="14" h="39">
                  <a:moveTo>
                    <a:pt x="7" y="39"/>
                  </a:moveTo>
                  <a:lnTo>
                    <a:pt x="3" y="31"/>
                  </a:lnTo>
                  <a:lnTo>
                    <a:pt x="1" y="20"/>
                  </a:lnTo>
                  <a:lnTo>
                    <a:pt x="0" y="8"/>
                  </a:lnTo>
                  <a:lnTo>
                    <a:pt x="1" y="0"/>
                  </a:lnTo>
                  <a:lnTo>
                    <a:pt x="5" y="7"/>
                  </a:lnTo>
                  <a:lnTo>
                    <a:pt x="8" y="17"/>
                  </a:lnTo>
                  <a:lnTo>
                    <a:pt x="11" y="28"/>
                  </a:lnTo>
                  <a:lnTo>
                    <a:pt x="14" y="39"/>
                  </a:lnTo>
                  <a:lnTo>
                    <a:pt x="13" y="39"/>
                  </a:lnTo>
                  <a:lnTo>
                    <a:pt x="10" y="39"/>
                  </a:lnTo>
                  <a:lnTo>
                    <a:pt x="9" y="39"/>
                  </a:lnTo>
                  <a:lnTo>
                    <a:pt x="7" y="39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8" name="Freeform 204"/>
            <p:cNvSpPr>
              <a:spLocks/>
            </p:cNvSpPr>
            <p:nvPr/>
          </p:nvSpPr>
          <p:spPr bwMode="auto">
            <a:xfrm>
              <a:off x="3661" y="3339"/>
              <a:ext cx="17" cy="39"/>
            </a:xfrm>
            <a:custGeom>
              <a:avLst/>
              <a:gdLst/>
              <a:ahLst/>
              <a:cxnLst>
                <a:cxn ang="0">
                  <a:pos x="2" y="39"/>
                </a:cxn>
                <a:cxn ang="0">
                  <a:pos x="0" y="31"/>
                </a:cxn>
                <a:cxn ang="0">
                  <a:pos x="5" y="18"/>
                </a:cxn>
                <a:cxn ang="0">
                  <a:pos x="13" y="6"/>
                </a:cxn>
                <a:cxn ang="0">
                  <a:pos x="17" y="0"/>
                </a:cxn>
                <a:cxn ang="0">
                  <a:pos x="15" y="9"/>
                </a:cxn>
                <a:cxn ang="0">
                  <a:pos x="11" y="23"/>
                </a:cxn>
                <a:cxn ang="0">
                  <a:pos x="6" y="35"/>
                </a:cxn>
                <a:cxn ang="0">
                  <a:pos x="2" y="39"/>
                </a:cxn>
              </a:cxnLst>
              <a:rect l="0" t="0" r="r" b="b"/>
              <a:pathLst>
                <a:path w="17" h="39">
                  <a:moveTo>
                    <a:pt x="2" y="39"/>
                  </a:moveTo>
                  <a:lnTo>
                    <a:pt x="0" y="31"/>
                  </a:lnTo>
                  <a:lnTo>
                    <a:pt x="5" y="18"/>
                  </a:lnTo>
                  <a:lnTo>
                    <a:pt x="13" y="6"/>
                  </a:lnTo>
                  <a:lnTo>
                    <a:pt x="17" y="0"/>
                  </a:lnTo>
                  <a:lnTo>
                    <a:pt x="15" y="9"/>
                  </a:lnTo>
                  <a:lnTo>
                    <a:pt x="11" y="23"/>
                  </a:lnTo>
                  <a:lnTo>
                    <a:pt x="6" y="35"/>
                  </a:lnTo>
                  <a:lnTo>
                    <a:pt x="2" y="39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9" name="Freeform 209"/>
            <p:cNvSpPr>
              <a:spLocks/>
            </p:cNvSpPr>
            <p:nvPr/>
          </p:nvSpPr>
          <p:spPr bwMode="auto">
            <a:xfrm>
              <a:off x="3687" y="3294"/>
              <a:ext cx="11" cy="13"/>
            </a:xfrm>
            <a:custGeom>
              <a:avLst/>
              <a:gdLst/>
              <a:ahLst/>
              <a:cxnLst>
                <a:cxn ang="0">
                  <a:pos x="1" y="13"/>
                </a:cxn>
                <a:cxn ang="0">
                  <a:pos x="0" y="12"/>
                </a:cxn>
                <a:cxn ang="0">
                  <a:pos x="1" y="10"/>
                </a:cxn>
                <a:cxn ang="0">
                  <a:pos x="2" y="6"/>
                </a:cxn>
                <a:cxn ang="0">
                  <a:pos x="4" y="0"/>
                </a:cxn>
                <a:cxn ang="0">
                  <a:pos x="6" y="0"/>
                </a:cxn>
                <a:cxn ang="0">
                  <a:pos x="8" y="0"/>
                </a:cxn>
                <a:cxn ang="0">
                  <a:pos x="9" y="0"/>
                </a:cxn>
                <a:cxn ang="0">
                  <a:pos x="11" y="0"/>
                </a:cxn>
                <a:cxn ang="0">
                  <a:pos x="10" y="5"/>
                </a:cxn>
                <a:cxn ang="0">
                  <a:pos x="9" y="8"/>
                </a:cxn>
                <a:cxn ang="0">
                  <a:pos x="8" y="11"/>
                </a:cxn>
                <a:cxn ang="0">
                  <a:pos x="6" y="13"/>
                </a:cxn>
                <a:cxn ang="0">
                  <a:pos x="5" y="13"/>
                </a:cxn>
                <a:cxn ang="0">
                  <a:pos x="3" y="13"/>
                </a:cxn>
                <a:cxn ang="0">
                  <a:pos x="2" y="13"/>
                </a:cxn>
                <a:cxn ang="0">
                  <a:pos x="1" y="13"/>
                </a:cxn>
              </a:cxnLst>
              <a:rect l="0" t="0" r="r" b="b"/>
              <a:pathLst>
                <a:path w="11" h="13">
                  <a:moveTo>
                    <a:pt x="1" y="13"/>
                  </a:moveTo>
                  <a:lnTo>
                    <a:pt x="0" y="12"/>
                  </a:lnTo>
                  <a:lnTo>
                    <a:pt x="1" y="10"/>
                  </a:lnTo>
                  <a:lnTo>
                    <a:pt x="2" y="6"/>
                  </a:lnTo>
                  <a:lnTo>
                    <a:pt x="4" y="0"/>
                  </a:lnTo>
                  <a:lnTo>
                    <a:pt x="6" y="0"/>
                  </a:lnTo>
                  <a:lnTo>
                    <a:pt x="8" y="0"/>
                  </a:lnTo>
                  <a:lnTo>
                    <a:pt x="9" y="0"/>
                  </a:lnTo>
                  <a:lnTo>
                    <a:pt x="11" y="0"/>
                  </a:lnTo>
                  <a:lnTo>
                    <a:pt x="10" y="5"/>
                  </a:lnTo>
                  <a:lnTo>
                    <a:pt x="9" y="8"/>
                  </a:lnTo>
                  <a:lnTo>
                    <a:pt x="8" y="11"/>
                  </a:lnTo>
                  <a:lnTo>
                    <a:pt x="6" y="13"/>
                  </a:lnTo>
                  <a:lnTo>
                    <a:pt x="5" y="13"/>
                  </a:lnTo>
                  <a:lnTo>
                    <a:pt x="3" y="13"/>
                  </a:lnTo>
                  <a:lnTo>
                    <a:pt x="2" y="13"/>
                  </a:lnTo>
                  <a:lnTo>
                    <a:pt x="1" y="13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60" name="Freeform 210"/>
            <p:cNvSpPr>
              <a:spLocks/>
            </p:cNvSpPr>
            <p:nvPr/>
          </p:nvSpPr>
          <p:spPr bwMode="auto">
            <a:xfrm>
              <a:off x="3716" y="3221"/>
              <a:ext cx="20" cy="43"/>
            </a:xfrm>
            <a:custGeom>
              <a:avLst/>
              <a:gdLst/>
              <a:ahLst/>
              <a:cxnLst>
                <a:cxn ang="0">
                  <a:pos x="2" y="43"/>
                </a:cxn>
                <a:cxn ang="0">
                  <a:pos x="1" y="42"/>
                </a:cxn>
                <a:cxn ang="0">
                  <a:pos x="1" y="41"/>
                </a:cxn>
                <a:cxn ang="0">
                  <a:pos x="0" y="41"/>
                </a:cxn>
                <a:cxn ang="0">
                  <a:pos x="0" y="40"/>
                </a:cxn>
                <a:cxn ang="0">
                  <a:pos x="10" y="18"/>
                </a:cxn>
                <a:cxn ang="0">
                  <a:pos x="15" y="6"/>
                </a:cxn>
                <a:cxn ang="0">
                  <a:pos x="18" y="2"/>
                </a:cxn>
                <a:cxn ang="0">
                  <a:pos x="20" y="0"/>
                </a:cxn>
                <a:cxn ang="0">
                  <a:pos x="19" y="10"/>
                </a:cxn>
                <a:cxn ang="0">
                  <a:pos x="15" y="21"/>
                </a:cxn>
                <a:cxn ang="0">
                  <a:pos x="11" y="31"/>
                </a:cxn>
                <a:cxn ang="0">
                  <a:pos x="6" y="43"/>
                </a:cxn>
                <a:cxn ang="0">
                  <a:pos x="5" y="43"/>
                </a:cxn>
                <a:cxn ang="0">
                  <a:pos x="4" y="43"/>
                </a:cxn>
                <a:cxn ang="0">
                  <a:pos x="3" y="43"/>
                </a:cxn>
                <a:cxn ang="0">
                  <a:pos x="2" y="43"/>
                </a:cxn>
              </a:cxnLst>
              <a:rect l="0" t="0" r="r" b="b"/>
              <a:pathLst>
                <a:path w="20" h="43">
                  <a:moveTo>
                    <a:pt x="2" y="43"/>
                  </a:moveTo>
                  <a:lnTo>
                    <a:pt x="1" y="42"/>
                  </a:lnTo>
                  <a:lnTo>
                    <a:pt x="1" y="41"/>
                  </a:lnTo>
                  <a:lnTo>
                    <a:pt x="0" y="41"/>
                  </a:lnTo>
                  <a:lnTo>
                    <a:pt x="0" y="40"/>
                  </a:lnTo>
                  <a:lnTo>
                    <a:pt x="10" y="18"/>
                  </a:lnTo>
                  <a:lnTo>
                    <a:pt x="15" y="6"/>
                  </a:lnTo>
                  <a:lnTo>
                    <a:pt x="18" y="2"/>
                  </a:lnTo>
                  <a:lnTo>
                    <a:pt x="20" y="0"/>
                  </a:lnTo>
                  <a:lnTo>
                    <a:pt x="19" y="10"/>
                  </a:lnTo>
                  <a:lnTo>
                    <a:pt x="15" y="21"/>
                  </a:lnTo>
                  <a:lnTo>
                    <a:pt x="11" y="31"/>
                  </a:lnTo>
                  <a:lnTo>
                    <a:pt x="6" y="43"/>
                  </a:lnTo>
                  <a:lnTo>
                    <a:pt x="5" y="43"/>
                  </a:lnTo>
                  <a:lnTo>
                    <a:pt x="4" y="43"/>
                  </a:lnTo>
                  <a:lnTo>
                    <a:pt x="3" y="43"/>
                  </a:lnTo>
                  <a:lnTo>
                    <a:pt x="2" y="43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61" name="Freeform 212"/>
            <p:cNvSpPr>
              <a:spLocks/>
            </p:cNvSpPr>
            <p:nvPr/>
          </p:nvSpPr>
          <p:spPr bwMode="auto">
            <a:xfrm>
              <a:off x="2240" y="3191"/>
              <a:ext cx="21" cy="53"/>
            </a:xfrm>
            <a:custGeom>
              <a:avLst/>
              <a:gdLst/>
              <a:ahLst/>
              <a:cxnLst>
                <a:cxn ang="0">
                  <a:pos x="14" y="53"/>
                </a:cxn>
                <a:cxn ang="0">
                  <a:pos x="6" y="26"/>
                </a:cxn>
                <a:cxn ang="0">
                  <a:pos x="2" y="11"/>
                </a:cxn>
                <a:cxn ang="0">
                  <a:pos x="0" y="5"/>
                </a:cxn>
                <a:cxn ang="0">
                  <a:pos x="0" y="2"/>
                </a:cxn>
                <a:cxn ang="0">
                  <a:pos x="1" y="0"/>
                </a:cxn>
                <a:cxn ang="0">
                  <a:pos x="3" y="0"/>
                </a:cxn>
                <a:cxn ang="0">
                  <a:pos x="5" y="0"/>
                </a:cxn>
                <a:cxn ang="0">
                  <a:pos x="9" y="1"/>
                </a:cxn>
                <a:cxn ang="0">
                  <a:pos x="13" y="12"/>
                </a:cxn>
                <a:cxn ang="0">
                  <a:pos x="16" y="25"/>
                </a:cxn>
                <a:cxn ang="0">
                  <a:pos x="19" y="38"/>
                </a:cxn>
                <a:cxn ang="0">
                  <a:pos x="21" y="52"/>
                </a:cxn>
                <a:cxn ang="0">
                  <a:pos x="19" y="52"/>
                </a:cxn>
                <a:cxn ang="0">
                  <a:pos x="18" y="52"/>
                </a:cxn>
                <a:cxn ang="0">
                  <a:pos x="16" y="52"/>
                </a:cxn>
                <a:cxn ang="0">
                  <a:pos x="14" y="53"/>
                </a:cxn>
              </a:cxnLst>
              <a:rect l="0" t="0" r="r" b="b"/>
              <a:pathLst>
                <a:path w="21" h="53">
                  <a:moveTo>
                    <a:pt x="14" y="53"/>
                  </a:moveTo>
                  <a:lnTo>
                    <a:pt x="6" y="26"/>
                  </a:lnTo>
                  <a:lnTo>
                    <a:pt x="2" y="11"/>
                  </a:lnTo>
                  <a:lnTo>
                    <a:pt x="0" y="5"/>
                  </a:lnTo>
                  <a:lnTo>
                    <a:pt x="0" y="2"/>
                  </a:lnTo>
                  <a:lnTo>
                    <a:pt x="1" y="0"/>
                  </a:lnTo>
                  <a:lnTo>
                    <a:pt x="3" y="0"/>
                  </a:lnTo>
                  <a:lnTo>
                    <a:pt x="5" y="0"/>
                  </a:lnTo>
                  <a:lnTo>
                    <a:pt x="9" y="1"/>
                  </a:lnTo>
                  <a:lnTo>
                    <a:pt x="13" y="12"/>
                  </a:lnTo>
                  <a:lnTo>
                    <a:pt x="16" y="25"/>
                  </a:lnTo>
                  <a:lnTo>
                    <a:pt x="19" y="38"/>
                  </a:lnTo>
                  <a:lnTo>
                    <a:pt x="21" y="52"/>
                  </a:lnTo>
                  <a:lnTo>
                    <a:pt x="19" y="52"/>
                  </a:lnTo>
                  <a:lnTo>
                    <a:pt x="18" y="52"/>
                  </a:lnTo>
                  <a:lnTo>
                    <a:pt x="16" y="52"/>
                  </a:lnTo>
                  <a:lnTo>
                    <a:pt x="14" y="53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62" name="Freeform 214"/>
            <p:cNvSpPr>
              <a:spLocks/>
            </p:cNvSpPr>
            <p:nvPr/>
          </p:nvSpPr>
          <p:spPr bwMode="auto">
            <a:xfrm>
              <a:off x="3694" y="2758"/>
              <a:ext cx="188" cy="463"/>
            </a:xfrm>
            <a:custGeom>
              <a:avLst/>
              <a:gdLst/>
              <a:ahLst/>
              <a:cxnLst>
                <a:cxn ang="0">
                  <a:pos x="1" y="462"/>
                </a:cxn>
                <a:cxn ang="0">
                  <a:pos x="11" y="427"/>
                </a:cxn>
                <a:cxn ang="0">
                  <a:pos x="46" y="324"/>
                </a:cxn>
                <a:cxn ang="0">
                  <a:pos x="81" y="223"/>
                </a:cxn>
                <a:cxn ang="0">
                  <a:pos x="97" y="188"/>
                </a:cxn>
                <a:cxn ang="0">
                  <a:pos x="102" y="184"/>
                </a:cxn>
                <a:cxn ang="0">
                  <a:pos x="102" y="181"/>
                </a:cxn>
                <a:cxn ang="0">
                  <a:pos x="98" y="180"/>
                </a:cxn>
                <a:cxn ang="0">
                  <a:pos x="96" y="175"/>
                </a:cxn>
                <a:cxn ang="0">
                  <a:pos x="104" y="167"/>
                </a:cxn>
                <a:cxn ang="0">
                  <a:pos x="118" y="161"/>
                </a:cxn>
                <a:cxn ang="0">
                  <a:pos x="119" y="157"/>
                </a:cxn>
                <a:cxn ang="0">
                  <a:pos x="113" y="156"/>
                </a:cxn>
                <a:cxn ang="0">
                  <a:pos x="106" y="146"/>
                </a:cxn>
                <a:cxn ang="0">
                  <a:pos x="123" y="132"/>
                </a:cxn>
                <a:cxn ang="0">
                  <a:pos x="118" y="130"/>
                </a:cxn>
                <a:cxn ang="0">
                  <a:pos x="119" y="115"/>
                </a:cxn>
                <a:cxn ang="0">
                  <a:pos x="137" y="107"/>
                </a:cxn>
                <a:cxn ang="0">
                  <a:pos x="138" y="102"/>
                </a:cxn>
                <a:cxn ang="0">
                  <a:pos x="126" y="103"/>
                </a:cxn>
                <a:cxn ang="0">
                  <a:pos x="123" y="97"/>
                </a:cxn>
                <a:cxn ang="0">
                  <a:pos x="129" y="89"/>
                </a:cxn>
                <a:cxn ang="0">
                  <a:pos x="143" y="83"/>
                </a:cxn>
                <a:cxn ang="0">
                  <a:pos x="144" y="78"/>
                </a:cxn>
                <a:cxn ang="0">
                  <a:pos x="136" y="78"/>
                </a:cxn>
                <a:cxn ang="0">
                  <a:pos x="130" y="70"/>
                </a:cxn>
                <a:cxn ang="0">
                  <a:pos x="142" y="60"/>
                </a:cxn>
                <a:cxn ang="0">
                  <a:pos x="157" y="56"/>
                </a:cxn>
                <a:cxn ang="0">
                  <a:pos x="149" y="52"/>
                </a:cxn>
                <a:cxn ang="0">
                  <a:pos x="136" y="48"/>
                </a:cxn>
                <a:cxn ang="0">
                  <a:pos x="139" y="35"/>
                </a:cxn>
                <a:cxn ang="0">
                  <a:pos x="157" y="28"/>
                </a:cxn>
                <a:cxn ang="0">
                  <a:pos x="152" y="23"/>
                </a:cxn>
                <a:cxn ang="0">
                  <a:pos x="144" y="17"/>
                </a:cxn>
                <a:cxn ang="0">
                  <a:pos x="148" y="0"/>
                </a:cxn>
                <a:cxn ang="0">
                  <a:pos x="162" y="2"/>
                </a:cxn>
                <a:cxn ang="0">
                  <a:pos x="176" y="7"/>
                </a:cxn>
                <a:cxn ang="0">
                  <a:pos x="188" y="15"/>
                </a:cxn>
                <a:cxn ang="0">
                  <a:pos x="188" y="22"/>
                </a:cxn>
                <a:cxn ang="0">
                  <a:pos x="159" y="96"/>
                </a:cxn>
                <a:cxn ang="0">
                  <a:pos x="129" y="171"/>
                </a:cxn>
                <a:cxn ang="0">
                  <a:pos x="98" y="246"/>
                </a:cxn>
                <a:cxn ang="0">
                  <a:pos x="66" y="321"/>
                </a:cxn>
                <a:cxn ang="0">
                  <a:pos x="33" y="394"/>
                </a:cxn>
                <a:cxn ang="0">
                  <a:pos x="5" y="457"/>
                </a:cxn>
              </a:cxnLst>
              <a:rect l="0" t="0" r="r" b="b"/>
              <a:pathLst>
                <a:path w="188" h="463">
                  <a:moveTo>
                    <a:pt x="2" y="463"/>
                  </a:moveTo>
                  <a:lnTo>
                    <a:pt x="1" y="463"/>
                  </a:lnTo>
                  <a:lnTo>
                    <a:pt x="1" y="462"/>
                  </a:lnTo>
                  <a:lnTo>
                    <a:pt x="0" y="462"/>
                  </a:lnTo>
                  <a:lnTo>
                    <a:pt x="0" y="461"/>
                  </a:lnTo>
                  <a:lnTo>
                    <a:pt x="11" y="427"/>
                  </a:lnTo>
                  <a:lnTo>
                    <a:pt x="22" y="392"/>
                  </a:lnTo>
                  <a:lnTo>
                    <a:pt x="34" y="358"/>
                  </a:lnTo>
                  <a:lnTo>
                    <a:pt x="46" y="324"/>
                  </a:lnTo>
                  <a:lnTo>
                    <a:pt x="57" y="290"/>
                  </a:lnTo>
                  <a:lnTo>
                    <a:pt x="69" y="256"/>
                  </a:lnTo>
                  <a:lnTo>
                    <a:pt x="81" y="223"/>
                  </a:lnTo>
                  <a:lnTo>
                    <a:pt x="92" y="190"/>
                  </a:lnTo>
                  <a:lnTo>
                    <a:pt x="94" y="189"/>
                  </a:lnTo>
                  <a:lnTo>
                    <a:pt x="97" y="188"/>
                  </a:lnTo>
                  <a:lnTo>
                    <a:pt x="99" y="187"/>
                  </a:lnTo>
                  <a:lnTo>
                    <a:pt x="102" y="185"/>
                  </a:lnTo>
                  <a:lnTo>
                    <a:pt x="102" y="184"/>
                  </a:lnTo>
                  <a:lnTo>
                    <a:pt x="102" y="183"/>
                  </a:lnTo>
                  <a:lnTo>
                    <a:pt x="102" y="182"/>
                  </a:lnTo>
                  <a:lnTo>
                    <a:pt x="102" y="181"/>
                  </a:lnTo>
                  <a:lnTo>
                    <a:pt x="101" y="180"/>
                  </a:lnTo>
                  <a:lnTo>
                    <a:pt x="99" y="180"/>
                  </a:lnTo>
                  <a:lnTo>
                    <a:pt x="98" y="180"/>
                  </a:lnTo>
                  <a:lnTo>
                    <a:pt x="96" y="179"/>
                  </a:lnTo>
                  <a:lnTo>
                    <a:pt x="96" y="177"/>
                  </a:lnTo>
                  <a:lnTo>
                    <a:pt x="96" y="175"/>
                  </a:lnTo>
                  <a:lnTo>
                    <a:pt x="96" y="173"/>
                  </a:lnTo>
                  <a:lnTo>
                    <a:pt x="96" y="171"/>
                  </a:lnTo>
                  <a:lnTo>
                    <a:pt x="104" y="167"/>
                  </a:lnTo>
                  <a:lnTo>
                    <a:pt x="109" y="164"/>
                  </a:lnTo>
                  <a:lnTo>
                    <a:pt x="113" y="163"/>
                  </a:lnTo>
                  <a:lnTo>
                    <a:pt x="118" y="161"/>
                  </a:lnTo>
                  <a:lnTo>
                    <a:pt x="118" y="160"/>
                  </a:lnTo>
                  <a:lnTo>
                    <a:pt x="119" y="158"/>
                  </a:lnTo>
                  <a:lnTo>
                    <a:pt x="119" y="157"/>
                  </a:lnTo>
                  <a:lnTo>
                    <a:pt x="119" y="156"/>
                  </a:lnTo>
                  <a:lnTo>
                    <a:pt x="116" y="156"/>
                  </a:lnTo>
                  <a:lnTo>
                    <a:pt x="113" y="156"/>
                  </a:lnTo>
                  <a:lnTo>
                    <a:pt x="109" y="157"/>
                  </a:lnTo>
                  <a:lnTo>
                    <a:pt x="106" y="157"/>
                  </a:lnTo>
                  <a:lnTo>
                    <a:pt x="106" y="146"/>
                  </a:lnTo>
                  <a:lnTo>
                    <a:pt x="110" y="141"/>
                  </a:lnTo>
                  <a:lnTo>
                    <a:pt x="117" y="138"/>
                  </a:lnTo>
                  <a:lnTo>
                    <a:pt x="123" y="132"/>
                  </a:lnTo>
                  <a:lnTo>
                    <a:pt x="122" y="131"/>
                  </a:lnTo>
                  <a:lnTo>
                    <a:pt x="121" y="130"/>
                  </a:lnTo>
                  <a:lnTo>
                    <a:pt x="118" y="130"/>
                  </a:lnTo>
                  <a:lnTo>
                    <a:pt x="113" y="129"/>
                  </a:lnTo>
                  <a:lnTo>
                    <a:pt x="115" y="119"/>
                  </a:lnTo>
                  <a:lnTo>
                    <a:pt x="119" y="115"/>
                  </a:lnTo>
                  <a:lnTo>
                    <a:pt x="126" y="113"/>
                  </a:lnTo>
                  <a:lnTo>
                    <a:pt x="137" y="110"/>
                  </a:lnTo>
                  <a:lnTo>
                    <a:pt x="137" y="107"/>
                  </a:lnTo>
                  <a:lnTo>
                    <a:pt x="137" y="105"/>
                  </a:lnTo>
                  <a:lnTo>
                    <a:pt x="137" y="104"/>
                  </a:lnTo>
                  <a:lnTo>
                    <a:pt x="138" y="102"/>
                  </a:lnTo>
                  <a:lnTo>
                    <a:pt x="134" y="102"/>
                  </a:lnTo>
                  <a:lnTo>
                    <a:pt x="130" y="103"/>
                  </a:lnTo>
                  <a:lnTo>
                    <a:pt x="126" y="103"/>
                  </a:lnTo>
                  <a:lnTo>
                    <a:pt x="122" y="104"/>
                  </a:lnTo>
                  <a:lnTo>
                    <a:pt x="123" y="100"/>
                  </a:lnTo>
                  <a:lnTo>
                    <a:pt x="123" y="97"/>
                  </a:lnTo>
                  <a:lnTo>
                    <a:pt x="123" y="94"/>
                  </a:lnTo>
                  <a:lnTo>
                    <a:pt x="124" y="91"/>
                  </a:lnTo>
                  <a:lnTo>
                    <a:pt x="129" y="89"/>
                  </a:lnTo>
                  <a:lnTo>
                    <a:pt x="134" y="87"/>
                  </a:lnTo>
                  <a:lnTo>
                    <a:pt x="138" y="85"/>
                  </a:lnTo>
                  <a:lnTo>
                    <a:pt x="143" y="83"/>
                  </a:lnTo>
                  <a:lnTo>
                    <a:pt x="143" y="81"/>
                  </a:lnTo>
                  <a:lnTo>
                    <a:pt x="144" y="80"/>
                  </a:lnTo>
                  <a:lnTo>
                    <a:pt x="144" y="78"/>
                  </a:lnTo>
                  <a:lnTo>
                    <a:pt x="144" y="77"/>
                  </a:lnTo>
                  <a:lnTo>
                    <a:pt x="140" y="78"/>
                  </a:lnTo>
                  <a:lnTo>
                    <a:pt x="136" y="78"/>
                  </a:lnTo>
                  <a:lnTo>
                    <a:pt x="132" y="78"/>
                  </a:lnTo>
                  <a:lnTo>
                    <a:pt x="128" y="79"/>
                  </a:lnTo>
                  <a:lnTo>
                    <a:pt x="130" y="70"/>
                  </a:lnTo>
                  <a:lnTo>
                    <a:pt x="134" y="64"/>
                  </a:lnTo>
                  <a:lnTo>
                    <a:pt x="138" y="61"/>
                  </a:lnTo>
                  <a:lnTo>
                    <a:pt x="142" y="60"/>
                  </a:lnTo>
                  <a:lnTo>
                    <a:pt x="147" y="59"/>
                  </a:lnTo>
                  <a:lnTo>
                    <a:pt x="152" y="59"/>
                  </a:lnTo>
                  <a:lnTo>
                    <a:pt x="157" y="56"/>
                  </a:lnTo>
                  <a:lnTo>
                    <a:pt x="162" y="52"/>
                  </a:lnTo>
                  <a:lnTo>
                    <a:pt x="155" y="52"/>
                  </a:lnTo>
                  <a:lnTo>
                    <a:pt x="149" y="52"/>
                  </a:lnTo>
                  <a:lnTo>
                    <a:pt x="142" y="52"/>
                  </a:lnTo>
                  <a:lnTo>
                    <a:pt x="135" y="52"/>
                  </a:lnTo>
                  <a:lnTo>
                    <a:pt x="136" y="48"/>
                  </a:lnTo>
                  <a:lnTo>
                    <a:pt x="137" y="43"/>
                  </a:lnTo>
                  <a:lnTo>
                    <a:pt x="138" y="39"/>
                  </a:lnTo>
                  <a:lnTo>
                    <a:pt x="139" y="35"/>
                  </a:lnTo>
                  <a:lnTo>
                    <a:pt x="145" y="33"/>
                  </a:lnTo>
                  <a:lnTo>
                    <a:pt x="151" y="30"/>
                  </a:lnTo>
                  <a:lnTo>
                    <a:pt x="157" y="28"/>
                  </a:lnTo>
                  <a:lnTo>
                    <a:pt x="163" y="26"/>
                  </a:lnTo>
                  <a:lnTo>
                    <a:pt x="157" y="24"/>
                  </a:lnTo>
                  <a:lnTo>
                    <a:pt x="152" y="23"/>
                  </a:lnTo>
                  <a:lnTo>
                    <a:pt x="147" y="22"/>
                  </a:lnTo>
                  <a:lnTo>
                    <a:pt x="142" y="22"/>
                  </a:lnTo>
                  <a:lnTo>
                    <a:pt x="144" y="17"/>
                  </a:lnTo>
                  <a:lnTo>
                    <a:pt x="145" y="11"/>
                  </a:lnTo>
                  <a:lnTo>
                    <a:pt x="147" y="5"/>
                  </a:lnTo>
                  <a:lnTo>
                    <a:pt x="148" y="0"/>
                  </a:lnTo>
                  <a:lnTo>
                    <a:pt x="153" y="0"/>
                  </a:lnTo>
                  <a:lnTo>
                    <a:pt x="158" y="1"/>
                  </a:lnTo>
                  <a:lnTo>
                    <a:pt x="162" y="2"/>
                  </a:lnTo>
                  <a:lnTo>
                    <a:pt x="167" y="3"/>
                  </a:lnTo>
                  <a:lnTo>
                    <a:pt x="171" y="5"/>
                  </a:lnTo>
                  <a:lnTo>
                    <a:pt x="176" y="7"/>
                  </a:lnTo>
                  <a:lnTo>
                    <a:pt x="182" y="10"/>
                  </a:lnTo>
                  <a:lnTo>
                    <a:pt x="188" y="13"/>
                  </a:lnTo>
                  <a:lnTo>
                    <a:pt x="188" y="15"/>
                  </a:lnTo>
                  <a:lnTo>
                    <a:pt x="188" y="17"/>
                  </a:lnTo>
                  <a:lnTo>
                    <a:pt x="188" y="20"/>
                  </a:lnTo>
                  <a:lnTo>
                    <a:pt x="188" y="22"/>
                  </a:lnTo>
                  <a:lnTo>
                    <a:pt x="179" y="47"/>
                  </a:lnTo>
                  <a:lnTo>
                    <a:pt x="168" y="71"/>
                  </a:lnTo>
                  <a:lnTo>
                    <a:pt x="159" y="96"/>
                  </a:lnTo>
                  <a:lnTo>
                    <a:pt x="149" y="121"/>
                  </a:lnTo>
                  <a:lnTo>
                    <a:pt x="139" y="146"/>
                  </a:lnTo>
                  <a:lnTo>
                    <a:pt x="129" y="171"/>
                  </a:lnTo>
                  <a:lnTo>
                    <a:pt x="119" y="196"/>
                  </a:lnTo>
                  <a:lnTo>
                    <a:pt x="109" y="221"/>
                  </a:lnTo>
                  <a:lnTo>
                    <a:pt x="98" y="246"/>
                  </a:lnTo>
                  <a:lnTo>
                    <a:pt x="87" y="272"/>
                  </a:lnTo>
                  <a:lnTo>
                    <a:pt x="77" y="297"/>
                  </a:lnTo>
                  <a:lnTo>
                    <a:pt x="66" y="321"/>
                  </a:lnTo>
                  <a:lnTo>
                    <a:pt x="55" y="346"/>
                  </a:lnTo>
                  <a:lnTo>
                    <a:pt x="44" y="371"/>
                  </a:lnTo>
                  <a:lnTo>
                    <a:pt x="33" y="394"/>
                  </a:lnTo>
                  <a:lnTo>
                    <a:pt x="21" y="418"/>
                  </a:lnTo>
                  <a:lnTo>
                    <a:pt x="11" y="444"/>
                  </a:lnTo>
                  <a:lnTo>
                    <a:pt x="5" y="457"/>
                  </a:lnTo>
                  <a:lnTo>
                    <a:pt x="3" y="462"/>
                  </a:lnTo>
                  <a:lnTo>
                    <a:pt x="2" y="463"/>
                  </a:lnTo>
                  <a:close/>
                </a:path>
              </a:pathLst>
            </a:custGeom>
            <a:solidFill>
              <a:srgbClr val="EDEADB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63" name="Freeform 217"/>
            <p:cNvSpPr>
              <a:spLocks/>
            </p:cNvSpPr>
            <p:nvPr/>
          </p:nvSpPr>
          <p:spPr bwMode="auto">
            <a:xfrm>
              <a:off x="2244" y="3123"/>
              <a:ext cx="13" cy="35"/>
            </a:xfrm>
            <a:custGeom>
              <a:avLst/>
              <a:gdLst/>
              <a:ahLst/>
              <a:cxnLst>
                <a:cxn ang="0">
                  <a:pos x="8" y="34"/>
                </a:cxn>
                <a:cxn ang="0">
                  <a:pos x="3" y="19"/>
                </a:cxn>
                <a:cxn ang="0">
                  <a:pos x="1" y="11"/>
                </a:cxn>
                <a:cxn ang="0">
                  <a:pos x="0" y="7"/>
                </a:cxn>
                <a:cxn ang="0">
                  <a:pos x="0" y="3"/>
                </a:cxn>
                <a:cxn ang="0">
                  <a:pos x="1" y="2"/>
                </a:cxn>
                <a:cxn ang="0">
                  <a:pos x="2" y="1"/>
                </a:cxn>
                <a:cxn ang="0">
                  <a:pos x="2" y="1"/>
                </a:cxn>
                <a:cxn ang="0">
                  <a:pos x="3" y="0"/>
                </a:cxn>
                <a:cxn ang="0">
                  <a:pos x="6" y="7"/>
                </a:cxn>
                <a:cxn ang="0">
                  <a:pos x="9" y="16"/>
                </a:cxn>
                <a:cxn ang="0">
                  <a:pos x="11" y="25"/>
                </a:cxn>
                <a:cxn ang="0">
                  <a:pos x="13" y="35"/>
                </a:cxn>
                <a:cxn ang="0">
                  <a:pos x="12" y="35"/>
                </a:cxn>
                <a:cxn ang="0">
                  <a:pos x="11" y="34"/>
                </a:cxn>
                <a:cxn ang="0">
                  <a:pos x="9" y="34"/>
                </a:cxn>
                <a:cxn ang="0">
                  <a:pos x="8" y="34"/>
                </a:cxn>
              </a:cxnLst>
              <a:rect l="0" t="0" r="r" b="b"/>
              <a:pathLst>
                <a:path w="13" h="35">
                  <a:moveTo>
                    <a:pt x="8" y="34"/>
                  </a:moveTo>
                  <a:lnTo>
                    <a:pt x="3" y="19"/>
                  </a:lnTo>
                  <a:lnTo>
                    <a:pt x="1" y="11"/>
                  </a:lnTo>
                  <a:lnTo>
                    <a:pt x="0" y="7"/>
                  </a:lnTo>
                  <a:lnTo>
                    <a:pt x="0" y="3"/>
                  </a:lnTo>
                  <a:lnTo>
                    <a:pt x="1" y="2"/>
                  </a:lnTo>
                  <a:lnTo>
                    <a:pt x="2" y="1"/>
                  </a:lnTo>
                  <a:lnTo>
                    <a:pt x="2" y="1"/>
                  </a:lnTo>
                  <a:lnTo>
                    <a:pt x="3" y="0"/>
                  </a:lnTo>
                  <a:lnTo>
                    <a:pt x="6" y="7"/>
                  </a:lnTo>
                  <a:lnTo>
                    <a:pt x="9" y="16"/>
                  </a:lnTo>
                  <a:lnTo>
                    <a:pt x="11" y="25"/>
                  </a:lnTo>
                  <a:lnTo>
                    <a:pt x="13" y="35"/>
                  </a:lnTo>
                  <a:lnTo>
                    <a:pt x="12" y="35"/>
                  </a:lnTo>
                  <a:lnTo>
                    <a:pt x="11" y="34"/>
                  </a:lnTo>
                  <a:lnTo>
                    <a:pt x="9" y="34"/>
                  </a:lnTo>
                  <a:lnTo>
                    <a:pt x="8" y="3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64" name="Freeform 220"/>
            <p:cNvSpPr>
              <a:spLocks/>
            </p:cNvSpPr>
            <p:nvPr/>
          </p:nvSpPr>
          <p:spPr bwMode="auto">
            <a:xfrm>
              <a:off x="3771" y="3094"/>
              <a:ext cx="9" cy="10"/>
            </a:xfrm>
            <a:custGeom>
              <a:avLst/>
              <a:gdLst/>
              <a:ahLst/>
              <a:cxnLst>
                <a:cxn ang="0">
                  <a:pos x="0" y="10"/>
                </a:cxn>
                <a:cxn ang="0">
                  <a:pos x="1" y="4"/>
                </a:cxn>
                <a:cxn ang="0">
                  <a:pos x="2" y="1"/>
                </a:cxn>
                <a:cxn ang="0">
                  <a:pos x="4" y="0"/>
                </a:cxn>
                <a:cxn ang="0">
                  <a:pos x="9" y="0"/>
                </a:cxn>
                <a:cxn ang="0">
                  <a:pos x="5" y="6"/>
                </a:cxn>
                <a:cxn ang="0">
                  <a:pos x="3" y="8"/>
                </a:cxn>
                <a:cxn ang="0">
                  <a:pos x="2" y="9"/>
                </a:cxn>
                <a:cxn ang="0">
                  <a:pos x="0" y="10"/>
                </a:cxn>
              </a:cxnLst>
              <a:rect l="0" t="0" r="r" b="b"/>
              <a:pathLst>
                <a:path w="9" h="10">
                  <a:moveTo>
                    <a:pt x="0" y="10"/>
                  </a:moveTo>
                  <a:lnTo>
                    <a:pt x="1" y="4"/>
                  </a:lnTo>
                  <a:lnTo>
                    <a:pt x="2" y="1"/>
                  </a:lnTo>
                  <a:lnTo>
                    <a:pt x="4" y="0"/>
                  </a:lnTo>
                  <a:lnTo>
                    <a:pt x="9" y="0"/>
                  </a:lnTo>
                  <a:lnTo>
                    <a:pt x="5" y="6"/>
                  </a:lnTo>
                  <a:lnTo>
                    <a:pt x="3" y="8"/>
                  </a:lnTo>
                  <a:lnTo>
                    <a:pt x="2" y="9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65" name="Freeform 221"/>
            <p:cNvSpPr>
              <a:spLocks/>
            </p:cNvSpPr>
            <p:nvPr/>
          </p:nvSpPr>
          <p:spPr bwMode="auto">
            <a:xfrm>
              <a:off x="2227" y="3059"/>
              <a:ext cx="13" cy="34"/>
            </a:xfrm>
            <a:custGeom>
              <a:avLst/>
              <a:gdLst/>
              <a:ahLst/>
              <a:cxnLst>
                <a:cxn ang="0">
                  <a:pos x="12" y="34"/>
                </a:cxn>
                <a:cxn ang="0">
                  <a:pos x="9" y="26"/>
                </a:cxn>
                <a:cxn ang="0">
                  <a:pos x="6" y="17"/>
                </a:cxn>
                <a:cxn ang="0">
                  <a:pos x="3" y="9"/>
                </a:cxn>
                <a:cxn ang="0">
                  <a:pos x="0" y="0"/>
                </a:cxn>
                <a:cxn ang="0">
                  <a:pos x="9" y="5"/>
                </a:cxn>
                <a:cxn ang="0">
                  <a:pos x="12" y="17"/>
                </a:cxn>
                <a:cxn ang="0">
                  <a:pos x="13" y="29"/>
                </a:cxn>
                <a:cxn ang="0">
                  <a:pos x="12" y="34"/>
                </a:cxn>
              </a:cxnLst>
              <a:rect l="0" t="0" r="r" b="b"/>
              <a:pathLst>
                <a:path w="13" h="34">
                  <a:moveTo>
                    <a:pt x="12" y="34"/>
                  </a:moveTo>
                  <a:lnTo>
                    <a:pt x="9" y="26"/>
                  </a:lnTo>
                  <a:lnTo>
                    <a:pt x="6" y="17"/>
                  </a:lnTo>
                  <a:lnTo>
                    <a:pt x="3" y="9"/>
                  </a:lnTo>
                  <a:lnTo>
                    <a:pt x="0" y="0"/>
                  </a:lnTo>
                  <a:lnTo>
                    <a:pt x="9" y="5"/>
                  </a:lnTo>
                  <a:lnTo>
                    <a:pt x="12" y="17"/>
                  </a:lnTo>
                  <a:lnTo>
                    <a:pt x="13" y="29"/>
                  </a:lnTo>
                  <a:lnTo>
                    <a:pt x="12" y="3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66" name="Freeform 227"/>
            <p:cNvSpPr>
              <a:spLocks/>
            </p:cNvSpPr>
            <p:nvPr/>
          </p:nvSpPr>
          <p:spPr bwMode="auto">
            <a:xfrm>
              <a:off x="2166" y="2745"/>
              <a:ext cx="66" cy="228"/>
            </a:xfrm>
            <a:custGeom>
              <a:avLst/>
              <a:gdLst/>
              <a:ahLst/>
              <a:cxnLst>
                <a:cxn ang="0">
                  <a:pos x="59" y="215"/>
                </a:cxn>
                <a:cxn ang="0">
                  <a:pos x="50" y="182"/>
                </a:cxn>
                <a:cxn ang="0">
                  <a:pos x="38" y="146"/>
                </a:cxn>
                <a:cxn ang="0">
                  <a:pos x="28" y="109"/>
                </a:cxn>
                <a:cxn ang="0">
                  <a:pos x="17" y="76"/>
                </a:cxn>
                <a:cxn ang="0">
                  <a:pos x="2" y="29"/>
                </a:cxn>
                <a:cxn ang="0">
                  <a:pos x="7" y="9"/>
                </a:cxn>
                <a:cxn ang="0">
                  <a:pos x="20" y="3"/>
                </a:cxn>
                <a:cxn ang="0">
                  <a:pos x="28" y="12"/>
                </a:cxn>
                <a:cxn ang="0">
                  <a:pos x="22" y="18"/>
                </a:cxn>
                <a:cxn ang="0">
                  <a:pos x="17" y="25"/>
                </a:cxn>
                <a:cxn ang="0">
                  <a:pos x="24" y="28"/>
                </a:cxn>
                <a:cxn ang="0">
                  <a:pos x="31" y="30"/>
                </a:cxn>
                <a:cxn ang="0">
                  <a:pos x="31" y="33"/>
                </a:cxn>
                <a:cxn ang="0">
                  <a:pos x="23" y="38"/>
                </a:cxn>
                <a:cxn ang="0">
                  <a:pos x="16" y="41"/>
                </a:cxn>
                <a:cxn ang="0">
                  <a:pos x="18" y="45"/>
                </a:cxn>
                <a:cxn ang="0">
                  <a:pos x="28" y="47"/>
                </a:cxn>
                <a:cxn ang="0">
                  <a:pos x="34" y="49"/>
                </a:cxn>
                <a:cxn ang="0">
                  <a:pos x="34" y="55"/>
                </a:cxn>
                <a:cxn ang="0">
                  <a:pos x="32" y="59"/>
                </a:cxn>
                <a:cxn ang="0">
                  <a:pos x="27" y="62"/>
                </a:cxn>
                <a:cxn ang="0">
                  <a:pos x="27" y="66"/>
                </a:cxn>
                <a:cxn ang="0">
                  <a:pos x="33" y="68"/>
                </a:cxn>
                <a:cxn ang="0">
                  <a:pos x="38" y="75"/>
                </a:cxn>
                <a:cxn ang="0">
                  <a:pos x="37" y="85"/>
                </a:cxn>
                <a:cxn ang="0">
                  <a:pos x="43" y="103"/>
                </a:cxn>
                <a:cxn ang="0">
                  <a:pos x="46" y="130"/>
                </a:cxn>
                <a:cxn ang="0">
                  <a:pos x="47" y="145"/>
                </a:cxn>
                <a:cxn ang="0">
                  <a:pos x="50" y="148"/>
                </a:cxn>
                <a:cxn ang="0">
                  <a:pos x="58" y="181"/>
                </a:cxn>
                <a:cxn ang="0">
                  <a:pos x="65" y="216"/>
                </a:cxn>
                <a:cxn ang="0">
                  <a:pos x="65" y="227"/>
                </a:cxn>
                <a:cxn ang="0">
                  <a:pos x="65" y="228"/>
                </a:cxn>
              </a:cxnLst>
              <a:rect l="0" t="0" r="r" b="b"/>
              <a:pathLst>
                <a:path w="66" h="228">
                  <a:moveTo>
                    <a:pt x="64" y="228"/>
                  </a:moveTo>
                  <a:lnTo>
                    <a:pt x="59" y="215"/>
                  </a:lnTo>
                  <a:lnTo>
                    <a:pt x="55" y="198"/>
                  </a:lnTo>
                  <a:lnTo>
                    <a:pt x="50" y="182"/>
                  </a:lnTo>
                  <a:lnTo>
                    <a:pt x="44" y="164"/>
                  </a:lnTo>
                  <a:lnTo>
                    <a:pt x="38" y="146"/>
                  </a:lnTo>
                  <a:lnTo>
                    <a:pt x="33" y="128"/>
                  </a:lnTo>
                  <a:lnTo>
                    <a:pt x="28" y="109"/>
                  </a:lnTo>
                  <a:lnTo>
                    <a:pt x="23" y="93"/>
                  </a:lnTo>
                  <a:lnTo>
                    <a:pt x="17" y="76"/>
                  </a:lnTo>
                  <a:lnTo>
                    <a:pt x="9" y="53"/>
                  </a:lnTo>
                  <a:lnTo>
                    <a:pt x="2" y="29"/>
                  </a:lnTo>
                  <a:lnTo>
                    <a:pt x="0" y="13"/>
                  </a:lnTo>
                  <a:lnTo>
                    <a:pt x="7" y="9"/>
                  </a:lnTo>
                  <a:lnTo>
                    <a:pt x="13" y="6"/>
                  </a:lnTo>
                  <a:lnTo>
                    <a:pt x="20" y="3"/>
                  </a:lnTo>
                  <a:lnTo>
                    <a:pt x="28" y="0"/>
                  </a:lnTo>
                  <a:lnTo>
                    <a:pt x="28" y="12"/>
                  </a:lnTo>
                  <a:lnTo>
                    <a:pt x="27" y="16"/>
                  </a:lnTo>
                  <a:lnTo>
                    <a:pt x="22" y="18"/>
                  </a:lnTo>
                  <a:lnTo>
                    <a:pt x="13" y="23"/>
                  </a:lnTo>
                  <a:lnTo>
                    <a:pt x="17" y="25"/>
                  </a:lnTo>
                  <a:lnTo>
                    <a:pt x="20" y="27"/>
                  </a:lnTo>
                  <a:lnTo>
                    <a:pt x="24" y="28"/>
                  </a:lnTo>
                  <a:lnTo>
                    <a:pt x="31" y="29"/>
                  </a:lnTo>
                  <a:lnTo>
                    <a:pt x="31" y="30"/>
                  </a:lnTo>
                  <a:lnTo>
                    <a:pt x="31" y="32"/>
                  </a:lnTo>
                  <a:lnTo>
                    <a:pt x="31" y="33"/>
                  </a:lnTo>
                  <a:lnTo>
                    <a:pt x="32" y="35"/>
                  </a:lnTo>
                  <a:lnTo>
                    <a:pt x="23" y="38"/>
                  </a:lnTo>
                  <a:lnTo>
                    <a:pt x="18" y="40"/>
                  </a:lnTo>
                  <a:lnTo>
                    <a:pt x="16" y="41"/>
                  </a:lnTo>
                  <a:lnTo>
                    <a:pt x="15" y="42"/>
                  </a:lnTo>
                  <a:lnTo>
                    <a:pt x="18" y="45"/>
                  </a:lnTo>
                  <a:lnTo>
                    <a:pt x="23" y="46"/>
                  </a:lnTo>
                  <a:lnTo>
                    <a:pt x="28" y="47"/>
                  </a:lnTo>
                  <a:lnTo>
                    <a:pt x="34" y="47"/>
                  </a:lnTo>
                  <a:lnTo>
                    <a:pt x="34" y="49"/>
                  </a:lnTo>
                  <a:lnTo>
                    <a:pt x="34" y="52"/>
                  </a:lnTo>
                  <a:lnTo>
                    <a:pt x="34" y="55"/>
                  </a:lnTo>
                  <a:lnTo>
                    <a:pt x="34" y="58"/>
                  </a:lnTo>
                  <a:lnTo>
                    <a:pt x="32" y="59"/>
                  </a:lnTo>
                  <a:lnTo>
                    <a:pt x="30" y="61"/>
                  </a:lnTo>
                  <a:lnTo>
                    <a:pt x="27" y="62"/>
                  </a:lnTo>
                  <a:lnTo>
                    <a:pt x="25" y="64"/>
                  </a:lnTo>
                  <a:lnTo>
                    <a:pt x="27" y="66"/>
                  </a:lnTo>
                  <a:lnTo>
                    <a:pt x="30" y="68"/>
                  </a:lnTo>
                  <a:lnTo>
                    <a:pt x="33" y="68"/>
                  </a:lnTo>
                  <a:lnTo>
                    <a:pt x="38" y="69"/>
                  </a:lnTo>
                  <a:lnTo>
                    <a:pt x="38" y="75"/>
                  </a:lnTo>
                  <a:lnTo>
                    <a:pt x="37" y="80"/>
                  </a:lnTo>
                  <a:lnTo>
                    <a:pt x="37" y="85"/>
                  </a:lnTo>
                  <a:lnTo>
                    <a:pt x="36" y="92"/>
                  </a:lnTo>
                  <a:lnTo>
                    <a:pt x="43" y="103"/>
                  </a:lnTo>
                  <a:lnTo>
                    <a:pt x="46" y="116"/>
                  </a:lnTo>
                  <a:lnTo>
                    <a:pt x="46" y="130"/>
                  </a:lnTo>
                  <a:lnTo>
                    <a:pt x="45" y="144"/>
                  </a:lnTo>
                  <a:lnTo>
                    <a:pt x="47" y="145"/>
                  </a:lnTo>
                  <a:lnTo>
                    <a:pt x="48" y="146"/>
                  </a:lnTo>
                  <a:lnTo>
                    <a:pt x="50" y="148"/>
                  </a:lnTo>
                  <a:lnTo>
                    <a:pt x="52" y="149"/>
                  </a:lnTo>
                  <a:lnTo>
                    <a:pt x="58" y="181"/>
                  </a:lnTo>
                  <a:lnTo>
                    <a:pt x="62" y="203"/>
                  </a:lnTo>
                  <a:lnTo>
                    <a:pt x="65" y="216"/>
                  </a:lnTo>
                  <a:lnTo>
                    <a:pt x="66" y="227"/>
                  </a:lnTo>
                  <a:lnTo>
                    <a:pt x="65" y="227"/>
                  </a:lnTo>
                  <a:lnTo>
                    <a:pt x="65" y="227"/>
                  </a:lnTo>
                  <a:lnTo>
                    <a:pt x="65" y="228"/>
                  </a:lnTo>
                  <a:lnTo>
                    <a:pt x="64" y="228"/>
                  </a:lnTo>
                  <a:close/>
                </a:path>
              </a:pathLst>
            </a:custGeom>
            <a:solidFill>
              <a:srgbClr val="EDEADB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5" name="Прямоугольник 4"/>
          <p:cNvSpPr/>
          <p:nvPr/>
        </p:nvSpPr>
        <p:spPr>
          <a:xfrm>
            <a:off x="1463847" y="720090"/>
            <a:ext cx="8869191" cy="4410040"/>
          </a:xfrm>
          <a:prstGeom prst="rect">
            <a:avLst/>
          </a:prstGeom>
        </p:spPr>
        <p:txBody>
          <a:bodyPr wrap="square" lIns="100191" tIns="50095" rIns="100191" bIns="50095">
            <a:spAutoFit/>
          </a:bodyPr>
          <a:lstStyle/>
          <a:p>
            <a:pPr algn="ctr"/>
            <a:r>
              <a:rPr lang="ru-RU" sz="3500" b="1" dirty="0" smtClean="0"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     В </a:t>
            </a:r>
            <a:r>
              <a:rPr lang="ru-RU" sz="3500" b="1" dirty="0" smtClean="0">
                <a:solidFill>
                  <a:srgbClr val="FF0000"/>
                </a:solidFill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1427</a:t>
            </a:r>
            <a:r>
              <a:rPr lang="ru-RU" sz="3500" b="1" dirty="0" smtClean="0"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 году, математик </a:t>
            </a:r>
          </a:p>
          <a:p>
            <a:pPr algn="ctr"/>
            <a:r>
              <a:rPr lang="ru-RU" sz="3500" b="1" dirty="0" smtClean="0"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и астроном из </a:t>
            </a:r>
            <a:r>
              <a:rPr lang="ru-RU" sz="3500" b="1" dirty="0" smtClean="0">
                <a:solidFill>
                  <a:srgbClr val="FF0000"/>
                </a:solidFill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Узбекистана</a:t>
            </a:r>
            <a:r>
              <a:rPr lang="ru-RU" sz="3500" b="1" dirty="0" smtClean="0"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,</a:t>
            </a:r>
          </a:p>
          <a:p>
            <a:pPr algn="ctr"/>
            <a:r>
              <a:rPr lang="ru-RU" sz="3500" b="1" dirty="0" smtClean="0"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 Ал-Каши написал книгу </a:t>
            </a:r>
          </a:p>
          <a:p>
            <a:pPr algn="ctr"/>
            <a:r>
              <a:rPr lang="ru-RU" sz="3500" b="1" dirty="0" smtClean="0"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«Ключ к арифметике», </a:t>
            </a:r>
          </a:p>
          <a:p>
            <a:pPr algn="ctr"/>
            <a:r>
              <a:rPr lang="ru-RU" sz="3500" b="1" dirty="0" smtClean="0"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в которой  сформулировал </a:t>
            </a:r>
          </a:p>
          <a:p>
            <a:pPr algn="ctr"/>
            <a:r>
              <a:rPr lang="ru-RU" sz="3500" b="1" dirty="0" smtClean="0"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основные </a:t>
            </a:r>
          </a:p>
          <a:p>
            <a:pPr algn="ctr"/>
            <a:r>
              <a:rPr lang="ru-RU" sz="3500" b="1" dirty="0" smtClean="0"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правила действий</a:t>
            </a:r>
          </a:p>
          <a:p>
            <a:pPr algn="ctr"/>
            <a:r>
              <a:rPr lang="ru-RU" sz="3500" b="1" dirty="0" smtClean="0"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 с десятичными дробями</a:t>
            </a:r>
            <a:endParaRPr lang="ru-RU" sz="3500" dirty="0">
              <a:latin typeface="Comic Sans MS" pitchFamily="66" charset="0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Вертикальный свиток 8"/>
          <p:cNvSpPr/>
          <p:nvPr/>
        </p:nvSpPr>
        <p:spPr>
          <a:xfrm>
            <a:off x="258326" y="2560320"/>
            <a:ext cx="4908193" cy="4480560"/>
          </a:xfrm>
          <a:prstGeom prst="verticalScroll">
            <a:avLst>
              <a:gd name="adj" fmla="val 684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191" tIns="50095" rIns="100191" bIns="50095" rtlCol="0" anchor="ctr"/>
          <a:lstStyle/>
          <a:p>
            <a:pPr algn="ctr"/>
            <a:r>
              <a:rPr lang="ru-RU" sz="3100" b="1" dirty="0" smtClean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В </a:t>
            </a:r>
            <a:r>
              <a:rPr lang="ru-RU" sz="3100" b="1" dirty="0" smtClean="0">
                <a:solidFill>
                  <a:srgbClr val="FF0000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1579</a:t>
            </a:r>
            <a:r>
              <a:rPr lang="ru-RU" sz="3100" b="1" dirty="0" smtClean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году десятичные дроби применяются в "Математическом каноне"  французского математика Франсуа Виета (1540-1603), опубликованном в Париже. </a:t>
            </a:r>
            <a:endParaRPr lang="ru-RU" sz="3100" dirty="0"/>
          </a:p>
        </p:txBody>
      </p:sp>
      <p:pic>
        <p:nvPicPr>
          <p:cNvPr id="3" name="Рисунок 2" descr="рис 06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2760" y="320041"/>
            <a:ext cx="1808282" cy="2125671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4" name="Рисунок 3" descr="рис 09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80322" y="320040"/>
            <a:ext cx="1781906" cy="216027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10" name="Вертикальный свиток 9"/>
          <p:cNvSpPr/>
          <p:nvPr/>
        </p:nvSpPr>
        <p:spPr>
          <a:xfrm>
            <a:off x="5424845" y="2560320"/>
            <a:ext cx="4908193" cy="4480560"/>
          </a:xfrm>
          <a:prstGeom prst="verticalScroll">
            <a:avLst>
              <a:gd name="adj" fmla="val 647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191" tIns="50095" rIns="100191" bIns="50095" rtlCol="0" anchor="ctr"/>
          <a:lstStyle/>
          <a:p>
            <a:pPr algn="ctr"/>
            <a:r>
              <a:rPr lang="ru-RU" sz="2600" b="1" dirty="0" smtClean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Широкое</a:t>
            </a:r>
          </a:p>
          <a:p>
            <a:pPr algn="ctr"/>
            <a:r>
              <a:rPr lang="ru-RU" sz="2600" b="1" dirty="0" smtClean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распространение десятичных дробей </a:t>
            </a:r>
          </a:p>
          <a:p>
            <a:pPr algn="ctr"/>
            <a:r>
              <a:rPr lang="ru-RU" sz="2600" b="1" dirty="0" smtClean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в Европе началось только после выхода в свет книги «Десятая» фламандского  математика </a:t>
            </a:r>
            <a:r>
              <a:rPr lang="ru-RU" sz="2600" b="1" dirty="0" err="1" smtClean="0">
                <a:solidFill>
                  <a:srgbClr val="FF0000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Симона</a:t>
            </a:r>
            <a:r>
              <a:rPr lang="ru-RU" sz="2600" b="1" dirty="0" smtClean="0">
                <a:solidFill>
                  <a:srgbClr val="FF0000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600" b="1" dirty="0" err="1" smtClean="0">
                <a:solidFill>
                  <a:srgbClr val="FF0000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Стевина</a:t>
            </a:r>
            <a:r>
              <a:rPr lang="ru-RU" sz="2600" b="1" dirty="0" smtClean="0">
                <a:solidFill>
                  <a:srgbClr val="FF0000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(1548-1620</a:t>
            </a:r>
            <a:r>
              <a:rPr lang="ru-RU" sz="2600" b="1" dirty="0" smtClean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). Его и считают изобретателем десятичных дробей. </a:t>
            </a:r>
            <a:endParaRPr lang="ru-RU" sz="2600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2841586" y="320040"/>
            <a:ext cx="5080410" cy="1901661"/>
          </a:xfrm>
          <a:prstGeom prst="rect">
            <a:avLst/>
          </a:prstGeom>
        </p:spPr>
        <p:txBody>
          <a:bodyPr wrap="square" lIns="100191" tIns="50095" rIns="100191" bIns="50095">
            <a:spAutoFit/>
          </a:bodyPr>
          <a:lstStyle/>
          <a:p>
            <a:pPr lvl="0" algn="ctr"/>
            <a:r>
              <a:rPr lang="ru-RU" sz="3900" b="1" i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Monotype Corsiva" pitchFamily="66" charset="0"/>
              </a:rPr>
              <a:t>ЕВРОПА, </a:t>
            </a:r>
          </a:p>
          <a:p>
            <a:pPr lvl="0" algn="ctr"/>
            <a:r>
              <a:rPr lang="en-US" sz="39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Monotype Corsiva" pitchFamily="66" charset="0"/>
              </a:rPr>
              <a:t>XVI </a:t>
            </a:r>
            <a:endParaRPr lang="ru-RU" sz="3900" i="1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Monotype Corsiva" pitchFamily="66" charset="0"/>
            </a:endParaRPr>
          </a:p>
          <a:p>
            <a:pPr lvl="0" algn="ctr"/>
            <a:r>
              <a:rPr lang="ru-RU" sz="3900" b="1" i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Monotype Corsiva" pitchFamily="66" charset="0"/>
              </a:rPr>
              <a:t>век</a:t>
            </a:r>
            <a:endParaRPr lang="ru-RU" sz="39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Прямоугольник 20"/>
          <p:cNvSpPr/>
          <p:nvPr/>
        </p:nvSpPr>
        <p:spPr>
          <a:xfrm>
            <a:off x="430543" y="4560571"/>
            <a:ext cx="9644169" cy="501278"/>
          </a:xfrm>
          <a:prstGeom prst="rect">
            <a:avLst/>
          </a:prstGeom>
        </p:spPr>
        <p:txBody>
          <a:bodyPr wrap="square" lIns="100191" tIns="50095" rIns="100191" bIns="50095">
            <a:spAutoFit/>
          </a:bodyPr>
          <a:lstStyle/>
          <a:p>
            <a:pPr algn="just"/>
            <a:r>
              <a:rPr lang="ru-RU" sz="2600" b="1" dirty="0" smtClean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    </a:t>
            </a:r>
            <a:endParaRPr lang="ru-RU" sz="2200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344435" y="3200400"/>
            <a:ext cx="9730277" cy="408945"/>
          </a:xfrm>
          <a:prstGeom prst="rect">
            <a:avLst/>
          </a:prstGeom>
        </p:spPr>
        <p:txBody>
          <a:bodyPr wrap="square" lIns="100191" tIns="50095" rIns="100191" bIns="50095">
            <a:spAutoFit/>
          </a:bodyPr>
          <a:lstStyle/>
          <a:p>
            <a:pPr algn="just"/>
            <a:r>
              <a:rPr lang="ru-RU" b="1" dirty="0" smtClean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       </a:t>
            </a:r>
            <a:endParaRPr lang="ru-RU" sz="2200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5769279" y="240030"/>
            <a:ext cx="4047107" cy="701333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lIns="100191" tIns="50095" rIns="100191" bIns="50095">
            <a:spAutoFit/>
          </a:bodyPr>
          <a:lstStyle/>
          <a:p>
            <a:pPr algn="ctr"/>
            <a:r>
              <a:rPr lang="ru-RU" sz="3900" b="1" i="1" dirty="0" smtClean="0">
                <a:solidFill>
                  <a:srgbClr val="FF0000"/>
                </a:solidFill>
                <a:latin typeface="Monotype Corsiva" pitchFamily="66" charset="0"/>
              </a:rPr>
              <a:t>Россия, </a:t>
            </a:r>
            <a:r>
              <a:rPr lang="en-US" sz="3900" b="1" i="1" dirty="0" smtClean="0">
                <a:solidFill>
                  <a:srgbClr val="FF0000"/>
                </a:solidFill>
                <a:latin typeface="Monotype Corsiva" pitchFamily="66" charset="0"/>
              </a:rPr>
              <a:t>XVIII</a:t>
            </a:r>
            <a:r>
              <a:rPr lang="ru-RU" sz="3900" b="1" i="1" dirty="0" smtClean="0">
                <a:solidFill>
                  <a:srgbClr val="FF0000"/>
                </a:solidFill>
                <a:latin typeface="Monotype Corsiva" pitchFamily="66" charset="0"/>
              </a:rPr>
              <a:t>век</a:t>
            </a:r>
            <a:endParaRPr lang="ru-RU" sz="3900" dirty="0"/>
          </a:p>
        </p:txBody>
      </p:sp>
      <p:pic>
        <p:nvPicPr>
          <p:cNvPr id="14" name="Рисунок 13" descr="http://www.tspu.tula.ru/ivt/old_site/umr/timoi/solovieva/History/images/nes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8326" y="320040"/>
            <a:ext cx="2583260" cy="24003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grpSp>
        <p:nvGrpSpPr>
          <p:cNvPr id="2" name="Group 247"/>
          <p:cNvGrpSpPr>
            <a:grpSpLocks/>
          </p:cNvGrpSpPr>
          <p:nvPr/>
        </p:nvGrpSpPr>
        <p:grpSpPr bwMode="auto">
          <a:xfrm>
            <a:off x="3099911" y="2000251"/>
            <a:ext cx="7233127" cy="4731179"/>
            <a:chOff x="2070" y="2552"/>
            <a:chExt cx="1862" cy="1306"/>
          </a:xfrm>
        </p:grpSpPr>
        <p:sp>
          <p:nvSpPr>
            <p:cNvPr id="38" name="Freeform 139"/>
            <p:cNvSpPr>
              <a:spLocks/>
            </p:cNvSpPr>
            <p:nvPr/>
          </p:nvSpPr>
          <p:spPr bwMode="auto">
            <a:xfrm>
              <a:off x="2715" y="3715"/>
              <a:ext cx="208" cy="34"/>
            </a:xfrm>
            <a:custGeom>
              <a:avLst/>
              <a:gdLst/>
              <a:ahLst/>
              <a:cxnLst>
                <a:cxn ang="0">
                  <a:pos x="12" y="34"/>
                </a:cxn>
                <a:cxn ang="0">
                  <a:pos x="8" y="30"/>
                </a:cxn>
                <a:cxn ang="0">
                  <a:pos x="6" y="28"/>
                </a:cxn>
                <a:cxn ang="0">
                  <a:pos x="4" y="27"/>
                </a:cxn>
                <a:cxn ang="0">
                  <a:pos x="0" y="26"/>
                </a:cxn>
                <a:cxn ang="0">
                  <a:pos x="1" y="24"/>
                </a:cxn>
                <a:cxn ang="0">
                  <a:pos x="1" y="22"/>
                </a:cxn>
                <a:cxn ang="0">
                  <a:pos x="1" y="20"/>
                </a:cxn>
                <a:cxn ang="0">
                  <a:pos x="2" y="18"/>
                </a:cxn>
                <a:cxn ang="0">
                  <a:pos x="4" y="17"/>
                </a:cxn>
                <a:cxn ang="0">
                  <a:pos x="7" y="17"/>
                </a:cxn>
                <a:cxn ang="0">
                  <a:pos x="10" y="16"/>
                </a:cxn>
                <a:cxn ang="0">
                  <a:pos x="16" y="16"/>
                </a:cxn>
                <a:cxn ang="0">
                  <a:pos x="24" y="16"/>
                </a:cxn>
                <a:cxn ang="0">
                  <a:pos x="38" y="16"/>
                </a:cxn>
                <a:cxn ang="0">
                  <a:pos x="55" y="16"/>
                </a:cxn>
                <a:cxn ang="0">
                  <a:pos x="77" y="16"/>
                </a:cxn>
                <a:cxn ang="0">
                  <a:pos x="91" y="13"/>
                </a:cxn>
                <a:cxn ang="0">
                  <a:pos x="107" y="10"/>
                </a:cxn>
                <a:cxn ang="0">
                  <a:pos x="124" y="8"/>
                </a:cxn>
                <a:cxn ang="0">
                  <a:pos x="141" y="4"/>
                </a:cxn>
                <a:cxn ang="0">
                  <a:pos x="157" y="3"/>
                </a:cxn>
                <a:cxn ang="0">
                  <a:pos x="174" y="1"/>
                </a:cxn>
                <a:cxn ang="0">
                  <a:pos x="191" y="0"/>
                </a:cxn>
                <a:cxn ang="0">
                  <a:pos x="207" y="0"/>
                </a:cxn>
                <a:cxn ang="0">
                  <a:pos x="208" y="1"/>
                </a:cxn>
                <a:cxn ang="0">
                  <a:pos x="208" y="3"/>
                </a:cxn>
                <a:cxn ang="0">
                  <a:pos x="207" y="6"/>
                </a:cxn>
                <a:cxn ang="0">
                  <a:pos x="206" y="11"/>
                </a:cxn>
                <a:cxn ang="0">
                  <a:pos x="191" y="13"/>
                </a:cxn>
                <a:cxn ang="0">
                  <a:pos x="175" y="15"/>
                </a:cxn>
                <a:cxn ang="0">
                  <a:pos x="159" y="17"/>
                </a:cxn>
                <a:cxn ang="0">
                  <a:pos x="144" y="19"/>
                </a:cxn>
                <a:cxn ang="0">
                  <a:pos x="129" y="21"/>
                </a:cxn>
                <a:cxn ang="0">
                  <a:pos x="114" y="23"/>
                </a:cxn>
                <a:cxn ang="0">
                  <a:pos x="98" y="25"/>
                </a:cxn>
                <a:cxn ang="0">
                  <a:pos x="84" y="27"/>
                </a:cxn>
                <a:cxn ang="0">
                  <a:pos x="71" y="28"/>
                </a:cxn>
                <a:cxn ang="0">
                  <a:pos x="59" y="30"/>
                </a:cxn>
                <a:cxn ang="0">
                  <a:pos x="48" y="31"/>
                </a:cxn>
                <a:cxn ang="0">
                  <a:pos x="38" y="32"/>
                </a:cxn>
                <a:cxn ang="0">
                  <a:pos x="28" y="33"/>
                </a:cxn>
                <a:cxn ang="0">
                  <a:pos x="21" y="33"/>
                </a:cxn>
                <a:cxn ang="0">
                  <a:pos x="16" y="34"/>
                </a:cxn>
                <a:cxn ang="0">
                  <a:pos x="12" y="34"/>
                </a:cxn>
                <a:cxn ang="0">
                  <a:pos x="12" y="34"/>
                </a:cxn>
                <a:cxn ang="0">
                  <a:pos x="12" y="34"/>
                </a:cxn>
              </a:cxnLst>
              <a:rect l="0" t="0" r="r" b="b"/>
              <a:pathLst>
                <a:path w="208" h="34">
                  <a:moveTo>
                    <a:pt x="12" y="34"/>
                  </a:moveTo>
                  <a:lnTo>
                    <a:pt x="8" y="30"/>
                  </a:lnTo>
                  <a:lnTo>
                    <a:pt x="6" y="28"/>
                  </a:lnTo>
                  <a:lnTo>
                    <a:pt x="4" y="27"/>
                  </a:lnTo>
                  <a:lnTo>
                    <a:pt x="0" y="26"/>
                  </a:lnTo>
                  <a:lnTo>
                    <a:pt x="1" y="24"/>
                  </a:lnTo>
                  <a:lnTo>
                    <a:pt x="1" y="22"/>
                  </a:lnTo>
                  <a:lnTo>
                    <a:pt x="1" y="20"/>
                  </a:lnTo>
                  <a:lnTo>
                    <a:pt x="2" y="18"/>
                  </a:lnTo>
                  <a:lnTo>
                    <a:pt x="4" y="17"/>
                  </a:lnTo>
                  <a:lnTo>
                    <a:pt x="7" y="17"/>
                  </a:lnTo>
                  <a:lnTo>
                    <a:pt x="10" y="16"/>
                  </a:lnTo>
                  <a:lnTo>
                    <a:pt x="16" y="16"/>
                  </a:lnTo>
                  <a:lnTo>
                    <a:pt x="24" y="16"/>
                  </a:lnTo>
                  <a:lnTo>
                    <a:pt x="38" y="16"/>
                  </a:lnTo>
                  <a:lnTo>
                    <a:pt x="55" y="16"/>
                  </a:lnTo>
                  <a:lnTo>
                    <a:pt x="77" y="16"/>
                  </a:lnTo>
                  <a:lnTo>
                    <a:pt x="91" y="13"/>
                  </a:lnTo>
                  <a:lnTo>
                    <a:pt x="107" y="10"/>
                  </a:lnTo>
                  <a:lnTo>
                    <a:pt x="124" y="8"/>
                  </a:lnTo>
                  <a:lnTo>
                    <a:pt x="141" y="4"/>
                  </a:lnTo>
                  <a:lnTo>
                    <a:pt x="157" y="3"/>
                  </a:lnTo>
                  <a:lnTo>
                    <a:pt x="174" y="1"/>
                  </a:lnTo>
                  <a:lnTo>
                    <a:pt x="191" y="0"/>
                  </a:lnTo>
                  <a:lnTo>
                    <a:pt x="207" y="0"/>
                  </a:lnTo>
                  <a:lnTo>
                    <a:pt x="208" y="1"/>
                  </a:lnTo>
                  <a:lnTo>
                    <a:pt x="208" y="3"/>
                  </a:lnTo>
                  <a:lnTo>
                    <a:pt x="207" y="6"/>
                  </a:lnTo>
                  <a:lnTo>
                    <a:pt x="206" y="11"/>
                  </a:lnTo>
                  <a:lnTo>
                    <a:pt x="191" y="13"/>
                  </a:lnTo>
                  <a:lnTo>
                    <a:pt x="175" y="15"/>
                  </a:lnTo>
                  <a:lnTo>
                    <a:pt x="159" y="17"/>
                  </a:lnTo>
                  <a:lnTo>
                    <a:pt x="144" y="19"/>
                  </a:lnTo>
                  <a:lnTo>
                    <a:pt x="129" y="21"/>
                  </a:lnTo>
                  <a:lnTo>
                    <a:pt x="114" y="23"/>
                  </a:lnTo>
                  <a:lnTo>
                    <a:pt x="98" y="25"/>
                  </a:lnTo>
                  <a:lnTo>
                    <a:pt x="84" y="27"/>
                  </a:lnTo>
                  <a:lnTo>
                    <a:pt x="71" y="28"/>
                  </a:lnTo>
                  <a:lnTo>
                    <a:pt x="59" y="30"/>
                  </a:lnTo>
                  <a:lnTo>
                    <a:pt x="48" y="31"/>
                  </a:lnTo>
                  <a:lnTo>
                    <a:pt x="38" y="32"/>
                  </a:lnTo>
                  <a:lnTo>
                    <a:pt x="28" y="33"/>
                  </a:lnTo>
                  <a:lnTo>
                    <a:pt x="21" y="33"/>
                  </a:lnTo>
                  <a:lnTo>
                    <a:pt x="16" y="34"/>
                  </a:lnTo>
                  <a:lnTo>
                    <a:pt x="12" y="34"/>
                  </a:lnTo>
                  <a:lnTo>
                    <a:pt x="12" y="34"/>
                  </a:lnTo>
                  <a:lnTo>
                    <a:pt x="12" y="3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9" name="Freeform 140"/>
            <p:cNvSpPr>
              <a:spLocks/>
            </p:cNvSpPr>
            <p:nvPr/>
          </p:nvSpPr>
          <p:spPr bwMode="auto">
            <a:xfrm>
              <a:off x="3045" y="3691"/>
              <a:ext cx="122" cy="16"/>
            </a:xfrm>
            <a:custGeom>
              <a:avLst/>
              <a:gdLst/>
              <a:ahLst/>
              <a:cxnLst>
                <a:cxn ang="0">
                  <a:pos x="102" y="16"/>
                </a:cxn>
                <a:cxn ang="0">
                  <a:pos x="89" y="16"/>
                </a:cxn>
                <a:cxn ang="0">
                  <a:pos x="75" y="15"/>
                </a:cxn>
                <a:cxn ang="0">
                  <a:pos x="62" y="15"/>
                </a:cxn>
                <a:cxn ang="0">
                  <a:pos x="50" y="14"/>
                </a:cxn>
                <a:cxn ang="0">
                  <a:pos x="37" y="13"/>
                </a:cxn>
                <a:cxn ang="0">
                  <a:pos x="25" y="12"/>
                </a:cxn>
                <a:cxn ang="0">
                  <a:pos x="13" y="10"/>
                </a:cxn>
                <a:cxn ang="0">
                  <a:pos x="0" y="8"/>
                </a:cxn>
                <a:cxn ang="0">
                  <a:pos x="7" y="6"/>
                </a:cxn>
                <a:cxn ang="0">
                  <a:pos x="18" y="5"/>
                </a:cxn>
                <a:cxn ang="0">
                  <a:pos x="34" y="3"/>
                </a:cxn>
                <a:cxn ang="0">
                  <a:pos x="52" y="2"/>
                </a:cxn>
                <a:cxn ang="0">
                  <a:pos x="71" y="1"/>
                </a:cxn>
                <a:cxn ang="0">
                  <a:pos x="90" y="1"/>
                </a:cxn>
                <a:cxn ang="0">
                  <a:pos x="104" y="0"/>
                </a:cxn>
                <a:cxn ang="0">
                  <a:pos x="113" y="0"/>
                </a:cxn>
                <a:cxn ang="0">
                  <a:pos x="115" y="2"/>
                </a:cxn>
                <a:cxn ang="0">
                  <a:pos x="119" y="5"/>
                </a:cxn>
                <a:cxn ang="0">
                  <a:pos x="122" y="10"/>
                </a:cxn>
                <a:cxn ang="0">
                  <a:pos x="122" y="16"/>
                </a:cxn>
                <a:cxn ang="0">
                  <a:pos x="117" y="16"/>
                </a:cxn>
                <a:cxn ang="0">
                  <a:pos x="112" y="16"/>
                </a:cxn>
                <a:cxn ang="0">
                  <a:pos x="107" y="16"/>
                </a:cxn>
                <a:cxn ang="0">
                  <a:pos x="102" y="16"/>
                </a:cxn>
                <a:cxn ang="0">
                  <a:pos x="102" y="16"/>
                </a:cxn>
                <a:cxn ang="0">
                  <a:pos x="102" y="16"/>
                </a:cxn>
              </a:cxnLst>
              <a:rect l="0" t="0" r="r" b="b"/>
              <a:pathLst>
                <a:path w="122" h="16">
                  <a:moveTo>
                    <a:pt x="102" y="16"/>
                  </a:moveTo>
                  <a:lnTo>
                    <a:pt x="89" y="16"/>
                  </a:lnTo>
                  <a:lnTo>
                    <a:pt x="75" y="15"/>
                  </a:lnTo>
                  <a:lnTo>
                    <a:pt x="62" y="15"/>
                  </a:lnTo>
                  <a:lnTo>
                    <a:pt x="50" y="14"/>
                  </a:lnTo>
                  <a:lnTo>
                    <a:pt x="37" y="13"/>
                  </a:lnTo>
                  <a:lnTo>
                    <a:pt x="25" y="12"/>
                  </a:lnTo>
                  <a:lnTo>
                    <a:pt x="13" y="10"/>
                  </a:lnTo>
                  <a:lnTo>
                    <a:pt x="0" y="8"/>
                  </a:lnTo>
                  <a:lnTo>
                    <a:pt x="7" y="6"/>
                  </a:lnTo>
                  <a:lnTo>
                    <a:pt x="18" y="5"/>
                  </a:lnTo>
                  <a:lnTo>
                    <a:pt x="34" y="3"/>
                  </a:lnTo>
                  <a:lnTo>
                    <a:pt x="52" y="2"/>
                  </a:lnTo>
                  <a:lnTo>
                    <a:pt x="71" y="1"/>
                  </a:lnTo>
                  <a:lnTo>
                    <a:pt x="90" y="1"/>
                  </a:lnTo>
                  <a:lnTo>
                    <a:pt x="104" y="0"/>
                  </a:lnTo>
                  <a:lnTo>
                    <a:pt x="113" y="0"/>
                  </a:lnTo>
                  <a:lnTo>
                    <a:pt x="115" y="2"/>
                  </a:lnTo>
                  <a:lnTo>
                    <a:pt x="119" y="5"/>
                  </a:lnTo>
                  <a:lnTo>
                    <a:pt x="122" y="10"/>
                  </a:lnTo>
                  <a:lnTo>
                    <a:pt x="122" y="16"/>
                  </a:lnTo>
                  <a:lnTo>
                    <a:pt x="117" y="16"/>
                  </a:lnTo>
                  <a:lnTo>
                    <a:pt x="112" y="16"/>
                  </a:lnTo>
                  <a:lnTo>
                    <a:pt x="107" y="16"/>
                  </a:lnTo>
                  <a:lnTo>
                    <a:pt x="102" y="16"/>
                  </a:lnTo>
                  <a:lnTo>
                    <a:pt x="102" y="16"/>
                  </a:lnTo>
                  <a:lnTo>
                    <a:pt x="102" y="16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0" name="Freeform 141"/>
            <p:cNvSpPr>
              <a:spLocks/>
            </p:cNvSpPr>
            <p:nvPr/>
          </p:nvSpPr>
          <p:spPr bwMode="auto">
            <a:xfrm>
              <a:off x="2739" y="3616"/>
              <a:ext cx="82" cy="20"/>
            </a:xfrm>
            <a:custGeom>
              <a:avLst/>
              <a:gdLst/>
              <a:ahLst/>
              <a:cxnLst>
                <a:cxn ang="0">
                  <a:pos x="9" y="20"/>
                </a:cxn>
                <a:cxn ang="0">
                  <a:pos x="4" y="15"/>
                </a:cxn>
                <a:cxn ang="0">
                  <a:pos x="1" y="12"/>
                </a:cxn>
                <a:cxn ang="0">
                  <a:pos x="0" y="8"/>
                </a:cxn>
                <a:cxn ang="0">
                  <a:pos x="2" y="4"/>
                </a:cxn>
                <a:cxn ang="0">
                  <a:pos x="8" y="4"/>
                </a:cxn>
                <a:cxn ang="0">
                  <a:pos x="19" y="3"/>
                </a:cxn>
                <a:cxn ang="0">
                  <a:pos x="30" y="2"/>
                </a:cxn>
                <a:cxn ang="0">
                  <a:pos x="43" y="0"/>
                </a:cxn>
                <a:cxn ang="0">
                  <a:pos x="55" y="0"/>
                </a:cxn>
                <a:cxn ang="0">
                  <a:pos x="67" y="0"/>
                </a:cxn>
                <a:cxn ang="0">
                  <a:pos x="76" y="1"/>
                </a:cxn>
                <a:cxn ang="0">
                  <a:pos x="82" y="3"/>
                </a:cxn>
                <a:cxn ang="0">
                  <a:pos x="82" y="4"/>
                </a:cxn>
                <a:cxn ang="0">
                  <a:pos x="82" y="6"/>
                </a:cxn>
                <a:cxn ang="0">
                  <a:pos x="82" y="7"/>
                </a:cxn>
                <a:cxn ang="0">
                  <a:pos x="82" y="9"/>
                </a:cxn>
                <a:cxn ang="0">
                  <a:pos x="73" y="10"/>
                </a:cxn>
                <a:cxn ang="0">
                  <a:pos x="64" y="12"/>
                </a:cxn>
                <a:cxn ang="0">
                  <a:pos x="55" y="13"/>
                </a:cxn>
                <a:cxn ang="0">
                  <a:pos x="46" y="14"/>
                </a:cxn>
                <a:cxn ang="0">
                  <a:pos x="37" y="16"/>
                </a:cxn>
                <a:cxn ang="0">
                  <a:pos x="28" y="17"/>
                </a:cxn>
                <a:cxn ang="0">
                  <a:pos x="19" y="19"/>
                </a:cxn>
                <a:cxn ang="0">
                  <a:pos x="9" y="20"/>
                </a:cxn>
                <a:cxn ang="0">
                  <a:pos x="9" y="20"/>
                </a:cxn>
                <a:cxn ang="0">
                  <a:pos x="9" y="20"/>
                </a:cxn>
              </a:cxnLst>
              <a:rect l="0" t="0" r="r" b="b"/>
              <a:pathLst>
                <a:path w="82" h="20">
                  <a:moveTo>
                    <a:pt x="9" y="20"/>
                  </a:moveTo>
                  <a:lnTo>
                    <a:pt x="4" y="15"/>
                  </a:lnTo>
                  <a:lnTo>
                    <a:pt x="1" y="12"/>
                  </a:lnTo>
                  <a:lnTo>
                    <a:pt x="0" y="8"/>
                  </a:lnTo>
                  <a:lnTo>
                    <a:pt x="2" y="4"/>
                  </a:lnTo>
                  <a:lnTo>
                    <a:pt x="8" y="4"/>
                  </a:lnTo>
                  <a:lnTo>
                    <a:pt x="19" y="3"/>
                  </a:lnTo>
                  <a:lnTo>
                    <a:pt x="30" y="2"/>
                  </a:lnTo>
                  <a:lnTo>
                    <a:pt x="43" y="0"/>
                  </a:lnTo>
                  <a:lnTo>
                    <a:pt x="55" y="0"/>
                  </a:lnTo>
                  <a:lnTo>
                    <a:pt x="67" y="0"/>
                  </a:lnTo>
                  <a:lnTo>
                    <a:pt x="76" y="1"/>
                  </a:lnTo>
                  <a:lnTo>
                    <a:pt x="82" y="3"/>
                  </a:lnTo>
                  <a:lnTo>
                    <a:pt x="82" y="4"/>
                  </a:lnTo>
                  <a:lnTo>
                    <a:pt x="82" y="6"/>
                  </a:lnTo>
                  <a:lnTo>
                    <a:pt x="82" y="7"/>
                  </a:lnTo>
                  <a:lnTo>
                    <a:pt x="82" y="9"/>
                  </a:lnTo>
                  <a:lnTo>
                    <a:pt x="73" y="10"/>
                  </a:lnTo>
                  <a:lnTo>
                    <a:pt x="64" y="12"/>
                  </a:lnTo>
                  <a:lnTo>
                    <a:pt x="55" y="13"/>
                  </a:lnTo>
                  <a:lnTo>
                    <a:pt x="46" y="14"/>
                  </a:lnTo>
                  <a:lnTo>
                    <a:pt x="37" y="16"/>
                  </a:lnTo>
                  <a:lnTo>
                    <a:pt x="28" y="17"/>
                  </a:lnTo>
                  <a:lnTo>
                    <a:pt x="19" y="19"/>
                  </a:lnTo>
                  <a:lnTo>
                    <a:pt x="9" y="20"/>
                  </a:lnTo>
                  <a:lnTo>
                    <a:pt x="9" y="20"/>
                  </a:lnTo>
                  <a:lnTo>
                    <a:pt x="9" y="2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1" name="Freeform 142"/>
            <p:cNvSpPr>
              <a:spLocks/>
            </p:cNvSpPr>
            <p:nvPr/>
          </p:nvSpPr>
          <p:spPr bwMode="auto">
            <a:xfrm>
              <a:off x="2848" y="3613"/>
              <a:ext cx="39" cy="15"/>
            </a:xfrm>
            <a:custGeom>
              <a:avLst/>
              <a:gdLst/>
              <a:ahLst/>
              <a:cxnLst>
                <a:cxn ang="0">
                  <a:pos x="11" y="15"/>
                </a:cxn>
                <a:cxn ang="0">
                  <a:pos x="9" y="14"/>
                </a:cxn>
                <a:cxn ang="0">
                  <a:pos x="6" y="13"/>
                </a:cxn>
                <a:cxn ang="0">
                  <a:pos x="3" y="13"/>
                </a:cxn>
                <a:cxn ang="0">
                  <a:pos x="1" y="12"/>
                </a:cxn>
                <a:cxn ang="0">
                  <a:pos x="0" y="10"/>
                </a:cxn>
                <a:cxn ang="0">
                  <a:pos x="0" y="9"/>
                </a:cxn>
                <a:cxn ang="0">
                  <a:pos x="0" y="7"/>
                </a:cxn>
                <a:cxn ang="0">
                  <a:pos x="0" y="6"/>
                </a:cxn>
                <a:cxn ang="0">
                  <a:pos x="3" y="4"/>
                </a:cxn>
                <a:cxn ang="0">
                  <a:pos x="7" y="3"/>
                </a:cxn>
                <a:cxn ang="0">
                  <a:pos x="11" y="2"/>
                </a:cxn>
                <a:cxn ang="0">
                  <a:pos x="16" y="1"/>
                </a:cxn>
                <a:cxn ang="0">
                  <a:pos x="21" y="1"/>
                </a:cxn>
                <a:cxn ang="0">
                  <a:pos x="26" y="1"/>
                </a:cxn>
                <a:cxn ang="0">
                  <a:pos x="31" y="0"/>
                </a:cxn>
                <a:cxn ang="0">
                  <a:pos x="36" y="0"/>
                </a:cxn>
                <a:cxn ang="0">
                  <a:pos x="37" y="2"/>
                </a:cxn>
                <a:cxn ang="0">
                  <a:pos x="38" y="3"/>
                </a:cxn>
                <a:cxn ang="0">
                  <a:pos x="38" y="5"/>
                </a:cxn>
                <a:cxn ang="0">
                  <a:pos x="39" y="8"/>
                </a:cxn>
                <a:cxn ang="0">
                  <a:pos x="34" y="12"/>
                </a:cxn>
                <a:cxn ang="0">
                  <a:pos x="26" y="14"/>
                </a:cxn>
                <a:cxn ang="0">
                  <a:pos x="18" y="15"/>
                </a:cxn>
                <a:cxn ang="0">
                  <a:pos x="11" y="15"/>
                </a:cxn>
                <a:cxn ang="0">
                  <a:pos x="11" y="15"/>
                </a:cxn>
                <a:cxn ang="0">
                  <a:pos x="11" y="15"/>
                </a:cxn>
              </a:cxnLst>
              <a:rect l="0" t="0" r="r" b="b"/>
              <a:pathLst>
                <a:path w="39" h="15">
                  <a:moveTo>
                    <a:pt x="11" y="15"/>
                  </a:moveTo>
                  <a:lnTo>
                    <a:pt x="9" y="14"/>
                  </a:lnTo>
                  <a:lnTo>
                    <a:pt x="6" y="13"/>
                  </a:lnTo>
                  <a:lnTo>
                    <a:pt x="3" y="13"/>
                  </a:lnTo>
                  <a:lnTo>
                    <a:pt x="1" y="12"/>
                  </a:lnTo>
                  <a:lnTo>
                    <a:pt x="0" y="10"/>
                  </a:lnTo>
                  <a:lnTo>
                    <a:pt x="0" y="9"/>
                  </a:lnTo>
                  <a:lnTo>
                    <a:pt x="0" y="7"/>
                  </a:lnTo>
                  <a:lnTo>
                    <a:pt x="0" y="6"/>
                  </a:lnTo>
                  <a:lnTo>
                    <a:pt x="3" y="4"/>
                  </a:lnTo>
                  <a:lnTo>
                    <a:pt x="7" y="3"/>
                  </a:lnTo>
                  <a:lnTo>
                    <a:pt x="11" y="2"/>
                  </a:lnTo>
                  <a:lnTo>
                    <a:pt x="16" y="1"/>
                  </a:lnTo>
                  <a:lnTo>
                    <a:pt x="21" y="1"/>
                  </a:lnTo>
                  <a:lnTo>
                    <a:pt x="26" y="1"/>
                  </a:lnTo>
                  <a:lnTo>
                    <a:pt x="31" y="0"/>
                  </a:lnTo>
                  <a:lnTo>
                    <a:pt x="36" y="0"/>
                  </a:lnTo>
                  <a:lnTo>
                    <a:pt x="37" y="2"/>
                  </a:lnTo>
                  <a:lnTo>
                    <a:pt x="38" y="3"/>
                  </a:lnTo>
                  <a:lnTo>
                    <a:pt x="38" y="5"/>
                  </a:lnTo>
                  <a:lnTo>
                    <a:pt x="39" y="8"/>
                  </a:lnTo>
                  <a:lnTo>
                    <a:pt x="34" y="12"/>
                  </a:lnTo>
                  <a:lnTo>
                    <a:pt x="26" y="14"/>
                  </a:lnTo>
                  <a:lnTo>
                    <a:pt x="18" y="15"/>
                  </a:lnTo>
                  <a:lnTo>
                    <a:pt x="11" y="15"/>
                  </a:lnTo>
                  <a:lnTo>
                    <a:pt x="11" y="15"/>
                  </a:lnTo>
                  <a:lnTo>
                    <a:pt x="11" y="15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2" name="Freeform 143"/>
            <p:cNvSpPr>
              <a:spLocks/>
            </p:cNvSpPr>
            <p:nvPr/>
          </p:nvSpPr>
          <p:spPr bwMode="auto">
            <a:xfrm>
              <a:off x="3114" y="3582"/>
              <a:ext cx="32" cy="14"/>
            </a:xfrm>
            <a:custGeom>
              <a:avLst/>
              <a:gdLst/>
              <a:ahLst/>
              <a:cxnLst>
                <a:cxn ang="0">
                  <a:pos x="5" y="14"/>
                </a:cxn>
                <a:cxn ang="0">
                  <a:pos x="4" y="13"/>
                </a:cxn>
                <a:cxn ang="0">
                  <a:pos x="3" y="12"/>
                </a:cxn>
                <a:cxn ang="0">
                  <a:pos x="1" y="12"/>
                </a:cxn>
                <a:cxn ang="0">
                  <a:pos x="0" y="11"/>
                </a:cxn>
                <a:cxn ang="0">
                  <a:pos x="4" y="3"/>
                </a:cxn>
                <a:cxn ang="0">
                  <a:pos x="10" y="0"/>
                </a:cxn>
                <a:cxn ang="0">
                  <a:pos x="18" y="0"/>
                </a:cxn>
                <a:cxn ang="0">
                  <a:pos x="30" y="1"/>
                </a:cxn>
                <a:cxn ang="0">
                  <a:pos x="31" y="2"/>
                </a:cxn>
                <a:cxn ang="0">
                  <a:pos x="32" y="4"/>
                </a:cxn>
                <a:cxn ang="0">
                  <a:pos x="32" y="6"/>
                </a:cxn>
                <a:cxn ang="0">
                  <a:pos x="31" y="11"/>
                </a:cxn>
                <a:cxn ang="0">
                  <a:pos x="25" y="12"/>
                </a:cxn>
                <a:cxn ang="0">
                  <a:pos x="19" y="12"/>
                </a:cxn>
                <a:cxn ang="0">
                  <a:pos x="12" y="13"/>
                </a:cxn>
                <a:cxn ang="0">
                  <a:pos x="5" y="14"/>
                </a:cxn>
                <a:cxn ang="0">
                  <a:pos x="5" y="14"/>
                </a:cxn>
                <a:cxn ang="0">
                  <a:pos x="5" y="14"/>
                </a:cxn>
              </a:cxnLst>
              <a:rect l="0" t="0" r="r" b="b"/>
              <a:pathLst>
                <a:path w="32" h="14">
                  <a:moveTo>
                    <a:pt x="5" y="14"/>
                  </a:moveTo>
                  <a:lnTo>
                    <a:pt x="4" y="13"/>
                  </a:lnTo>
                  <a:lnTo>
                    <a:pt x="3" y="12"/>
                  </a:lnTo>
                  <a:lnTo>
                    <a:pt x="1" y="12"/>
                  </a:lnTo>
                  <a:lnTo>
                    <a:pt x="0" y="11"/>
                  </a:lnTo>
                  <a:lnTo>
                    <a:pt x="4" y="3"/>
                  </a:lnTo>
                  <a:lnTo>
                    <a:pt x="10" y="0"/>
                  </a:lnTo>
                  <a:lnTo>
                    <a:pt x="18" y="0"/>
                  </a:lnTo>
                  <a:lnTo>
                    <a:pt x="30" y="1"/>
                  </a:lnTo>
                  <a:lnTo>
                    <a:pt x="31" y="2"/>
                  </a:lnTo>
                  <a:lnTo>
                    <a:pt x="32" y="4"/>
                  </a:lnTo>
                  <a:lnTo>
                    <a:pt x="32" y="6"/>
                  </a:lnTo>
                  <a:lnTo>
                    <a:pt x="31" y="11"/>
                  </a:lnTo>
                  <a:lnTo>
                    <a:pt x="25" y="12"/>
                  </a:lnTo>
                  <a:lnTo>
                    <a:pt x="19" y="12"/>
                  </a:lnTo>
                  <a:lnTo>
                    <a:pt x="12" y="13"/>
                  </a:lnTo>
                  <a:lnTo>
                    <a:pt x="5" y="14"/>
                  </a:lnTo>
                  <a:lnTo>
                    <a:pt x="5" y="14"/>
                  </a:lnTo>
                  <a:lnTo>
                    <a:pt x="5" y="1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3" name="Freeform 144"/>
            <p:cNvSpPr>
              <a:spLocks/>
            </p:cNvSpPr>
            <p:nvPr/>
          </p:nvSpPr>
          <p:spPr bwMode="auto">
            <a:xfrm>
              <a:off x="3169" y="3580"/>
              <a:ext cx="79" cy="15"/>
            </a:xfrm>
            <a:custGeom>
              <a:avLst/>
              <a:gdLst/>
              <a:ahLst/>
              <a:cxnLst>
                <a:cxn ang="0">
                  <a:pos x="2" y="15"/>
                </a:cxn>
                <a:cxn ang="0">
                  <a:pos x="1" y="13"/>
                </a:cxn>
                <a:cxn ang="0">
                  <a:pos x="0" y="11"/>
                </a:cxn>
                <a:cxn ang="0">
                  <a:pos x="0" y="9"/>
                </a:cxn>
                <a:cxn ang="0">
                  <a:pos x="0" y="5"/>
                </a:cxn>
                <a:cxn ang="0">
                  <a:pos x="6" y="3"/>
                </a:cxn>
                <a:cxn ang="0">
                  <a:pos x="14" y="2"/>
                </a:cxn>
                <a:cxn ang="0">
                  <a:pos x="24" y="1"/>
                </a:cxn>
                <a:cxn ang="0">
                  <a:pos x="35" y="1"/>
                </a:cxn>
                <a:cxn ang="0">
                  <a:pos x="46" y="0"/>
                </a:cxn>
                <a:cxn ang="0">
                  <a:pos x="57" y="0"/>
                </a:cxn>
                <a:cxn ang="0">
                  <a:pos x="67" y="0"/>
                </a:cxn>
                <a:cxn ang="0">
                  <a:pos x="75" y="0"/>
                </a:cxn>
                <a:cxn ang="0">
                  <a:pos x="77" y="2"/>
                </a:cxn>
                <a:cxn ang="0">
                  <a:pos x="78" y="3"/>
                </a:cxn>
                <a:cxn ang="0">
                  <a:pos x="78" y="6"/>
                </a:cxn>
                <a:cxn ang="0">
                  <a:pos x="79" y="10"/>
                </a:cxn>
                <a:cxn ang="0">
                  <a:pos x="75" y="11"/>
                </a:cxn>
                <a:cxn ang="0">
                  <a:pos x="72" y="11"/>
                </a:cxn>
                <a:cxn ang="0">
                  <a:pos x="67" y="12"/>
                </a:cxn>
                <a:cxn ang="0">
                  <a:pos x="61" y="12"/>
                </a:cxn>
                <a:cxn ang="0">
                  <a:pos x="53" y="13"/>
                </a:cxn>
                <a:cxn ang="0">
                  <a:pos x="41" y="13"/>
                </a:cxn>
                <a:cxn ang="0">
                  <a:pos x="23" y="14"/>
                </a:cxn>
                <a:cxn ang="0">
                  <a:pos x="2" y="15"/>
                </a:cxn>
                <a:cxn ang="0">
                  <a:pos x="2" y="15"/>
                </a:cxn>
                <a:cxn ang="0">
                  <a:pos x="2" y="15"/>
                </a:cxn>
              </a:cxnLst>
              <a:rect l="0" t="0" r="r" b="b"/>
              <a:pathLst>
                <a:path w="79" h="15">
                  <a:moveTo>
                    <a:pt x="2" y="15"/>
                  </a:moveTo>
                  <a:lnTo>
                    <a:pt x="1" y="13"/>
                  </a:lnTo>
                  <a:lnTo>
                    <a:pt x="0" y="11"/>
                  </a:lnTo>
                  <a:lnTo>
                    <a:pt x="0" y="9"/>
                  </a:lnTo>
                  <a:lnTo>
                    <a:pt x="0" y="5"/>
                  </a:lnTo>
                  <a:lnTo>
                    <a:pt x="6" y="3"/>
                  </a:lnTo>
                  <a:lnTo>
                    <a:pt x="14" y="2"/>
                  </a:lnTo>
                  <a:lnTo>
                    <a:pt x="24" y="1"/>
                  </a:lnTo>
                  <a:lnTo>
                    <a:pt x="35" y="1"/>
                  </a:lnTo>
                  <a:lnTo>
                    <a:pt x="46" y="0"/>
                  </a:lnTo>
                  <a:lnTo>
                    <a:pt x="57" y="0"/>
                  </a:lnTo>
                  <a:lnTo>
                    <a:pt x="67" y="0"/>
                  </a:lnTo>
                  <a:lnTo>
                    <a:pt x="75" y="0"/>
                  </a:lnTo>
                  <a:lnTo>
                    <a:pt x="77" y="2"/>
                  </a:lnTo>
                  <a:lnTo>
                    <a:pt x="78" y="3"/>
                  </a:lnTo>
                  <a:lnTo>
                    <a:pt x="78" y="6"/>
                  </a:lnTo>
                  <a:lnTo>
                    <a:pt x="79" y="10"/>
                  </a:lnTo>
                  <a:lnTo>
                    <a:pt x="75" y="11"/>
                  </a:lnTo>
                  <a:lnTo>
                    <a:pt x="72" y="11"/>
                  </a:lnTo>
                  <a:lnTo>
                    <a:pt x="67" y="12"/>
                  </a:lnTo>
                  <a:lnTo>
                    <a:pt x="61" y="12"/>
                  </a:lnTo>
                  <a:lnTo>
                    <a:pt x="53" y="13"/>
                  </a:lnTo>
                  <a:lnTo>
                    <a:pt x="41" y="13"/>
                  </a:lnTo>
                  <a:lnTo>
                    <a:pt x="23" y="14"/>
                  </a:lnTo>
                  <a:lnTo>
                    <a:pt x="2" y="15"/>
                  </a:lnTo>
                  <a:lnTo>
                    <a:pt x="2" y="15"/>
                  </a:lnTo>
                  <a:lnTo>
                    <a:pt x="2" y="15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4" name="Freeform 145"/>
            <p:cNvSpPr>
              <a:spLocks/>
            </p:cNvSpPr>
            <p:nvPr/>
          </p:nvSpPr>
          <p:spPr bwMode="auto">
            <a:xfrm>
              <a:off x="2686" y="3495"/>
              <a:ext cx="142" cy="21"/>
            </a:xfrm>
            <a:custGeom>
              <a:avLst/>
              <a:gdLst/>
              <a:ahLst/>
              <a:cxnLst>
                <a:cxn ang="0">
                  <a:pos x="10" y="21"/>
                </a:cxn>
                <a:cxn ang="0">
                  <a:pos x="3" y="19"/>
                </a:cxn>
                <a:cxn ang="0">
                  <a:pos x="1" y="16"/>
                </a:cxn>
                <a:cxn ang="0">
                  <a:pos x="0" y="13"/>
                </a:cxn>
                <a:cxn ang="0">
                  <a:pos x="1" y="8"/>
                </a:cxn>
                <a:cxn ang="0">
                  <a:pos x="15" y="4"/>
                </a:cxn>
                <a:cxn ang="0">
                  <a:pos x="31" y="1"/>
                </a:cxn>
                <a:cxn ang="0">
                  <a:pos x="49" y="0"/>
                </a:cxn>
                <a:cxn ang="0">
                  <a:pos x="68" y="0"/>
                </a:cxn>
                <a:cxn ang="0">
                  <a:pos x="87" y="0"/>
                </a:cxn>
                <a:cxn ang="0">
                  <a:pos x="106" y="1"/>
                </a:cxn>
                <a:cxn ang="0">
                  <a:pos x="124" y="1"/>
                </a:cxn>
                <a:cxn ang="0">
                  <a:pos x="142" y="2"/>
                </a:cxn>
                <a:cxn ang="0">
                  <a:pos x="140" y="3"/>
                </a:cxn>
                <a:cxn ang="0">
                  <a:pos x="138" y="3"/>
                </a:cxn>
                <a:cxn ang="0">
                  <a:pos x="134" y="4"/>
                </a:cxn>
                <a:cxn ang="0">
                  <a:pos x="127" y="6"/>
                </a:cxn>
                <a:cxn ang="0">
                  <a:pos x="117" y="8"/>
                </a:cxn>
                <a:cxn ang="0">
                  <a:pos x="101" y="10"/>
                </a:cxn>
                <a:cxn ang="0">
                  <a:pos x="79" y="14"/>
                </a:cxn>
                <a:cxn ang="0">
                  <a:pos x="49" y="19"/>
                </a:cxn>
                <a:cxn ang="0">
                  <a:pos x="44" y="19"/>
                </a:cxn>
                <a:cxn ang="0">
                  <a:pos x="39" y="20"/>
                </a:cxn>
                <a:cxn ang="0">
                  <a:pos x="34" y="20"/>
                </a:cxn>
                <a:cxn ang="0">
                  <a:pos x="30" y="20"/>
                </a:cxn>
                <a:cxn ang="0">
                  <a:pos x="25" y="20"/>
                </a:cxn>
                <a:cxn ang="0">
                  <a:pos x="20" y="20"/>
                </a:cxn>
                <a:cxn ang="0">
                  <a:pos x="15" y="21"/>
                </a:cxn>
                <a:cxn ang="0">
                  <a:pos x="10" y="21"/>
                </a:cxn>
                <a:cxn ang="0">
                  <a:pos x="10" y="21"/>
                </a:cxn>
                <a:cxn ang="0">
                  <a:pos x="10" y="21"/>
                </a:cxn>
              </a:cxnLst>
              <a:rect l="0" t="0" r="r" b="b"/>
              <a:pathLst>
                <a:path w="142" h="21">
                  <a:moveTo>
                    <a:pt x="10" y="21"/>
                  </a:moveTo>
                  <a:lnTo>
                    <a:pt x="3" y="19"/>
                  </a:lnTo>
                  <a:lnTo>
                    <a:pt x="1" y="16"/>
                  </a:lnTo>
                  <a:lnTo>
                    <a:pt x="0" y="13"/>
                  </a:lnTo>
                  <a:lnTo>
                    <a:pt x="1" y="8"/>
                  </a:lnTo>
                  <a:lnTo>
                    <a:pt x="15" y="4"/>
                  </a:lnTo>
                  <a:lnTo>
                    <a:pt x="31" y="1"/>
                  </a:lnTo>
                  <a:lnTo>
                    <a:pt x="49" y="0"/>
                  </a:lnTo>
                  <a:lnTo>
                    <a:pt x="68" y="0"/>
                  </a:lnTo>
                  <a:lnTo>
                    <a:pt x="87" y="0"/>
                  </a:lnTo>
                  <a:lnTo>
                    <a:pt x="106" y="1"/>
                  </a:lnTo>
                  <a:lnTo>
                    <a:pt x="124" y="1"/>
                  </a:lnTo>
                  <a:lnTo>
                    <a:pt x="142" y="2"/>
                  </a:lnTo>
                  <a:lnTo>
                    <a:pt x="140" y="3"/>
                  </a:lnTo>
                  <a:lnTo>
                    <a:pt x="138" y="3"/>
                  </a:lnTo>
                  <a:lnTo>
                    <a:pt x="134" y="4"/>
                  </a:lnTo>
                  <a:lnTo>
                    <a:pt x="127" y="6"/>
                  </a:lnTo>
                  <a:lnTo>
                    <a:pt x="117" y="8"/>
                  </a:lnTo>
                  <a:lnTo>
                    <a:pt x="101" y="10"/>
                  </a:lnTo>
                  <a:lnTo>
                    <a:pt x="79" y="14"/>
                  </a:lnTo>
                  <a:lnTo>
                    <a:pt x="49" y="19"/>
                  </a:lnTo>
                  <a:lnTo>
                    <a:pt x="44" y="19"/>
                  </a:lnTo>
                  <a:lnTo>
                    <a:pt x="39" y="20"/>
                  </a:lnTo>
                  <a:lnTo>
                    <a:pt x="34" y="20"/>
                  </a:lnTo>
                  <a:lnTo>
                    <a:pt x="30" y="20"/>
                  </a:lnTo>
                  <a:lnTo>
                    <a:pt x="25" y="20"/>
                  </a:lnTo>
                  <a:lnTo>
                    <a:pt x="20" y="20"/>
                  </a:lnTo>
                  <a:lnTo>
                    <a:pt x="15" y="21"/>
                  </a:lnTo>
                  <a:lnTo>
                    <a:pt x="10" y="21"/>
                  </a:lnTo>
                  <a:lnTo>
                    <a:pt x="10" y="21"/>
                  </a:lnTo>
                  <a:lnTo>
                    <a:pt x="10" y="21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5" name="Freeform 146"/>
            <p:cNvSpPr>
              <a:spLocks/>
            </p:cNvSpPr>
            <p:nvPr/>
          </p:nvSpPr>
          <p:spPr bwMode="auto">
            <a:xfrm>
              <a:off x="2851" y="3486"/>
              <a:ext cx="37" cy="16"/>
            </a:xfrm>
            <a:custGeom>
              <a:avLst/>
              <a:gdLst/>
              <a:ahLst/>
              <a:cxnLst>
                <a:cxn ang="0">
                  <a:pos x="2" y="16"/>
                </a:cxn>
                <a:cxn ang="0">
                  <a:pos x="1" y="13"/>
                </a:cxn>
                <a:cxn ang="0">
                  <a:pos x="0" y="11"/>
                </a:cxn>
                <a:cxn ang="0">
                  <a:pos x="1" y="8"/>
                </a:cxn>
                <a:cxn ang="0">
                  <a:pos x="1" y="6"/>
                </a:cxn>
                <a:cxn ang="0">
                  <a:pos x="5" y="5"/>
                </a:cxn>
                <a:cxn ang="0">
                  <a:pos x="10" y="4"/>
                </a:cxn>
                <a:cxn ang="0">
                  <a:pos x="14" y="3"/>
                </a:cxn>
                <a:cxn ang="0">
                  <a:pos x="18" y="2"/>
                </a:cxn>
                <a:cxn ang="0">
                  <a:pos x="23" y="2"/>
                </a:cxn>
                <a:cxn ang="0">
                  <a:pos x="27" y="0"/>
                </a:cxn>
                <a:cxn ang="0">
                  <a:pos x="32" y="2"/>
                </a:cxn>
                <a:cxn ang="0">
                  <a:pos x="37" y="2"/>
                </a:cxn>
                <a:cxn ang="0">
                  <a:pos x="36" y="8"/>
                </a:cxn>
                <a:cxn ang="0">
                  <a:pos x="33" y="12"/>
                </a:cxn>
                <a:cxn ang="0">
                  <a:pos x="29" y="14"/>
                </a:cxn>
                <a:cxn ang="0">
                  <a:pos x="24" y="15"/>
                </a:cxn>
                <a:cxn ang="0">
                  <a:pos x="19" y="16"/>
                </a:cxn>
                <a:cxn ang="0">
                  <a:pos x="14" y="16"/>
                </a:cxn>
                <a:cxn ang="0">
                  <a:pos x="8" y="16"/>
                </a:cxn>
                <a:cxn ang="0">
                  <a:pos x="2" y="16"/>
                </a:cxn>
                <a:cxn ang="0">
                  <a:pos x="2" y="16"/>
                </a:cxn>
                <a:cxn ang="0">
                  <a:pos x="2" y="16"/>
                </a:cxn>
              </a:cxnLst>
              <a:rect l="0" t="0" r="r" b="b"/>
              <a:pathLst>
                <a:path w="37" h="16">
                  <a:moveTo>
                    <a:pt x="2" y="16"/>
                  </a:moveTo>
                  <a:lnTo>
                    <a:pt x="1" y="13"/>
                  </a:lnTo>
                  <a:lnTo>
                    <a:pt x="0" y="11"/>
                  </a:lnTo>
                  <a:lnTo>
                    <a:pt x="1" y="8"/>
                  </a:lnTo>
                  <a:lnTo>
                    <a:pt x="1" y="6"/>
                  </a:lnTo>
                  <a:lnTo>
                    <a:pt x="5" y="5"/>
                  </a:lnTo>
                  <a:lnTo>
                    <a:pt x="10" y="4"/>
                  </a:lnTo>
                  <a:lnTo>
                    <a:pt x="14" y="3"/>
                  </a:lnTo>
                  <a:lnTo>
                    <a:pt x="18" y="2"/>
                  </a:lnTo>
                  <a:lnTo>
                    <a:pt x="23" y="2"/>
                  </a:lnTo>
                  <a:lnTo>
                    <a:pt x="27" y="0"/>
                  </a:lnTo>
                  <a:lnTo>
                    <a:pt x="32" y="2"/>
                  </a:lnTo>
                  <a:lnTo>
                    <a:pt x="37" y="2"/>
                  </a:lnTo>
                  <a:lnTo>
                    <a:pt x="36" y="8"/>
                  </a:lnTo>
                  <a:lnTo>
                    <a:pt x="33" y="12"/>
                  </a:lnTo>
                  <a:lnTo>
                    <a:pt x="29" y="14"/>
                  </a:lnTo>
                  <a:lnTo>
                    <a:pt x="24" y="15"/>
                  </a:lnTo>
                  <a:lnTo>
                    <a:pt x="19" y="16"/>
                  </a:lnTo>
                  <a:lnTo>
                    <a:pt x="14" y="16"/>
                  </a:lnTo>
                  <a:lnTo>
                    <a:pt x="8" y="16"/>
                  </a:lnTo>
                  <a:lnTo>
                    <a:pt x="2" y="16"/>
                  </a:lnTo>
                  <a:lnTo>
                    <a:pt x="2" y="16"/>
                  </a:lnTo>
                  <a:lnTo>
                    <a:pt x="2" y="16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6" name="Freeform 147"/>
            <p:cNvSpPr>
              <a:spLocks/>
            </p:cNvSpPr>
            <p:nvPr/>
          </p:nvSpPr>
          <p:spPr bwMode="auto">
            <a:xfrm>
              <a:off x="3136" y="3440"/>
              <a:ext cx="175" cy="22"/>
            </a:xfrm>
            <a:custGeom>
              <a:avLst/>
              <a:gdLst/>
              <a:ahLst/>
              <a:cxnLst>
                <a:cxn ang="0">
                  <a:pos x="0" y="21"/>
                </a:cxn>
                <a:cxn ang="0">
                  <a:pos x="0" y="17"/>
                </a:cxn>
                <a:cxn ang="0">
                  <a:pos x="0" y="15"/>
                </a:cxn>
                <a:cxn ang="0">
                  <a:pos x="1" y="14"/>
                </a:cxn>
                <a:cxn ang="0">
                  <a:pos x="3" y="11"/>
                </a:cxn>
                <a:cxn ang="0">
                  <a:pos x="9" y="10"/>
                </a:cxn>
                <a:cxn ang="0">
                  <a:pos x="18" y="9"/>
                </a:cxn>
                <a:cxn ang="0">
                  <a:pos x="28" y="8"/>
                </a:cxn>
                <a:cxn ang="0">
                  <a:pos x="39" y="7"/>
                </a:cxn>
                <a:cxn ang="0">
                  <a:pos x="52" y="6"/>
                </a:cxn>
                <a:cxn ang="0">
                  <a:pos x="66" y="5"/>
                </a:cxn>
                <a:cxn ang="0">
                  <a:pos x="80" y="4"/>
                </a:cxn>
                <a:cxn ang="0">
                  <a:pos x="94" y="2"/>
                </a:cxn>
                <a:cxn ang="0">
                  <a:pos x="107" y="2"/>
                </a:cxn>
                <a:cxn ang="0">
                  <a:pos x="121" y="1"/>
                </a:cxn>
                <a:cxn ang="0">
                  <a:pos x="133" y="0"/>
                </a:cxn>
                <a:cxn ang="0">
                  <a:pos x="146" y="0"/>
                </a:cxn>
                <a:cxn ang="0">
                  <a:pos x="156" y="0"/>
                </a:cxn>
                <a:cxn ang="0">
                  <a:pos x="164" y="1"/>
                </a:cxn>
                <a:cxn ang="0">
                  <a:pos x="171" y="2"/>
                </a:cxn>
                <a:cxn ang="0">
                  <a:pos x="175" y="3"/>
                </a:cxn>
                <a:cxn ang="0">
                  <a:pos x="174" y="10"/>
                </a:cxn>
                <a:cxn ang="0">
                  <a:pos x="170" y="14"/>
                </a:cxn>
                <a:cxn ang="0">
                  <a:pos x="162" y="17"/>
                </a:cxn>
                <a:cxn ang="0">
                  <a:pos x="150" y="19"/>
                </a:cxn>
                <a:cxn ang="0">
                  <a:pos x="132" y="20"/>
                </a:cxn>
                <a:cxn ang="0">
                  <a:pos x="109" y="20"/>
                </a:cxn>
                <a:cxn ang="0">
                  <a:pos x="81" y="21"/>
                </a:cxn>
                <a:cxn ang="0">
                  <a:pos x="44" y="22"/>
                </a:cxn>
                <a:cxn ang="0">
                  <a:pos x="38" y="22"/>
                </a:cxn>
                <a:cxn ang="0">
                  <a:pos x="33" y="22"/>
                </a:cxn>
                <a:cxn ang="0">
                  <a:pos x="27" y="22"/>
                </a:cxn>
                <a:cxn ang="0">
                  <a:pos x="22" y="21"/>
                </a:cxn>
                <a:cxn ang="0">
                  <a:pos x="17" y="21"/>
                </a:cxn>
                <a:cxn ang="0">
                  <a:pos x="11" y="21"/>
                </a:cxn>
                <a:cxn ang="0">
                  <a:pos x="6" y="21"/>
                </a:cxn>
                <a:cxn ang="0">
                  <a:pos x="0" y="21"/>
                </a:cxn>
                <a:cxn ang="0">
                  <a:pos x="0" y="21"/>
                </a:cxn>
                <a:cxn ang="0">
                  <a:pos x="0" y="21"/>
                </a:cxn>
              </a:cxnLst>
              <a:rect l="0" t="0" r="r" b="b"/>
              <a:pathLst>
                <a:path w="175" h="22">
                  <a:moveTo>
                    <a:pt x="0" y="21"/>
                  </a:moveTo>
                  <a:lnTo>
                    <a:pt x="0" y="17"/>
                  </a:lnTo>
                  <a:lnTo>
                    <a:pt x="0" y="15"/>
                  </a:lnTo>
                  <a:lnTo>
                    <a:pt x="1" y="14"/>
                  </a:lnTo>
                  <a:lnTo>
                    <a:pt x="3" y="11"/>
                  </a:lnTo>
                  <a:lnTo>
                    <a:pt x="9" y="10"/>
                  </a:lnTo>
                  <a:lnTo>
                    <a:pt x="18" y="9"/>
                  </a:lnTo>
                  <a:lnTo>
                    <a:pt x="28" y="8"/>
                  </a:lnTo>
                  <a:lnTo>
                    <a:pt x="39" y="7"/>
                  </a:lnTo>
                  <a:lnTo>
                    <a:pt x="52" y="6"/>
                  </a:lnTo>
                  <a:lnTo>
                    <a:pt x="66" y="5"/>
                  </a:lnTo>
                  <a:lnTo>
                    <a:pt x="80" y="4"/>
                  </a:lnTo>
                  <a:lnTo>
                    <a:pt x="94" y="2"/>
                  </a:lnTo>
                  <a:lnTo>
                    <a:pt x="107" y="2"/>
                  </a:lnTo>
                  <a:lnTo>
                    <a:pt x="121" y="1"/>
                  </a:lnTo>
                  <a:lnTo>
                    <a:pt x="133" y="0"/>
                  </a:lnTo>
                  <a:lnTo>
                    <a:pt x="146" y="0"/>
                  </a:lnTo>
                  <a:lnTo>
                    <a:pt x="156" y="0"/>
                  </a:lnTo>
                  <a:lnTo>
                    <a:pt x="164" y="1"/>
                  </a:lnTo>
                  <a:lnTo>
                    <a:pt x="171" y="2"/>
                  </a:lnTo>
                  <a:lnTo>
                    <a:pt x="175" y="3"/>
                  </a:lnTo>
                  <a:lnTo>
                    <a:pt x="174" y="10"/>
                  </a:lnTo>
                  <a:lnTo>
                    <a:pt x="170" y="14"/>
                  </a:lnTo>
                  <a:lnTo>
                    <a:pt x="162" y="17"/>
                  </a:lnTo>
                  <a:lnTo>
                    <a:pt x="150" y="19"/>
                  </a:lnTo>
                  <a:lnTo>
                    <a:pt x="132" y="20"/>
                  </a:lnTo>
                  <a:lnTo>
                    <a:pt x="109" y="20"/>
                  </a:lnTo>
                  <a:lnTo>
                    <a:pt x="81" y="21"/>
                  </a:lnTo>
                  <a:lnTo>
                    <a:pt x="44" y="22"/>
                  </a:lnTo>
                  <a:lnTo>
                    <a:pt x="38" y="22"/>
                  </a:lnTo>
                  <a:lnTo>
                    <a:pt x="33" y="22"/>
                  </a:lnTo>
                  <a:lnTo>
                    <a:pt x="27" y="22"/>
                  </a:lnTo>
                  <a:lnTo>
                    <a:pt x="22" y="21"/>
                  </a:lnTo>
                  <a:lnTo>
                    <a:pt x="17" y="21"/>
                  </a:lnTo>
                  <a:lnTo>
                    <a:pt x="11" y="21"/>
                  </a:lnTo>
                  <a:lnTo>
                    <a:pt x="6" y="21"/>
                  </a:lnTo>
                  <a:lnTo>
                    <a:pt x="0" y="21"/>
                  </a:lnTo>
                  <a:lnTo>
                    <a:pt x="0" y="21"/>
                  </a:lnTo>
                  <a:lnTo>
                    <a:pt x="0" y="21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7" name="Freeform 148"/>
            <p:cNvSpPr>
              <a:spLocks/>
            </p:cNvSpPr>
            <p:nvPr/>
          </p:nvSpPr>
          <p:spPr bwMode="auto">
            <a:xfrm>
              <a:off x="2698" y="3349"/>
              <a:ext cx="152" cy="25"/>
            </a:xfrm>
            <a:custGeom>
              <a:avLst/>
              <a:gdLst/>
              <a:ahLst/>
              <a:cxnLst>
                <a:cxn ang="0">
                  <a:pos x="19" y="25"/>
                </a:cxn>
                <a:cxn ang="0">
                  <a:pos x="8" y="22"/>
                </a:cxn>
                <a:cxn ang="0">
                  <a:pos x="3" y="19"/>
                </a:cxn>
                <a:cxn ang="0">
                  <a:pos x="1" y="14"/>
                </a:cxn>
                <a:cxn ang="0">
                  <a:pos x="0" y="7"/>
                </a:cxn>
                <a:cxn ang="0">
                  <a:pos x="8" y="4"/>
                </a:cxn>
                <a:cxn ang="0">
                  <a:pos x="23" y="2"/>
                </a:cxn>
                <a:cxn ang="0">
                  <a:pos x="42" y="1"/>
                </a:cxn>
                <a:cxn ang="0">
                  <a:pos x="65" y="0"/>
                </a:cxn>
                <a:cxn ang="0">
                  <a:pos x="88" y="0"/>
                </a:cxn>
                <a:cxn ang="0">
                  <a:pos x="111" y="1"/>
                </a:cxn>
                <a:cxn ang="0">
                  <a:pos x="132" y="2"/>
                </a:cxn>
                <a:cxn ang="0">
                  <a:pos x="148" y="3"/>
                </a:cxn>
                <a:cxn ang="0">
                  <a:pos x="149" y="4"/>
                </a:cxn>
                <a:cxn ang="0">
                  <a:pos x="150" y="5"/>
                </a:cxn>
                <a:cxn ang="0">
                  <a:pos x="151" y="6"/>
                </a:cxn>
                <a:cxn ang="0">
                  <a:pos x="152" y="7"/>
                </a:cxn>
                <a:cxn ang="0">
                  <a:pos x="144" y="10"/>
                </a:cxn>
                <a:cxn ang="0">
                  <a:pos x="130" y="13"/>
                </a:cxn>
                <a:cxn ang="0">
                  <a:pos x="110" y="16"/>
                </a:cxn>
                <a:cxn ang="0">
                  <a:pos x="88" y="19"/>
                </a:cxn>
                <a:cxn ang="0">
                  <a:pos x="66" y="21"/>
                </a:cxn>
                <a:cxn ang="0">
                  <a:pos x="45" y="23"/>
                </a:cxn>
                <a:cxn ang="0">
                  <a:pos x="29" y="24"/>
                </a:cxn>
                <a:cxn ang="0">
                  <a:pos x="19" y="25"/>
                </a:cxn>
                <a:cxn ang="0">
                  <a:pos x="19" y="25"/>
                </a:cxn>
                <a:cxn ang="0">
                  <a:pos x="19" y="25"/>
                </a:cxn>
              </a:cxnLst>
              <a:rect l="0" t="0" r="r" b="b"/>
              <a:pathLst>
                <a:path w="152" h="25">
                  <a:moveTo>
                    <a:pt x="19" y="25"/>
                  </a:moveTo>
                  <a:lnTo>
                    <a:pt x="8" y="22"/>
                  </a:lnTo>
                  <a:lnTo>
                    <a:pt x="3" y="19"/>
                  </a:lnTo>
                  <a:lnTo>
                    <a:pt x="1" y="14"/>
                  </a:lnTo>
                  <a:lnTo>
                    <a:pt x="0" y="7"/>
                  </a:lnTo>
                  <a:lnTo>
                    <a:pt x="8" y="4"/>
                  </a:lnTo>
                  <a:lnTo>
                    <a:pt x="23" y="2"/>
                  </a:lnTo>
                  <a:lnTo>
                    <a:pt x="42" y="1"/>
                  </a:lnTo>
                  <a:lnTo>
                    <a:pt x="65" y="0"/>
                  </a:lnTo>
                  <a:lnTo>
                    <a:pt x="88" y="0"/>
                  </a:lnTo>
                  <a:lnTo>
                    <a:pt x="111" y="1"/>
                  </a:lnTo>
                  <a:lnTo>
                    <a:pt x="132" y="2"/>
                  </a:lnTo>
                  <a:lnTo>
                    <a:pt x="148" y="3"/>
                  </a:lnTo>
                  <a:lnTo>
                    <a:pt x="149" y="4"/>
                  </a:lnTo>
                  <a:lnTo>
                    <a:pt x="150" y="5"/>
                  </a:lnTo>
                  <a:lnTo>
                    <a:pt x="151" y="6"/>
                  </a:lnTo>
                  <a:lnTo>
                    <a:pt x="152" y="7"/>
                  </a:lnTo>
                  <a:lnTo>
                    <a:pt x="144" y="10"/>
                  </a:lnTo>
                  <a:lnTo>
                    <a:pt x="130" y="13"/>
                  </a:lnTo>
                  <a:lnTo>
                    <a:pt x="110" y="16"/>
                  </a:lnTo>
                  <a:lnTo>
                    <a:pt x="88" y="19"/>
                  </a:lnTo>
                  <a:lnTo>
                    <a:pt x="66" y="21"/>
                  </a:lnTo>
                  <a:lnTo>
                    <a:pt x="45" y="23"/>
                  </a:lnTo>
                  <a:lnTo>
                    <a:pt x="29" y="24"/>
                  </a:lnTo>
                  <a:lnTo>
                    <a:pt x="19" y="25"/>
                  </a:lnTo>
                  <a:lnTo>
                    <a:pt x="19" y="25"/>
                  </a:lnTo>
                  <a:lnTo>
                    <a:pt x="19" y="25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8" name="Freeform 149"/>
            <p:cNvSpPr>
              <a:spLocks/>
            </p:cNvSpPr>
            <p:nvPr/>
          </p:nvSpPr>
          <p:spPr bwMode="auto">
            <a:xfrm>
              <a:off x="3147" y="3293"/>
              <a:ext cx="26" cy="9"/>
            </a:xfrm>
            <a:custGeom>
              <a:avLst/>
              <a:gdLst/>
              <a:ahLst/>
              <a:cxnLst>
                <a:cxn ang="0">
                  <a:pos x="0" y="9"/>
                </a:cxn>
                <a:cxn ang="0">
                  <a:pos x="3" y="3"/>
                </a:cxn>
                <a:cxn ang="0">
                  <a:pos x="8" y="0"/>
                </a:cxn>
                <a:cxn ang="0">
                  <a:pos x="15" y="0"/>
                </a:cxn>
                <a:cxn ang="0">
                  <a:pos x="24" y="1"/>
                </a:cxn>
                <a:cxn ang="0">
                  <a:pos x="25" y="2"/>
                </a:cxn>
                <a:cxn ang="0">
                  <a:pos x="25" y="4"/>
                </a:cxn>
                <a:cxn ang="0">
                  <a:pos x="25" y="5"/>
                </a:cxn>
                <a:cxn ang="0">
                  <a:pos x="26" y="7"/>
                </a:cxn>
                <a:cxn ang="0">
                  <a:pos x="19" y="8"/>
                </a:cxn>
                <a:cxn ang="0">
                  <a:pos x="13" y="8"/>
                </a:cxn>
                <a:cxn ang="0">
                  <a:pos x="6" y="8"/>
                </a:cxn>
                <a:cxn ang="0">
                  <a:pos x="0" y="9"/>
                </a:cxn>
                <a:cxn ang="0">
                  <a:pos x="0" y="9"/>
                </a:cxn>
                <a:cxn ang="0">
                  <a:pos x="0" y="9"/>
                </a:cxn>
              </a:cxnLst>
              <a:rect l="0" t="0" r="r" b="b"/>
              <a:pathLst>
                <a:path w="26" h="9">
                  <a:moveTo>
                    <a:pt x="0" y="9"/>
                  </a:moveTo>
                  <a:lnTo>
                    <a:pt x="3" y="3"/>
                  </a:lnTo>
                  <a:lnTo>
                    <a:pt x="8" y="0"/>
                  </a:lnTo>
                  <a:lnTo>
                    <a:pt x="15" y="0"/>
                  </a:lnTo>
                  <a:lnTo>
                    <a:pt x="24" y="1"/>
                  </a:lnTo>
                  <a:lnTo>
                    <a:pt x="25" y="2"/>
                  </a:lnTo>
                  <a:lnTo>
                    <a:pt x="25" y="4"/>
                  </a:lnTo>
                  <a:lnTo>
                    <a:pt x="25" y="5"/>
                  </a:lnTo>
                  <a:lnTo>
                    <a:pt x="26" y="7"/>
                  </a:lnTo>
                  <a:lnTo>
                    <a:pt x="19" y="8"/>
                  </a:lnTo>
                  <a:lnTo>
                    <a:pt x="13" y="8"/>
                  </a:lnTo>
                  <a:lnTo>
                    <a:pt x="6" y="8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9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9" name="Freeform 150"/>
            <p:cNvSpPr>
              <a:spLocks/>
            </p:cNvSpPr>
            <p:nvPr/>
          </p:nvSpPr>
          <p:spPr bwMode="auto">
            <a:xfrm>
              <a:off x="3199" y="3281"/>
              <a:ext cx="100" cy="21"/>
            </a:xfrm>
            <a:custGeom>
              <a:avLst/>
              <a:gdLst/>
              <a:ahLst/>
              <a:cxnLst>
                <a:cxn ang="0">
                  <a:pos x="5" y="20"/>
                </a:cxn>
                <a:cxn ang="0">
                  <a:pos x="2" y="17"/>
                </a:cxn>
                <a:cxn ang="0">
                  <a:pos x="0" y="13"/>
                </a:cxn>
                <a:cxn ang="0">
                  <a:pos x="2" y="9"/>
                </a:cxn>
                <a:cxn ang="0">
                  <a:pos x="2" y="6"/>
                </a:cxn>
                <a:cxn ang="0">
                  <a:pos x="8" y="5"/>
                </a:cxn>
                <a:cxn ang="0">
                  <a:pos x="19" y="4"/>
                </a:cxn>
                <a:cxn ang="0">
                  <a:pos x="33" y="3"/>
                </a:cxn>
                <a:cxn ang="0">
                  <a:pos x="49" y="1"/>
                </a:cxn>
                <a:cxn ang="0">
                  <a:pos x="65" y="0"/>
                </a:cxn>
                <a:cxn ang="0">
                  <a:pos x="80" y="0"/>
                </a:cxn>
                <a:cxn ang="0">
                  <a:pos x="92" y="1"/>
                </a:cxn>
                <a:cxn ang="0">
                  <a:pos x="100" y="4"/>
                </a:cxn>
                <a:cxn ang="0">
                  <a:pos x="100" y="7"/>
                </a:cxn>
                <a:cxn ang="0">
                  <a:pos x="100" y="9"/>
                </a:cxn>
                <a:cxn ang="0">
                  <a:pos x="100" y="12"/>
                </a:cxn>
                <a:cxn ang="0">
                  <a:pos x="100" y="15"/>
                </a:cxn>
                <a:cxn ang="0">
                  <a:pos x="93" y="18"/>
                </a:cxn>
                <a:cxn ang="0">
                  <a:pos x="82" y="20"/>
                </a:cxn>
                <a:cxn ang="0">
                  <a:pos x="68" y="21"/>
                </a:cxn>
                <a:cxn ang="0">
                  <a:pos x="53" y="21"/>
                </a:cxn>
                <a:cxn ang="0">
                  <a:pos x="38" y="21"/>
                </a:cxn>
                <a:cxn ang="0">
                  <a:pos x="24" y="21"/>
                </a:cxn>
                <a:cxn ang="0">
                  <a:pos x="13" y="20"/>
                </a:cxn>
                <a:cxn ang="0">
                  <a:pos x="5" y="20"/>
                </a:cxn>
                <a:cxn ang="0">
                  <a:pos x="5" y="20"/>
                </a:cxn>
                <a:cxn ang="0">
                  <a:pos x="5" y="20"/>
                </a:cxn>
              </a:cxnLst>
              <a:rect l="0" t="0" r="r" b="b"/>
              <a:pathLst>
                <a:path w="100" h="21">
                  <a:moveTo>
                    <a:pt x="5" y="20"/>
                  </a:moveTo>
                  <a:lnTo>
                    <a:pt x="2" y="17"/>
                  </a:lnTo>
                  <a:lnTo>
                    <a:pt x="0" y="13"/>
                  </a:lnTo>
                  <a:lnTo>
                    <a:pt x="2" y="9"/>
                  </a:lnTo>
                  <a:lnTo>
                    <a:pt x="2" y="6"/>
                  </a:lnTo>
                  <a:lnTo>
                    <a:pt x="8" y="5"/>
                  </a:lnTo>
                  <a:lnTo>
                    <a:pt x="19" y="4"/>
                  </a:lnTo>
                  <a:lnTo>
                    <a:pt x="33" y="3"/>
                  </a:lnTo>
                  <a:lnTo>
                    <a:pt x="49" y="1"/>
                  </a:lnTo>
                  <a:lnTo>
                    <a:pt x="65" y="0"/>
                  </a:lnTo>
                  <a:lnTo>
                    <a:pt x="80" y="0"/>
                  </a:lnTo>
                  <a:lnTo>
                    <a:pt x="92" y="1"/>
                  </a:lnTo>
                  <a:lnTo>
                    <a:pt x="100" y="4"/>
                  </a:lnTo>
                  <a:lnTo>
                    <a:pt x="100" y="7"/>
                  </a:lnTo>
                  <a:lnTo>
                    <a:pt x="100" y="9"/>
                  </a:lnTo>
                  <a:lnTo>
                    <a:pt x="100" y="12"/>
                  </a:lnTo>
                  <a:lnTo>
                    <a:pt x="100" y="15"/>
                  </a:lnTo>
                  <a:lnTo>
                    <a:pt x="93" y="18"/>
                  </a:lnTo>
                  <a:lnTo>
                    <a:pt x="82" y="20"/>
                  </a:lnTo>
                  <a:lnTo>
                    <a:pt x="68" y="21"/>
                  </a:lnTo>
                  <a:lnTo>
                    <a:pt x="53" y="21"/>
                  </a:lnTo>
                  <a:lnTo>
                    <a:pt x="38" y="21"/>
                  </a:lnTo>
                  <a:lnTo>
                    <a:pt x="24" y="21"/>
                  </a:lnTo>
                  <a:lnTo>
                    <a:pt x="13" y="20"/>
                  </a:lnTo>
                  <a:lnTo>
                    <a:pt x="5" y="20"/>
                  </a:lnTo>
                  <a:lnTo>
                    <a:pt x="5" y="20"/>
                  </a:lnTo>
                  <a:lnTo>
                    <a:pt x="5" y="2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0" name="Freeform 151"/>
            <p:cNvSpPr>
              <a:spLocks/>
            </p:cNvSpPr>
            <p:nvPr/>
          </p:nvSpPr>
          <p:spPr bwMode="auto">
            <a:xfrm>
              <a:off x="2674" y="3210"/>
              <a:ext cx="132" cy="14"/>
            </a:xfrm>
            <a:custGeom>
              <a:avLst/>
              <a:gdLst/>
              <a:ahLst/>
              <a:cxnLst>
                <a:cxn ang="0">
                  <a:pos x="1" y="14"/>
                </a:cxn>
                <a:cxn ang="0">
                  <a:pos x="0" y="9"/>
                </a:cxn>
                <a:cxn ang="0">
                  <a:pos x="0" y="6"/>
                </a:cxn>
                <a:cxn ang="0">
                  <a:pos x="2" y="3"/>
                </a:cxn>
                <a:cxn ang="0">
                  <a:pos x="8" y="1"/>
                </a:cxn>
                <a:cxn ang="0">
                  <a:pos x="23" y="1"/>
                </a:cxn>
                <a:cxn ang="0">
                  <a:pos x="38" y="0"/>
                </a:cxn>
                <a:cxn ang="0">
                  <a:pos x="54" y="0"/>
                </a:cxn>
                <a:cxn ang="0">
                  <a:pos x="69" y="0"/>
                </a:cxn>
                <a:cxn ang="0">
                  <a:pos x="86" y="0"/>
                </a:cxn>
                <a:cxn ang="0">
                  <a:pos x="101" y="0"/>
                </a:cxn>
                <a:cxn ang="0">
                  <a:pos x="117" y="0"/>
                </a:cxn>
                <a:cxn ang="0">
                  <a:pos x="132" y="0"/>
                </a:cxn>
                <a:cxn ang="0">
                  <a:pos x="116" y="3"/>
                </a:cxn>
                <a:cxn ang="0">
                  <a:pos x="100" y="6"/>
                </a:cxn>
                <a:cxn ang="0">
                  <a:pos x="84" y="9"/>
                </a:cxn>
                <a:cxn ang="0">
                  <a:pos x="67" y="11"/>
                </a:cxn>
                <a:cxn ang="0">
                  <a:pos x="50" y="12"/>
                </a:cxn>
                <a:cxn ang="0">
                  <a:pos x="34" y="13"/>
                </a:cxn>
                <a:cxn ang="0">
                  <a:pos x="18" y="14"/>
                </a:cxn>
                <a:cxn ang="0">
                  <a:pos x="1" y="14"/>
                </a:cxn>
                <a:cxn ang="0">
                  <a:pos x="1" y="14"/>
                </a:cxn>
                <a:cxn ang="0">
                  <a:pos x="1" y="14"/>
                </a:cxn>
              </a:cxnLst>
              <a:rect l="0" t="0" r="r" b="b"/>
              <a:pathLst>
                <a:path w="132" h="14">
                  <a:moveTo>
                    <a:pt x="1" y="14"/>
                  </a:moveTo>
                  <a:lnTo>
                    <a:pt x="0" y="9"/>
                  </a:lnTo>
                  <a:lnTo>
                    <a:pt x="0" y="6"/>
                  </a:lnTo>
                  <a:lnTo>
                    <a:pt x="2" y="3"/>
                  </a:lnTo>
                  <a:lnTo>
                    <a:pt x="8" y="1"/>
                  </a:lnTo>
                  <a:lnTo>
                    <a:pt x="23" y="1"/>
                  </a:lnTo>
                  <a:lnTo>
                    <a:pt x="38" y="0"/>
                  </a:lnTo>
                  <a:lnTo>
                    <a:pt x="54" y="0"/>
                  </a:lnTo>
                  <a:lnTo>
                    <a:pt x="69" y="0"/>
                  </a:lnTo>
                  <a:lnTo>
                    <a:pt x="86" y="0"/>
                  </a:lnTo>
                  <a:lnTo>
                    <a:pt x="101" y="0"/>
                  </a:lnTo>
                  <a:lnTo>
                    <a:pt x="117" y="0"/>
                  </a:lnTo>
                  <a:lnTo>
                    <a:pt x="132" y="0"/>
                  </a:lnTo>
                  <a:lnTo>
                    <a:pt x="116" y="3"/>
                  </a:lnTo>
                  <a:lnTo>
                    <a:pt x="100" y="6"/>
                  </a:lnTo>
                  <a:lnTo>
                    <a:pt x="84" y="9"/>
                  </a:lnTo>
                  <a:lnTo>
                    <a:pt x="67" y="11"/>
                  </a:lnTo>
                  <a:lnTo>
                    <a:pt x="50" y="12"/>
                  </a:lnTo>
                  <a:lnTo>
                    <a:pt x="34" y="13"/>
                  </a:lnTo>
                  <a:lnTo>
                    <a:pt x="18" y="14"/>
                  </a:lnTo>
                  <a:lnTo>
                    <a:pt x="1" y="14"/>
                  </a:lnTo>
                  <a:lnTo>
                    <a:pt x="1" y="14"/>
                  </a:lnTo>
                  <a:lnTo>
                    <a:pt x="1" y="1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1" name="Freeform 152"/>
            <p:cNvSpPr>
              <a:spLocks/>
            </p:cNvSpPr>
            <p:nvPr/>
          </p:nvSpPr>
          <p:spPr bwMode="auto">
            <a:xfrm>
              <a:off x="3039" y="3163"/>
              <a:ext cx="83" cy="24"/>
            </a:xfrm>
            <a:custGeom>
              <a:avLst/>
              <a:gdLst/>
              <a:ahLst/>
              <a:cxnLst>
                <a:cxn ang="0">
                  <a:pos x="2" y="24"/>
                </a:cxn>
                <a:cxn ang="0">
                  <a:pos x="1" y="23"/>
                </a:cxn>
                <a:cxn ang="0">
                  <a:pos x="1" y="22"/>
                </a:cxn>
                <a:cxn ang="0">
                  <a:pos x="1" y="19"/>
                </a:cxn>
                <a:cxn ang="0">
                  <a:pos x="0" y="13"/>
                </a:cxn>
                <a:cxn ang="0">
                  <a:pos x="5" y="11"/>
                </a:cxn>
                <a:cxn ang="0">
                  <a:pos x="18" y="8"/>
                </a:cxn>
                <a:cxn ang="0">
                  <a:pos x="33" y="4"/>
                </a:cxn>
                <a:cxn ang="0">
                  <a:pos x="49" y="1"/>
                </a:cxn>
                <a:cxn ang="0">
                  <a:pos x="64" y="0"/>
                </a:cxn>
                <a:cxn ang="0">
                  <a:pos x="77" y="1"/>
                </a:cxn>
                <a:cxn ang="0">
                  <a:pos x="83" y="6"/>
                </a:cxn>
                <a:cxn ang="0">
                  <a:pos x="82" y="17"/>
                </a:cxn>
                <a:cxn ang="0">
                  <a:pos x="72" y="18"/>
                </a:cxn>
                <a:cxn ang="0">
                  <a:pos x="62" y="19"/>
                </a:cxn>
                <a:cxn ang="0">
                  <a:pos x="52" y="19"/>
                </a:cxn>
                <a:cxn ang="0">
                  <a:pos x="42" y="20"/>
                </a:cxn>
                <a:cxn ang="0">
                  <a:pos x="32" y="21"/>
                </a:cxn>
                <a:cxn ang="0">
                  <a:pos x="23" y="22"/>
                </a:cxn>
                <a:cxn ang="0">
                  <a:pos x="13" y="23"/>
                </a:cxn>
                <a:cxn ang="0">
                  <a:pos x="2" y="24"/>
                </a:cxn>
                <a:cxn ang="0">
                  <a:pos x="2" y="24"/>
                </a:cxn>
                <a:cxn ang="0">
                  <a:pos x="2" y="24"/>
                </a:cxn>
              </a:cxnLst>
              <a:rect l="0" t="0" r="r" b="b"/>
              <a:pathLst>
                <a:path w="83" h="24">
                  <a:moveTo>
                    <a:pt x="2" y="24"/>
                  </a:moveTo>
                  <a:lnTo>
                    <a:pt x="1" y="23"/>
                  </a:lnTo>
                  <a:lnTo>
                    <a:pt x="1" y="22"/>
                  </a:lnTo>
                  <a:lnTo>
                    <a:pt x="1" y="19"/>
                  </a:lnTo>
                  <a:lnTo>
                    <a:pt x="0" y="13"/>
                  </a:lnTo>
                  <a:lnTo>
                    <a:pt x="5" y="11"/>
                  </a:lnTo>
                  <a:lnTo>
                    <a:pt x="18" y="8"/>
                  </a:lnTo>
                  <a:lnTo>
                    <a:pt x="33" y="4"/>
                  </a:lnTo>
                  <a:lnTo>
                    <a:pt x="49" y="1"/>
                  </a:lnTo>
                  <a:lnTo>
                    <a:pt x="64" y="0"/>
                  </a:lnTo>
                  <a:lnTo>
                    <a:pt x="77" y="1"/>
                  </a:lnTo>
                  <a:lnTo>
                    <a:pt x="83" y="6"/>
                  </a:lnTo>
                  <a:lnTo>
                    <a:pt x="82" y="17"/>
                  </a:lnTo>
                  <a:lnTo>
                    <a:pt x="72" y="18"/>
                  </a:lnTo>
                  <a:lnTo>
                    <a:pt x="62" y="19"/>
                  </a:lnTo>
                  <a:lnTo>
                    <a:pt x="52" y="19"/>
                  </a:lnTo>
                  <a:lnTo>
                    <a:pt x="42" y="20"/>
                  </a:lnTo>
                  <a:lnTo>
                    <a:pt x="32" y="21"/>
                  </a:lnTo>
                  <a:lnTo>
                    <a:pt x="23" y="22"/>
                  </a:lnTo>
                  <a:lnTo>
                    <a:pt x="13" y="23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2" y="2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2" name="Freeform 153"/>
            <p:cNvSpPr>
              <a:spLocks/>
            </p:cNvSpPr>
            <p:nvPr/>
          </p:nvSpPr>
          <p:spPr bwMode="auto">
            <a:xfrm>
              <a:off x="3169" y="3150"/>
              <a:ext cx="195" cy="23"/>
            </a:xfrm>
            <a:custGeom>
              <a:avLst/>
              <a:gdLst/>
              <a:ahLst/>
              <a:cxnLst>
                <a:cxn ang="0">
                  <a:pos x="28" y="23"/>
                </a:cxn>
                <a:cxn ang="0">
                  <a:pos x="15" y="22"/>
                </a:cxn>
                <a:cxn ang="0">
                  <a:pos x="7" y="22"/>
                </a:cxn>
                <a:cxn ang="0">
                  <a:pos x="3" y="21"/>
                </a:cxn>
                <a:cxn ang="0">
                  <a:pos x="0" y="20"/>
                </a:cxn>
                <a:cxn ang="0">
                  <a:pos x="6" y="18"/>
                </a:cxn>
                <a:cxn ang="0">
                  <a:pos x="16" y="16"/>
                </a:cxn>
                <a:cxn ang="0">
                  <a:pos x="27" y="14"/>
                </a:cxn>
                <a:cxn ang="0">
                  <a:pos x="41" y="12"/>
                </a:cxn>
                <a:cxn ang="0">
                  <a:pos x="55" y="10"/>
                </a:cxn>
                <a:cxn ang="0">
                  <a:pos x="71" y="8"/>
                </a:cxn>
                <a:cxn ang="0">
                  <a:pos x="87" y="6"/>
                </a:cxn>
                <a:cxn ang="0">
                  <a:pos x="103" y="4"/>
                </a:cxn>
                <a:cxn ang="0">
                  <a:pos x="120" y="3"/>
                </a:cxn>
                <a:cxn ang="0">
                  <a:pos x="136" y="1"/>
                </a:cxn>
                <a:cxn ang="0">
                  <a:pos x="150" y="1"/>
                </a:cxn>
                <a:cxn ang="0">
                  <a:pos x="164" y="0"/>
                </a:cxn>
                <a:cxn ang="0">
                  <a:pos x="175" y="0"/>
                </a:cxn>
                <a:cxn ang="0">
                  <a:pos x="185" y="1"/>
                </a:cxn>
                <a:cxn ang="0">
                  <a:pos x="191" y="2"/>
                </a:cxn>
                <a:cxn ang="0">
                  <a:pos x="195" y="4"/>
                </a:cxn>
                <a:cxn ang="0">
                  <a:pos x="193" y="9"/>
                </a:cxn>
                <a:cxn ang="0">
                  <a:pos x="191" y="13"/>
                </a:cxn>
                <a:cxn ang="0">
                  <a:pos x="188" y="16"/>
                </a:cxn>
                <a:cxn ang="0">
                  <a:pos x="184" y="19"/>
                </a:cxn>
                <a:cxn ang="0">
                  <a:pos x="150" y="20"/>
                </a:cxn>
                <a:cxn ang="0">
                  <a:pos x="124" y="21"/>
                </a:cxn>
                <a:cxn ang="0">
                  <a:pos x="103" y="22"/>
                </a:cxn>
                <a:cxn ang="0">
                  <a:pos x="87" y="22"/>
                </a:cxn>
                <a:cxn ang="0">
                  <a:pos x="74" y="23"/>
                </a:cxn>
                <a:cxn ang="0">
                  <a:pos x="61" y="23"/>
                </a:cxn>
                <a:cxn ang="0">
                  <a:pos x="46" y="23"/>
                </a:cxn>
                <a:cxn ang="0">
                  <a:pos x="28" y="23"/>
                </a:cxn>
                <a:cxn ang="0">
                  <a:pos x="28" y="23"/>
                </a:cxn>
                <a:cxn ang="0">
                  <a:pos x="28" y="23"/>
                </a:cxn>
              </a:cxnLst>
              <a:rect l="0" t="0" r="r" b="b"/>
              <a:pathLst>
                <a:path w="195" h="23">
                  <a:moveTo>
                    <a:pt x="28" y="23"/>
                  </a:moveTo>
                  <a:lnTo>
                    <a:pt x="15" y="22"/>
                  </a:lnTo>
                  <a:lnTo>
                    <a:pt x="7" y="22"/>
                  </a:lnTo>
                  <a:lnTo>
                    <a:pt x="3" y="21"/>
                  </a:lnTo>
                  <a:lnTo>
                    <a:pt x="0" y="20"/>
                  </a:lnTo>
                  <a:lnTo>
                    <a:pt x="6" y="18"/>
                  </a:lnTo>
                  <a:lnTo>
                    <a:pt x="16" y="16"/>
                  </a:lnTo>
                  <a:lnTo>
                    <a:pt x="27" y="14"/>
                  </a:lnTo>
                  <a:lnTo>
                    <a:pt x="41" y="12"/>
                  </a:lnTo>
                  <a:lnTo>
                    <a:pt x="55" y="10"/>
                  </a:lnTo>
                  <a:lnTo>
                    <a:pt x="71" y="8"/>
                  </a:lnTo>
                  <a:lnTo>
                    <a:pt x="87" y="6"/>
                  </a:lnTo>
                  <a:lnTo>
                    <a:pt x="103" y="4"/>
                  </a:lnTo>
                  <a:lnTo>
                    <a:pt x="120" y="3"/>
                  </a:lnTo>
                  <a:lnTo>
                    <a:pt x="136" y="1"/>
                  </a:lnTo>
                  <a:lnTo>
                    <a:pt x="150" y="1"/>
                  </a:lnTo>
                  <a:lnTo>
                    <a:pt x="164" y="0"/>
                  </a:lnTo>
                  <a:lnTo>
                    <a:pt x="175" y="0"/>
                  </a:lnTo>
                  <a:lnTo>
                    <a:pt x="185" y="1"/>
                  </a:lnTo>
                  <a:lnTo>
                    <a:pt x="191" y="2"/>
                  </a:lnTo>
                  <a:lnTo>
                    <a:pt x="195" y="4"/>
                  </a:lnTo>
                  <a:lnTo>
                    <a:pt x="193" y="9"/>
                  </a:lnTo>
                  <a:lnTo>
                    <a:pt x="191" y="13"/>
                  </a:lnTo>
                  <a:lnTo>
                    <a:pt x="188" y="16"/>
                  </a:lnTo>
                  <a:lnTo>
                    <a:pt x="184" y="19"/>
                  </a:lnTo>
                  <a:lnTo>
                    <a:pt x="150" y="20"/>
                  </a:lnTo>
                  <a:lnTo>
                    <a:pt x="124" y="21"/>
                  </a:lnTo>
                  <a:lnTo>
                    <a:pt x="103" y="22"/>
                  </a:lnTo>
                  <a:lnTo>
                    <a:pt x="87" y="22"/>
                  </a:lnTo>
                  <a:lnTo>
                    <a:pt x="74" y="23"/>
                  </a:lnTo>
                  <a:lnTo>
                    <a:pt x="61" y="23"/>
                  </a:lnTo>
                  <a:lnTo>
                    <a:pt x="46" y="23"/>
                  </a:lnTo>
                  <a:lnTo>
                    <a:pt x="28" y="23"/>
                  </a:lnTo>
                  <a:lnTo>
                    <a:pt x="28" y="23"/>
                  </a:lnTo>
                  <a:lnTo>
                    <a:pt x="28" y="23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3" name="Freeform 154"/>
            <p:cNvSpPr>
              <a:spLocks/>
            </p:cNvSpPr>
            <p:nvPr/>
          </p:nvSpPr>
          <p:spPr bwMode="auto">
            <a:xfrm>
              <a:off x="2681" y="3080"/>
              <a:ext cx="153" cy="16"/>
            </a:xfrm>
            <a:custGeom>
              <a:avLst/>
              <a:gdLst/>
              <a:ahLst/>
              <a:cxnLst>
                <a:cxn ang="0">
                  <a:pos x="4" y="16"/>
                </a:cxn>
                <a:cxn ang="0">
                  <a:pos x="2" y="12"/>
                </a:cxn>
                <a:cxn ang="0">
                  <a:pos x="1" y="10"/>
                </a:cxn>
                <a:cxn ang="0">
                  <a:pos x="1" y="7"/>
                </a:cxn>
                <a:cxn ang="0">
                  <a:pos x="0" y="3"/>
                </a:cxn>
                <a:cxn ang="0">
                  <a:pos x="7" y="1"/>
                </a:cxn>
                <a:cxn ang="0">
                  <a:pos x="23" y="0"/>
                </a:cxn>
                <a:cxn ang="0">
                  <a:pos x="45" y="0"/>
                </a:cxn>
                <a:cxn ang="0">
                  <a:pos x="72" y="0"/>
                </a:cxn>
                <a:cxn ang="0">
                  <a:pos x="98" y="2"/>
                </a:cxn>
                <a:cxn ang="0">
                  <a:pos x="122" y="4"/>
                </a:cxn>
                <a:cxn ang="0">
                  <a:pos x="141" y="8"/>
                </a:cxn>
                <a:cxn ang="0">
                  <a:pos x="153" y="12"/>
                </a:cxn>
                <a:cxn ang="0">
                  <a:pos x="133" y="12"/>
                </a:cxn>
                <a:cxn ang="0">
                  <a:pos x="115" y="12"/>
                </a:cxn>
                <a:cxn ang="0">
                  <a:pos x="96" y="13"/>
                </a:cxn>
                <a:cxn ang="0">
                  <a:pos x="77" y="14"/>
                </a:cxn>
                <a:cxn ang="0">
                  <a:pos x="57" y="14"/>
                </a:cxn>
                <a:cxn ang="0">
                  <a:pos x="39" y="15"/>
                </a:cxn>
                <a:cxn ang="0">
                  <a:pos x="21" y="16"/>
                </a:cxn>
                <a:cxn ang="0">
                  <a:pos x="4" y="16"/>
                </a:cxn>
                <a:cxn ang="0">
                  <a:pos x="4" y="16"/>
                </a:cxn>
                <a:cxn ang="0">
                  <a:pos x="4" y="16"/>
                </a:cxn>
              </a:cxnLst>
              <a:rect l="0" t="0" r="r" b="b"/>
              <a:pathLst>
                <a:path w="153" h="16">
                  <a:moveTo>
                    <a:pt x="4" y="16"/>
                  </a:moveTo>
                  <a:lnTo>
                    <a:pt x="2" y="12"/>
                  </a:lnTo>
                  <a:lnTo>
                    <a:pt x="1" y="10"/>
                  </a:lnTo>
                  <a:lnTo>
                    <a:pt x="1" y="7"/>
                  </a:lnTo>
                  <a:lnTo>
                    <a:pt x="0" y="3"/>
                  </a:lnTo>
                  <a:lnTo>
                    <a:pt x="7" y="1"/>
                  </a:lnTo>
                  <a:lnTo>
                    <a:pt x="23" y="0"/>
                  </a:lnTo>
                  <a:lnTo>
                    <a:pt x="45" y="0"/>
                  </a:lnTo>
                  <a:lnTo>
                    <a:pt x="72" y="0"/>
                  </a:lnTo>
                  <a:lnTo>
                    <a:pt x="98" y="2"/>
                  </a:lnTo>
                  <a:lnTo>
                    <a:pt x="122" y="4"/>
                  </a:lnTo>
                  <a:lnTo>
                    <a:pt x="141" y="8"/>
                  </a:lnTo>
                  <a:lnTo>
                    <a:pt x="153" y="12"/>
                  </a:lnTo>
                  <a:lnTo>
                    <a:pt x="133" y="12"/>
                  </a:lnTo>
                  <a:lnTo>
                    <a:pt x="115" y="12"/>
                  </a:lnTo>
                  <a:lnTo>
                    <a:pt x="96" y="13"/>
                  </a:lnTo>
                  <a:lnTo>
                    <a:pt x="77" y="14"/>
                  </a:lnTo>
                  <a:lnTo>
                    <a:pt x="57" y="14"/>
                  </a:lnTo>
                  <a:lnTo>
                    <a:pt x="39" y="15"/>
                  </a:lnTo>
                  <a:lnTo>
                    <a:pt x="21" y="16"/>
                  </a:lnTo>
                  <a:lnTo>
                    <a:pt x="4" y="16"/>
                  </a:lnTo>
                  <a:lnTo>
                    <a:pt x="4" y="16"/>
                  </a:lnTo>
                  <a:lnTo>
                    <a:pt x="4" y="16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4" name="Freeform 155"/>
            <p:cNvSpPr>
              <a:spLocks/>
            </p:cNvSpPr>
            <p:nvPr/>
          </p:nvSpPr>
          <p:spPr bwMode="auto">
            <a:xfrm>
              <a:off x="3141" y="3029"/>
              <a:ext cx="117" cy="21"/>
            </a:xfrm>
            <a:custGeom>
              <a:avLst/>
              <a:gdLst/>
              <a:ahLst/>
              <a:cxnLst>
                <a:cxn ang="0">
                  <a:pos x="4" y="21"/>
                </a:cxn>
                <a:cxn ang="0">
                  <a:pos x="3" y="20"/>
                </a:cxn>
                <a:cxn ang="0">
                  <a:pos x="2" y="19"/>
                </a:cxn>
                <a:cxn ang="0">
                  <a:pos x="1" y="19"/>
                </a:cxn>
                <a:cxn ang="0">
                  <a:pos x="0" y="18"/>
                </a:cxn>
                <a:cxn ang="0">
                  <a:pos x="11" y="11"/>
                </a:cxn>
                <a:cxn ang="0">
                  <a:pos x="23" y="7"/>
                </a:cxn>
                <a:cxn ang="0">
                  <a:pos x="37" y="3"/>
                </a:cxn>
                <a:cxn ang="0">
                  <a:pos x="53" y="1"/>
                </a:cxn>
                <a:cxn ang="0">
                  <a:pos x="70" y="0"/>
                </a:cxn>
                <a:cxn ang="0">
                  <a:pos x="86" y="0"/>
                </a:cxn>
                <a:cxn ang="0">
                  <a:pos x="102" y="0"/>
                </a:cxn>
                <a:cxn ang="0">
                  <a:pos x="117" y="1"/>
                </a:cxn>
                <a:cxn ang="0">
                  <a:pos x="117" y="4"/>
                </a:cxn>
                <a:cxn ang="0">
                  <a:pos x="117" y="6"/>
                </a:cxn>
                <a:cxn ang="0">
                  <a:pos x="117" y="10"/>
                </a:cxn>
                <a:cxn ang="0">
                  <a:pos x="116" y="15"/>
                </a:cxn>
                <a:cxn ang="0">
                  <a:pos x="107" y="18"/>
                </a:cxn>
                <a:cxn ang="0">
                  <a:pos x="95" y="19"/>
                </a:cxn>
                <a:cxn ang="0">
                  <a:pos x="79" y="20"/>
                </a:cxn>
                <a:cxn ang="0">
                  <a:pos x="62" y="21"/>
                </a:cxn>
                <a:cxn ang="0">
                  <a:pos x="43" y="21"/>
                </a:cxn>
                <a:cxn ang="0">
                  <a:pos x="27" y="21"/>
                </a:cxn>
                <a:cxn ang="0">
                  <a:pos x="14" y="21"/>
                </a:cxn>
                <a:cxn ang="0">
                  <a:pos x="4" y="21"/>
                </a:cxn>
                <a:cxn ang="0">
                  <a:pos x="4" y="21"/>
                </a:cxn>
                <a:cxn ang="0">
                  <a:pos x="4" y="21"/>
                </a:cxn>
              </a:cxnLst>
              <a:rect l="0" t="0" r="r" b="b"/>
              <a:pathLst>
                <a:path w="117" h="21">
                  <a:moveTo>
                    <a:pt x="4" y="21"/>
                  </a:moveTo>
                  <a:lnTo>
                    <a:pt x="3" y="20"/>
                  </a:lnTo>
                  <a:lnTo>
                    <a:pt x="2" y="19"/>
                  </a:lnTo>
                  <a:lnTo>
                    <a:pt x="1" y="19"/>
                  </a:lnTo>
                  <a:lnTo>
                    <a:pt x="0" y="18"/>
                  </a:lnTo>
                  <a:lnTo>
                    <a:pt x="11" y="11"/>
                  </a:lnTo>
                  <a:lnTo>
                    <a:pt x="23" y="7"/>
                  </a:lnTo>
                  <a:lnTo>
                    <a:pt x="37" y="3"/>
                  </a:lnTo>
                  <a:lnTo>
                    <a:pt x="53" y="1"/>
                  </a:lnTo>
                  <a:lnTo>
                    <a:pt x="70" y="0"/>
                  </a:lnTo>
                  <a:lnTo>
                    <a:pt x="86" y="0"/>
                  </a:lnTo>
                  <a:lnTo>
                    <a:pt x="102" y="0"/>
                  </a:lnTo>
                  <a:lnTo>
                    <a:pt x="117" y="1"/>
                  </a:lnTo>
                  <a:lnTo>
                    <a:pt x="117" y="4"/>
                  </a:lnTo>
                  <a:lnTo>
                    <a:pt x="117" y="6"/>
                  </a:lnTo>
                  <a:lnTo>
                    <a:pt x="117" y="10"/>
                  </a:lnTo>
                  <a:lnTo>
                    <a:pt x="116" y="15"/>
                  </a:lnTo>
                  <a:lnTo>
                    <a:pt x="107" y="18"/>
                  </a:lnTo>
                  <a:lnTo>
                    <a:pt x="95" y="19"/>
                  </a:lnTo>
                  <a:lnTo>
                    <a:pt x="79" y="20"/>
                  </a:lnTo>
                  <a:lnTo>
                    <a:pt x="62" y="21"/>
                  </a:lnTo>
                  <a:lnTo>
                    <a:pt x="43" y="21"/>
                  </a:lnTo>
                  <a:lnTo>
                    <a:pt x="27" y="21"/>
                  </a:lnTo>
                  <a:lnTo>
                    <a:pt x="14" y="21"/>
                  </a:lnTo>
                  <a:lnTo>
                    <a:pt x="4" y="21"/>
                  </a:lnTo>
                  <a:lnTo>
                    <a:pt x="4" y="21"/>
                  </a:lnTo>
                  <a:lnTo>
                    <a:pt x="4" y="21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5" name="Freeform 156"/>
            <p:cNvSpPr>
              <a:spLocks/>
            </p:cNvSpPr>
            <p:nvPr/>
          </p:nvSpPr>
          <p:spPr bwMode="auto">
            <a:xfrm>
              <a:off x="3104" y="3038"/>
              <a:ext cx="30" cy="11"/>
            </a:xfrm>
            <a:custGeom>
              <a:avLst/>
              <a:gdLst/>
              <a:ahLst/>
              <a:cxnLst>
                <a:cxn ang="0">
                  <a:pos x="3" y="11"/>
                </a:cxn>
                <a:cxn ang="0">
                  <a:pos x="2" y="10"/>
                </a:cxn>
                <a:cxn ang="0">
                  <a:pos x="1" y="10"/>
                </a:cxn>
                <a:cxn ang="0">
                  <a:pos x="1" y="8"/>
                </a:cxn>
                <a:cxn ang="0">
                  <a:pos x="0" y="6"/>
                </a:cxn>
                <a:cxn ang="0">
                  <a:pos x="6" y="3"/>
                </a:cxn>
                <a:cxn ang="0">
                  <a:pos x="13" y="1"/>
                </a:cxn>
                <a:cxn ang="0">
                  <a:pos x="22" y="0"/>
                </a:cxn>
                <a:cxn ang="0">
                  <a:pos x="30" y="1"/>
                </a:cxn>
                <a:cxn ang="0">
                  <a:pos x="29" y="3"/>
                </a:cxn>
                <a:cxn ang="0">
                  <a:pos x="29" y="5"/>
                </a:cxn>
                <a:cxn ang="0">
                  <a:pos x="29" y="8"/>
                </a:cxn>
                <a:cxn ang="0">
                  <a:pos x="28" y="10"/>
                </a:cxn>
                <a:cxn ang="0">
                  <a:pos x="22" y="10"/>
                </a:cxn>
                <a:cxn ang="0">
                  <a:pos x="15" y="10"/>
                </a:cxn>
                <a:cxn ang="0">
                  <a:pos x="9" y="11"/>
                </a:cxn>
                <a:cxn ang="0">
                  <a:pos x="3" y="11"/>
                </a:cxn>
                <a:cxn ang="0">
                  <a:pos x="3" y="11"/>
                </a:cxn>
                <a:cxn ang="0">
                  <a:pos x="3" y="11"/>
                </a:cxn>
              </a:cxnLst>
              <a:rect l="0" t="0" r="r" b="b"/>
              <a:pathLst>
                <a:path w="30" h="11">
                  <a:moveTo>
                    <a:pt x="3" y="11"/>
                  </a:moveTo>
                  <a:lnTo>
                    <a:pt x="2" y="10"/>
                  </a:lnTo>
                  <a:lnTo>
                    <a:pt x="1" y="10"/>
                  </a:lnTo>
                  <a:lnTo>
                    <a:pt x="1" y="8"/>
                  </a:lnTo>
                  <a:lnTo>
                    <a:pt x="0" y="6"/>
                  </a:lnTo>
                  <a:lnTo>
                    <a:pt x="6" y="3"/>
                  </a:lnTo>
                  <a:lnTo>
                    <a:pt x="13" y="1"/>
                  </a:lnTo>
                  <a:lnTo>
                    <a:pt x="22" y="0"/>
                  </a:lnTo>
                  <a:lnTo>
                    <a:pt x="30" y="1"/>
                  </a:lnTo>
                  <a:lnTo>
                    <a:pt x="29" y="3"/>
                  </a:lnTo>
                  <a:lnTo>
                    <a:pt x="29" y="5"/>
                  </a:lnTo>
                  <a:lnTo>
                    <a:pt x="29" y="8"/>
                  </a:lnTo>
                  <a:lnTo>
                    <a:pt x="28" y="10"/>
                  </a:lnTo>
                  <a:lnTo>
                    <a:pt x="22" y="10"/>
                  </a:lnTo>
                  <a:lnTo>
                    <a:pt x="15" y="10"/>
                  </a:lnTo>
                  <a:lnTo>
                    <a:pt x="9" y="11"/>
                  </a:lnTo>
                  <a:lnTo>
                    <a:pt x="3" y="11"/>
                  </a:lnTo>
                  <a:lnTo>
                    <a:pt x="3" y="11"/>
                  </a:lnTo>
                  <a:lnTo>
                    <a:pt x="3" y="11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6" name="Freeform 157"/>
            <p:cNvSpPr>
              <a:spLocks/>
            </p:cNvSpPr>
            <p:nvPr/>
          </p:nvSpPr>
          <p:spPr bwMode="auto">
            <a:xfrm>
              <a:off x="2678" y="2942"/>
              <a:ext cx="123" cy="20"/>
            </a:xfrm>
            <a:custGeom>
              <a:avLst/>
              <a:gdLst/>
              <a:ahLst/>
              <a:cxnLst>
                <a:cxn ang="0">
                  <a:pos x="5" y="20"/>
                </a:cxn>
                <a:cxn ang="0">
                  <a:pos x="1" y="17"/>
                </a:cxn>
                <a:cxn ang="0">
                  <a:pos x="0" y="14"/>
                </a:cxn>
                <a:cxn ang="0">
                  <a:pos x="0" y="11"/>
                </a:cxn>
                <a:cxn ang="0">
                  <a:pos x="0" y="8"/>
                </a:cxn>
                <a:cxn ang="0">
                  <a:pos x="7" y="5"/>
                </a:cxn>
                <a:cxn ang="0">
                  <a:pos x="20" y="3"/>
                </a:cxn>
                <a:cxn ang="0">
                  <a:pos x="38" y="1"/>
                </a:cxn>
                <a:cxn ang="0">
                  <a:pos x="58" y="0"/>
                </a:cxn>
                <a:cxn ang="0">
                  <a:pos x="79" y="1"/>
                </a:cxn>
                <a:cxn ang="0">
                  <a:pos x="98" y="1"/>
                </a:cxn>
                <a:cxn ang="0">
                  <a:pos x="113" y="3"/>
                </a:cxn>
                <a:cxn ang="0">
                  <a:pos x="123" y="3"/>
                </a:cxn>
                <a:cxn ang="0">
                  <a:pos x="123" y="4"/>
                </a:cxn>
                <a:cxn ang="0">
                  <a:pos x="123" y="5"/>
                </a:cxn>
                <a:cxn ang="0">
                  <a:pos x="123" y="7"/>
                </a:cxn>
                <a:cxn ang="0">
                  <a:pos x="123" y="8"/>
                </a:cxn>
                <a:cxn ang="0">
                  <a:pos x="90" y="12"/>
                </a:cxn>
                <a:cxn ang="0">
                  <a:pos x="63" y="15"/>
                </a:cxn>
                <a:cxn ang="0">
                  <a:pos x="45" y="17"/>
                </a:cxn>
                <a:cxn ang="0">
                  <a:pos x="32" y="18"/>
                </a:cxn>
                <a:cxn ang="0">
                  <a:pos x="22" y="19"/>
                </a:cxn>
                <a:cxn ang="0">
                  <a:pos x="16" y="20"/>
                </a:cxn>
                <a:cxn ang="0">
                  <a:pos x="10" y="20"/>
                </a:cxn>
                <a:cxn ang="0">
                  <a:pos x="5" y="20"/>
                </a:cxn>
                <a:cxn ang="0">
                  <a:pos x="5" y="20"/>
                </a:cxn>
                <a:cxn ang="0">
                  <a:pos x="5" y="20"/>
                </a:cxn>
              </a:cxnLst>
              <a:rect l="0" t="0" r="r" b="b"/>
              <a:pathLst>
                <a:path w="123" h="20">
                  <a:moveTo>
                    <a:pt x="5" y="20"/>
                  </a:moveTo>
                  <a:lnTo>
                    <a:pt x="1" y="17"/>
                  </a:lnTo>
                  <a:lnTo>
                    <a:pt x="0" y="14"/>
                  </a:lnTo>
                  <a:lnTo>
                    <a:pt x="0" y="11"/>
                  </a:lnTo>
                  <a:lnTo>
                    <a:pt x="0" y="8"/>
                  </a:lnTo>
                  <a:lnTo>
                    <a:pt x="7" y="5"/>
                  </a:lnTo>
                  <a:lnTo>
                    <a:pt x="20" y="3"/>
                  </a:lnTo>
                  <a:lnTo>
                    <a:pt x="38" y="1"/>
                  </a:lnTo>
                  <a:lnTo>
                    <a:pt x="58" y="0"/>
                  </a:lnTo>
                  <a:lnTo>
                    <a:pt x="79" y="1"/>
                  </a:lnTo>
                  <a:lnTo>
                    <a:pt x="98" y="1"/>
                  </a:lnTo>
                  <a:lnTo>
                    <a:pt x="113" y="3"/>
                  </a:lnTo>
                  <a:lnTo>
                    <a:pt x="123" y="3"/>
                  </a:lnTo>
                  <a:lnTo>
                    <a:pt x="123" y="4"/>
                  </a:lnTo>
                  <a:lnTo>
                    <a:pt x="123" y="5"/>
                  </a:lnTo>
                  <a:lnTo>
                    <a:pt x="123" y="7"/>
                  </a:lnTo>
                  <a:lnTo>
                    <a:pt x="123" y="8"/>
                  </a:lnTo>
                  <a:lnTo>
                    <a:pt x="90" y="12"/>
                  </a:lnTo>
                  <a:lnTo>
                    <a:pt x="63" y="15"/>
                  </a:lnTo>
                  <a:lnTo>
                    <a:pt x="45" y="17"/>
                  </a:lnTo>
                  <a:lnTo>
                    <a:pt x="32" y="18"/>
                  </a:lnTo>
                  <a:lnTo>
                    <a:pt x="22" y="19"/>
                  </a:lnTo>
                  <a:lnTo>
                    <a:pt x="16" y="20"/>
                  </a:lnTo>
                  <a:lnTo>
                    <a:pt x="10" y="20"/>
                  </a:lnTo>
                  <a:lnTo>
                    <a:pt x="5" y="20"/>
                  </a:lnTo>
                  <a:lnTo>
                    <a:pt x="5" y="20"/>
                  </a:lnTo>
                  <a:lnTo>
                    <a:pt x="5" y="2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7" name="Freeform 158"/>
            <p:cNvSpPr>
              <a:spLocks/>
            </p:cNvSpPr>
            <p:nvPr/>
          </p:nvSpPr>
          <p:spPr bwMode="auto">
            <a:xfrm>
              <a:off x="2831" y="2937"/>
              <a:ext cx="53" cy="14"/>
            </a:xfrm>
            <a:custGeom>
              <a:avLst/>
              <a:gdLst/>
              <a:ahLst/>
              <a:cxnLst>
                <a:cxn ang="0">
                  <a:pos x="4" y="14"/>
                </a:cxn>
                <a:cxn ang="0">
                  <a:pos x="3" y="14"/>
                </a:cxn>
                <a:cxn ang="0">
                  <a:pos x="2" y="14"/>
                </a:cxn>
                <a:cxn ang="0">
                  <a:pos x="1" y="14"/>
                </a:cxn>
                <a:cxn ang="0">
                  <a:pos x="0" y="14"/>
                </a:cxn>
                <a:cxn ang="0">
                  <a:pos x="0" y="10"/>
                </a:cxn>
                <a:cxn ang="0">
                  <a:pos x="1" y="8"/>
                </a:cxn>
                <a:cxn ang="0">
                  <a:pos x="2" y="5"/>
                </a:cxn>
                <a:cxn ang="0">
                  <a:pos x="4" y="2"/>
                </a:cxn>
                <a:cxn ang="0">
                  <a:pos x="18" y="1"/>
                </a:cxn>
                <a:cxn ang="0">
                  <a:pos x="28" y="1"/>
                </a:cxn>
                <a:cxn ang="0">
                  <a:pos x="35" y="1"/>
                </a:cxn>
                <a:cxn ang="0">
                  <a:pos x="41" y="0"/>
                </a:cxn>
                <a:cxn ang="0">
                  <a:pos x="45" y="0"/>
                </a:cxn>
                <a:cxn ang="0">
                  <a:pos x="48" y="0"/>
                </a:cxn>
                <a:cxn ang="0">
                  <a:pos x="50" y="1"/>
                </a:cxn>
                <a:cxn ang="0">
                  <a:pos x="53" y="1"/>
                </a:cxn>
                <a:cxn ang="0">
                  <a:pos x="50" y="6"/>
                </a:cxn>
                <a:cxn ang="0">
                  <a:pos x="45" y="11"/>
                </a:cxn>
                <a:cxn ang="0">
                  <a:pos x="38" y="13"/>
                </a:cxn>
                <a:cxn ang="0">
                  <a:pos x="30" y="14"/>
                </a:cxn>
                <a:cxn ang="0">
                  <a:pos x="22" y="14"/>
                </a:cxn>
                <a:cxn ang="0">
                  <a:pos x="15" y="14"/>
                </a:cxn>
                <a:cxn ang="0">
                  <a:pos x="8" y="14"/>
                </a:cxn>
                <a:cxn ang="0">
                  <a:pos x="4" y="14"/>
                </a:cxn>
                <a:cxn ang="0">
                  <a:pos x="4" y="14"/>
                </a:cxn>
                <a:cxn ang="0">
                  <a:pos x="4" y="14"/>
                </a:cxn>
              </a:cxnLst>
              <a:rect l="0" t="0" r="r" b="b"/>
              <a:pathLst>
                <a:path w="53" h="14">
                  <a:moveTo>
                    <a:pt x="4" y="14"/>
                  </a:moveTo>
                  <a:lnTo>
                    <a:pt x="3" y="14"/>
                  </a:lnTo>
                  <a:lnTo>
                    <a:pt x="2" y="14"/>
                  </a:lnTo>
                  <a:lnTo>
                    <a:pt x="1" y="14"/>
                  </a:lnTo>
                  <a:lnTo>
                    <a:pt x="0" y="14"/>
                  </a:lnTo>
                  <a:lnTo>
                    <a:pt x="0" y="10"/>
                  </a:lnTo>
                  <a:lnTo>
                    <a:pt x="1" y="8"/>
                  </a:lnTo>
                  <a:lnTo>
                    <a:pt x="2" y="5"/>
                  </a:lnTo>
                  <a:lnTo>
                    <a:pt x="4" y="2"/>
                  </a:lnTo>
                  <a:lnTo>
                    <a:pt x="18" y="1"/>
                  </a:lnTo>
                  <a:lnTo>
                    <a:pt x="28" y="1"/>
                  </a:lnTo>
                  <a:lnTo>
                    <a:pt x="35" y="1"/>
                  </a:lnTo>
                  <a:lnTo>
                    <a:pt x="41" y="0"/>
                  </a:lnTo>
                  <a:lnTo>
                    <a:pt x="45" y="0"/>
                  </a:lnTo>
                  <a:lnTo>
                    <a:pt x="48" y="0"/>
                  </a:lnTo>
                  <a:lnTo>
                    <a:pt x="50" y="1"/>
                  </a:lnTo>
                  <a:lnTo>
                    <a:pt x="53" y="1"/>
                  </a:lnTo>
                  <a:lnTo>
                    <a:pt x="50" y="6"/>
                  </a:lnTo>
                  <a:lnTo>
                    <a:pt x="45" y="11"/>
                  </a:lnTo>
                  <a:lnTo>
                    <a:pt x="38" y="13"/>
                  </a:lnTo>
                  <a:lnTo>
                    <a:pt x="30" y="14"/>
                  </a:lnTo>
                  <a:lnTo>
                    <a:pt x="22" y="14"/>
                  </a:lnTo>
                  <a:lnTo>
                    <a:pt x="15" y="14"/>
                  </a:lnTo>
                  <a:lnTo>
                    <a:pt x="8" y="14"/>
                  </a:lnTo>
                  <a:lnTo>
                    <a:pt x="4" y="14"/>
                  </a:lnTo>
                  <a:lnTo>
                    <a:pt x="4" y="14"/>
                  </a:lnTo>
                  <a:lnTo>
                    <a:pt x="4" y="1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8" name="Freeform 159"/>
            <p:cNvSpPr>
              <a:spLocks/>
            </p:cNvSpPr>
            <p:nvPr/>
          </p:nvSpPr>
          <p:spPr bwMode="auto">
            <a:xfrm>
              <a:off x="3075" y="2896"/>
              <a:ext cx="37" cy="14"/>
            </a:xfrm>
            <a:custGeom>
              <a:avLst/>
              <a:gdLst/>
              <a:ahLst/>
              <a:cxnLst>
                <a:cxn ang="0">
                  <a:pos x="2" y="14"/>
                </a:cxn>
                <a:cxn ang="0">
                  <a:pos x="0" y="9"/>
                </a:cxn>
                <a:cxn ang="0">
                  <a:pos x="0" y="6"/>
                </a:cxn>
                <a:cxn ang="0">
                  <a:pos x="0" y="4"/>
                </a:cxn>
                <a:cxn ang="0">
                  <a:pos x="1" y="1"/>
                </a:cxn>
                <a:cxn ang="0">
                  <a:pos x="5" y="1"/>
                </a:cxn>
                <a:cxn ang="0">
                  <a:pos x="10" y="1"/>
                </a:cxn>
                <a:cxn ang="0">
                  <a:pos x="14" y="1"/>
                </a:cxn>
                <a:cxn ang="0">
                  <a:pos x="19" y="0"/>
                </a:cxn>
                <a:cxn ang="0">
                  <a:pos x="23" y="0"/>
                </a:cxn>
                <a:cxn ang="0">
                  <a:pos x="27" y="0"/>
                </a:cxn>
                <a:cxn ang="0">
                  <a:pos x="32" y="0"/>
                </a:cxn>
                <a:cxn ang="0">
                  <a:pos x="36" y="0"/>
                </a:cxn>
                <a:cxn ang="0">
                  <a:pos x="36" y="2"/>
                </a:cxn>
                <a:cxn ang="0">
                  <a:pos x="36" y="3"/>
                </a:cxn>
                <a:cxn ang="0">
                  <a:pos x="36" y="5"/>
                </a:cxn>
                <a:cxn ang="0">
                  <a:pos x="37" y="7"/>
                </a:cxn>
                <a:cxn ang="0">
                  <a:pos x="36" y="8"/>
                </a:cxn>
                <a:cxn ang="0">
                  <a:pos x="35" y="8"/>
                </a:cxn>
                <a:cxn ang="0">
                  <a:pos x="34" y="9"/>
                </a:cxn>
                <a:cxn ang="0">
                  <a:pos x="31" y="9"/>
                </a:cxn>
                <a:cxn ang="0">
                  <a:pos x="27" y="10"/>
                </a:cxn>
                <a:cxn ang="0">
                  <a:pos x="21" y="11"/>
                </a:cxn>
                <a:cxn ang="0">
                  <a:pos x="13" y="12"/>
                </a:cxn>
                <a:cxn ang="0">
                  <a:pos x="2" y="14"/>
                </a:cxn>
                <a:cxn ang="0">
                  <a:pos x="2" y="14"/>
                </a:cxn>
                <a:cxn ang="0">
                  <a:pos x="2" y="14"/>
                </a:cxn>
              </a:cxnLst>
              <a:rect l="0" t="0" r="r" b="b"/>
              <a:pathLst>
                <a:path w="37" h="14">
                  <a:moveTo>
                    <a:pt x="2" y="14"/>
                  </a:moveTo>
                  <a:lnTo>
                    <a:pt x="0" y="9"/>
                  </a:lnTo>
                  <a:lnTo>
                    <a:pt x="0" y="6"/>
                  </a:lnTo>
                  <a:lnTo>
                    <a:pt x="0" y="4"/>
                  </a:lnTo>
                  <a:lnTo>
                    <a:pt x="1" y="1"/>
                  </a:lnTo>
                  <a:lnTo>
                    <a:pt x="5" y="1"/>
                  </a:lnTo>
                  <a:lnTo>
                    <a:pt x="10" y="1"/>
                  </a:lnTo>
                  <a:lnTo>
                    <a:pt x="14" y="1"/>
                  </a:lnTo>
                  <a:lnTo>
                    <a:pt x="19" y="0"/>
                  </a:lnTo>
                  <a:lnTo>
                    <a:pt x="23" y="0"/>
                  </a:lnTo>
                  <a:lnTo>
                    <a:pt x="27" y="0"/>
                  </a:lnTo>
                  <a:lnTo>
                    <a:pt x="32" y="0"/>
                  </a:lnTo>
                  <a:lnTo>
                    <a:pt x="36" y="0"/>
                  </a:lnTo>
                  <a:lnTo>
                    <a:pt x="36" y="2"/>
                  </a:lnTo>
                  <a:lnTo>
                    <a:pt x="36" y="3"/>
                  </a:lnTo>
                  <a:lnTo>
                    <a:pt x="36" y="5"/>
                  </a:lnTo>
                  <a:lnTo>
                    <a:pt x="37" y="7"/>
                  </a:lnTo>
                  <a:lnTo>
                    <a:pt x="36" y="8"/>
                  </a:lnTo>
                  <a:lnTo>
                    <a:pt x="35" y="8"/>
                  </a:lnTo>
                  <a:lnTo>
                    <a:pt x="34" y="9"/>
                  </a:lnTo>
                  <a:lnTo>
                    <a:pt x="31" y="9"/>
                  </a:lnTo>
                  <a:lnTo>
                    <a:pt x="27" y="10"/>
                  </a:lnTo>
                  <a:lnTo>
                    <a:pt x="21" y="11"/>
                  </a:lnTo>
                  <a:lnTo>
                    <a:pt x="13" y="12"/>
                  </a:lnTo>
                  <a:lnTo>
                    <a:pt x="2" y="14"/>
                  </a:lnTo>
                  <a:lnTo>
                    <a:pt x="2" y="14"/>
                  </a:lnTo>
                  <a:lnTo>
                    <a:pt x="2" y="1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9" name="Freeform 160"/>
            <p:cNvSpPr>
              <a:spLocks/>
            </p:cNvSpPr>
            <p:nvPr/>
          </p:nvSpPr>
          <p:spPr bwMode="auto">
            <a:xfrm>
              <a:off x="3149" y="2881"/>
              <a:ext cx="129" cy="24"/>
            </a:xfrm>
            <a:custGeom>
              <a:avLst/>
              <a:gdLst/>
              <a:ahLst/>
              <a:cxnLst>
                <a:cxn ang="0">
                  <a:pos x="6" y="24"/>
                </a:cxn>
                <a:cxn ang="0">
                  <a:pos x="4" y="23"/>
                </a:cxn>
                <a:cxn ang="0">
                  <a:pos x="2" y="21"/>
                </a:cxn>
                <a:cxn ang="0">
                  <a:pos x="1" y="20"/>
                </a:cxn>
                <a:cxn ang="0">
                  <a:pos x="0" y="19"/>
                </a:cxn>
                <a:cxn ang="0">
                  <a:pos x="10" y="14"/>
                </a:cxn>
                <a:cxn ang="0">
                  <a:pos x="24" y="10"/>
                </a:cxn>
                <a:cxn ang="0">
                  <a:pos x="42" y="7"/>
                </a:cxn>
                <a:cxn ang="0">
                  <a:pos x="62" y="4"/>
                </a:cxn>
                <a:cxn ang="0">
                  <a:pos x="82" y="2"/>
                </a:cxn>
                <a:cxn ang="0">
                  <a:pos x="100" y="1"/>
                </a:cxn>
                <a:cxn ang="0">
                  <a:pos x="116" y="0"/>
                </a:cxn>
                <a:cxn ang="0">
                  <a:pos x="128" y="1"/>
                </a:cxn>
                <a:cxn ang="0">
                  <a:pos x="129" y="6"/>
                </a:cxn>
                <a:cxn ang="0">
                  <a:pos x="129" y="9"/>
                </a:cxn>
                <a:cxn ang="0">
                  <a:pos x="128" y="12"/>
                </a:cxn>
                <a:cxn ang="0">
                  <a:pos x="125" y="14"/>
                </a:cxn>
                <a:cxn ang="0">
                  <a:pos x="110" y="16"/>
                </a:cxn>
                <a:cxn ang="0">
                  <a:pos x="95" y="18"/>
                </a:cxn>
                <a:cxn ang="0">
                  <a:pos x="81" y="19"/>
                </a:cxn>
                <a:cxn ang="0">
                  <a:pos x="66" y="20"/>
                </a:cxn>
                <a:cxn ang="0">
                  <a:pos x="50" y="21"/>
                </a:cxn>
                <a:cxn ang="0">
                  <a:pos x="35" y="22"/>
                </a:cxn>
                <a:cxn ang="0">
                  <a:pos x="20" y="23"/>
                </a:cxn>
                <a:cxn ang="0">
                  <a:pos x="6" y="24"/>
                </a:cxn>
                <a:cxn ang="0">
                  <a:pos x="6" y="24"/>
                </a:cxn>
                <a:cxn ang="0">
                  <a:pos x="6" y="24"/>
                </a:cxn>
              </a:cxnLst>
              <a:rect l="0" t="0" r="r" b="b"/>
              <a:pathLst>
                <a:path w="129" h="24">
                  <a:moveTo>
                    <a:pt x="6" y="24"/>
                  </a:moveTo>
                  <a:lnTo>
                    <a:pt x="4" y="23"/>
                  </a:lnTo>
                  <a:lnTo>
                    <a:pt x="2" y="21"/>
                  </a:lnTo>
                  <a:lnTo>
                    <a:pt x="1" y="20"/>
                  </a:lnTo>
                  <a:lnTo>
                    <a:pt x="0" y="19"/>
                  </a:lnTo>
                  <a:lnTo>
                    <a:pt x="10" y="14"/>
                  </a:lnTo>
                  <a:lnTo>
                    <a:pt x="24" y="10"/>
                  </a:lnTo>
                  <a:lnTo>
                    <a:pt x="42" y="7"/>
                  </a:lnTo>
                  <a:lnTo>
                    <a:pt x="62" y="4"/>
                  </a:lnTo>
                  <a:lnTo>
                    <a:pt x="82" y="2"/>
                  </a:lnTo>
                  <a:lnTo>
                    <a:pt x="100" y="1"/>
                  </a:lnTo>
                  <a:lnTo>
                    <a:pt x="116" y="0"/>
                  </a:lnTo>
                  <a:lnTo>
                    <a:pt x="128" y="1"/>
                  </a:lnTo>
                  <a:lnTo>
                    <a:pt x="129" y="6"/>
                  </a:lnTo>
                  <a:lnTo>
                    <a:pt x="129" y="9"/>
                  </a:lnTo>
                  <a:lnTo>
                    <a:pt x="128" y="12"/>
                  </a:lnTo>
                  <a:lnTo>
                    <a:pt x="125" y="14"/>
                  </a:lnTo>
                  <a:lnTo>
                    <a:pt x="110" y="16"/>
                  </a:lnTo>
                  <a:lnTo>
                    <a:pt x="95" y="18"/>
                  </a:lnTo>
                  <a:lnTo>
                    <a:pt x="81" y="19"/>
                  </a:lnTo>
                  <a:lnTo>
                    <a:pt x="66" y="20"/>
                  </a:lnTo>
                  <a:lnTo>
                    <a:pt x="50" y="21"/>
                  </a:lnTo>
                  <a:lnTo>
                    <a:pt x="35" y="22"/>
                  </a:lnTo>
                  <a:lnTo>
                    <a:pt x="20" y="23"/>
                  </a:lnTo>
                  <a:lnTo>
                    <a:pt x="6" y="24"/>
                  </a:lnTo>
                  <a:lnTo>
                    <a:pt x="6" y="24"/>
                  </a:lnTo>
                  <a:lnTo>
                    <a:pt x="6" y="2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60" name="Freeform 161"/>
            <p:cNvSpPr>
              <a:spLocks/>
            </p:cNvSpPr>
            <p:nvPr/>
          </p:nvSpPr>
          <p:spPr bwMode="auto">
            <a:xfrm>
              <a:off x="2716" y="2811"/>
              <a:ext cx="159" cy="25"/>
            </a:xfrm>
            <a:custGeom>
              <a:avLst/>
              <a:gdLst/>
              <a:ahLst/>
              <a:cxnLst>
                <a:cxn ang="0">
                  <a:pos x="1" y="25"/>
                </a:cxn>
                <a:cxn ang="0">
                  <a:pos x="0" y="21"/>
                </a:cxn>
                <a:cxn ang="0">
                  <a:pos x="0" y="18"/>
                </a:cxn>
                <a:cxn ang="0">
                  <a:pos x="0" y="15"/>
                </a:cxn>
                <a:cxn ang="0">
                  <a:pos x="0" y="11"/>
                </a:cxn>
                <a:cxn ang="0">
                  <a:pos x="12" y="5"/>
                </a:cxn>
                <a:cxn ang="0">
                  <a:pos x="28" y="1"/>
                </a:cxn>
                <a:cxn ang="0">
                  <a:pos x="50" y="0"/>
                </a:cxn>
                <a:cxn ang="0">
                  <a:pos x="74" y="1"/>
                </a:cxn>
                <a:cxn ang="0">
                  <a:pos x="97" y="2"/>
                </a:cxn>
                <a:cxn ang="0">
                  <a:pos x="122" y="5"/>
                </a:cxn>
                <a:cxn ang="0">
                  <a:pos x="142" y="6"/>
                </a:cxn>
                <a:cxn ang="0">
                  <a:pos x="159" y="7"/>
                </a:cxn>
                <a:cxn ang="0">
                  <a:pos x="158" y="9"/>
                </a:cxn>
                <a:cxn ang="0">
                  <a:pos x="154" y="11"/>
                </a:cxn>
                <a:cxn ang="0">
                  <a:pos x="148" y="13"/>
                </a:cxn>
                <a:cxn ang="0">
                  <a:pos x="139" y="15"/>
                </a:cxn>
                <a:cxn ang="0">
                  <a:pos x="127" y="16"/>
                </a:cxn>
                <a:cxn ang="0">
                  <a:pos x="115" y="18"/>
                </a:cxn>
                <a:cxn ang="0">
                  <a:pos x="100" y="19"/>
                </a:cxn>
                <a:cxn ang="0">
                  <a:pos x="86" y="20"/>
                </a:cxn>
                <a:cxn ang="0">
                  <a:pos x="72" y="22"/>
                </a:cxn>
                <a:cxn ang="0">
                  <a:pos x="57" y="22"/>
                </a:cxn>
                <a:cxn ang="0">
                  <a:pos x="44" y="23"/>
                </a:cxn>
                <a:cxn ang="0">
                  <a:pos x="30" y="24"/>
                </a:cxn>
                <a:cxn ang="0">
                  <a:pos x="20" y="24"/>
                </a:cxn>
                <a:cxn ang="0">
                  <a:pos x="11" y="25"/>
                </a:cxn>
                <a:cxn ang="0">
                  <a:pos x="4" y="25"/>
                </a:cxn>
                <a:cxn ang="0">
                  <a:pos x="1" y="25"/>
                </a:cxn>
                <a:cxn ang="0">
                  <a:pos x="1" y="25"/>
                </a:cxn>
                <a:cxn ang="0">
                  <a:pos x="1" y="25"/>
                </a:cxn>
              </a:cxnLst>
              <a:rect l="0" t="0" r="r" b="b"/>
              <a:pathLst>
                <a:path w="159" h="25">
                  <a:moveTo>
                    <a:pt x="1" y="25"/>
                  </a:moveTo>
                  <a:lnTo>
                    <a:pt x="0" y="21"/>
                  </a:lnTo>
                  <a:lnTo>
                    <a:pt x="0" y="18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12" y="5"/>
                  </a:lnTo>
                  <a:lnTo>
                    <a:pt x="28" y="1"/>
                  </a:lnTo>
                  <a:lnTo>
                    <a:pt x="50" y="0"/>
                  </a:lnTo>
                  <a:lnTo>
                    <a:pt x="74" y="1"/>
                  </a:lnTo>
                  <a:lnTo>
                    <a:pt x="97" y="2"/>
                  </a:lnTo>
                  <a:lnTo>
                    <a:pt x="122" y="5"/>
                  </a:lnTo>
                  <a:lnTo>
                    <a:pt x="142" y="6"/>
                  </a:lnTo>
                  <a:lnTo>
                    <a:pt x="159" y="7"/>
                  </a:lnTo>
                  <a:lnTo>
                    <a:pt x="158" y="9"/>
                  </a:lnTo>
                  <a:lnTo>
                    <a:pt x="154" y="11"/>
                  </a:lnTo>
                  <a:lnTo>
                    <a:pt x="148" y="13"/>
                  </a:lnTo>
                  <a:lnTo>
                    <a:pt x="139" y="15"/>
                  </a:lnTo>
                  <a:lnTo>
                    <a:pt x="127" y="16"/>
                  </a:lnTo>
                  <a:lnTo>
                    <a:pt x="115" y="18"/>
                  </a:lnTo>
                  <a:lnTo>
                    <a:pt x="100" y="19"/>
                  </a:lnTo>
                  <a:lnTo>
                    <a:pt x="86" y="20"/>
                  </a:lnTo>
                  <a:lnTo>
                    <a:pt x="72" y="22"/>
                  </a:lnTo>
                  <a:lnTo>
                    <a:pt x="57" y="22"/>
                  </a:lnTo>
                  <a:lnTo>
                    <a:pt x="44" y="23"/>
                  </a:lnTo>
                  <a:lnTo>
                    <a:pt x="30" y="24"/>
                  </a:lnTo>
                  <a:lnTo>
                    <a:pt x="20" y="24"/>
                  </a:lnTo>
                  <a:lnTo>
                    <a:pt x="11" y="25"/>
                  </a:lnTo>
                  <a:lnTo>
                    <a:pt x="4" y="25"/>
                  </a:lnTo>
                  <a:lnTo>
                    <a:pt x="1" y="25"/>
                  </a:lnTo>
                  <a:lnTo>
                    <a:pt x="1" y="25"/>
                  </a:lnTo>
                  <a:lnTo>
                    <a:pt x="1" y="25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61" name="Freeform 162"/>
            <p:cNvSpPr>
              <a:spLocks/>
            </p:cNvSpPr>
            <p:nvPr/>
          </p:nvSpPr>
          <p:spPr bwMode="auto">
            <a:xfrm>
              <a:off x="3017" y="2780"/>
              <a:ext cx="79" cy="20"/>
            </a:xfrm>
            <a:custGeom>
              <a:avLst/>
              <a:gdLst/>
              <a:ahLst/>
              <a:cxnLst>
                <a:cxn ang="0">
                  <a:pos x="3" y="20"/>
                </a:cxn>
                <a:cxn ang="0">
                  <a:pos x="0" y="18"/>
                </a:cxn>
                <a:cxn ang="0">
                  <a:pos x="0" y="15"/>
                </a:cxn>
                <a:cxn ang="0">
                  <a:pos x="0" y="13"/>
                </a:cxn>
                <a:cxn ang="0">
                  <a:pos x="0" y="11"/>
                </a:cxn>
                <a:cxn ang="0">
                  <a:pos x="8" y="6"/>
                </a:cxn>
                <a:cxn ang="0">
                  <a:pos x="16" y="3"/>
                </a:cxn>
                <a:cxn ang="0">
                  <a:pos x="26" y="1"/>
                </a:cxn>
                <a:cxn ang="0">
                  <a:pos x="38" y="0"/>
                </a:cxn>
                <a:cxn ang="0">
                  <a:pos x="49" y="0"/>
                </a:cxn>
                <a:cxn ang="0">
                  <a:pos x="59" y="0"/>
                </a:cxn>
                <a:cxn ang="0">
                  <a:pos x="69" y="1"/>
                </a:cxn>
                <a:cxn ang="0">
                  <a:pos x="79" y="2"/>
                </a:cxn>
                <a:cxn ang="0">
                  <a:pos x="79" y="3"/>
                </a:cxn>
                <a:cxn ang="0">
                  <a:pos x="79" y="5"/>
                </a:cxn>
                <a:cxn ang="0">
                  <a:pos x="78" y="6"/>
                </a:cxn>
                <a:cxn ang="0">
                  <a:pos x="78" y="8"/>
                </a:cxn>
                <a:cxn ang="0">
                  <a:pos x="69" y="11"/>
                </a:cxn>
                <a:cxn ang="0">
                  <a:pos x="62" y="12"/>
                </a:cxn>
                <a:cxn ang="0">
                  <a:pos x="56" y="13"/>
                </a:cxn>
                <a:cxn ang="0">
                  <a:pos x="49" y="14"/>
                </a:cxn>
                <a:cxn ang="0">
                  <a:pos x="42" y="15"/>
                </a:cxn>
                <a:cxn ang="0">
                  <a:pos x="31" y="16"/>
                </a:cxn>
                <a:cxn ang="0">
                  <a:pos x="19" y="18"/>
                </a:cxn>
                <a:cxn ang="0">
                  <a:pos x="3" y="20"/>
                </a:cxn>
                <a:cxn ang="0">
                  <a:pos x="3" y="20"/>
                </a:cxn>
                <a:cxn ang="0">
                  <a:pos x="3" y="20"/>
                </a:cxn>
              </a:cxnLst>
              <a:rect l="0" t="0" r="r" b="b"/>
              <a:pathLst>
                <a:path w="79" h="20">
                  <a:moveTo>
                    <a:pt x="3" y="20"/>
                  </a:moveTo>
                  <a:lnTo>
                    <a:pt x="0" y="18"/>
                  </a:lnTo>
                  <a:lnTo>
                    <a:pt x="0" y="15"/>
                  </a:lnTo>
                  <a:lnTo>
                    <a:pt x="0" y="13"/>
                  </a:lnTo>
                  <a:lnTo>
                    <a:pt x="0" y="11"/>
                  </a:lnTo>
                  <a:lnTo>
                    <a:pt x="8" y="6"/>
                  </a:lnTo>
                  <a:lnTo>
                    <a:pt x="16" y="3"/>
                  </a:lnTo>
                  <a:lnTo>
                    <a:pt x="26" y="1"/>
                  </a:lnTo>
                  <a:lnTo>
                    <a:pt x="38" y="0"/>
                  </a:lnTo>
                  <a:lnTo>
                    <a:pt x="49" y="0"/>
                  </a:lnTo>
                  <a:lnTo>
                    <a:pt x="59" y="0"/>
                  </a:lnTo>
                  <a:lnTo>
                    <a:pt x="69" y="1"/>
                  </a:lnTo>
                  <a:lnTo>
                    <a:pt x="79" y="2"/>
                  </a:lnTo>
                  <a:lnTo>
                    <a:pt x="79" y="3"/>
                  </a:lnTo>
                  <a:lnTo>
                    <a:pt x="79" y="5"/>
                  </a:lnTo>
                  <a:lnTo>
                    <a:pt x="78" y="6"/>
                  </a:lnTo>
                  <a:lnTo>
                    <a:pt x="78" y="8"/>
                  </a:lnTo>
                  <a:lnTo>
                    <a:pt x="69" y="11"/>
                  </a:lnTo>
                  <a:lnTo>
                    <a:pt x="62" y="12"/>
                  </a:lnTo>
                  <a:lnTo>
                    <a:pt x="56" y="13"/>
                  </a:lnTo>
                  <a:lnTo>
                    <a:pt x="49" y="14"/>
                  </a:lnTo>
                  <a:lnTo>
                    <a:pt x="42" y="15"/>
                  </a:lnTo>
                  <a:lnTo>
                    <a:pt x="31" y="16"/>
                  </a:lnTo>
                  <a:lnTo>
                    <a:pt x="19" y="18"/>
                  </a:lnTo>
                  <a:lnTo>
                    <a:pt x="3" y="20"/>
                  </a:lnTo>
                  <a:lnTo>
                    <a:pt x="3" y="20"/>
                  </a:lnTo>
                  <a:lnTo>
                    <a:pt x="3" y="2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62" name="Freeform 163"/>
            <p:cNvSpPr>
              <a:spLocks/>
            </p:cNvSpPr>
            <p:nvPr/>
          </p:nvSpPr>
          <p:spPr bwMode="auto">
            <a:xfrm>
              <a:off x="3189" y="2767"/>
              <a:ext cx="46" cy="18"/>
            </a:xfrm>
            <a:custGeom>
              <a:avLst/>
              <a:gdLst/>
              <a:ahLst/>
              <a:cxnLst>
                <a:cxn ang="0">
                  <a:pos x="5" y="18"/>
                </a:cxn>
                <a:cxn ang="0">
                  <a:pos x="0" y="12"/>
                </a:cxn>
                <a:cxn ang="0">
                  <a:pos x="0" y="7"/>
                </a:cxn>
                <a:cxn ang="0">
                  <a:pos x="6" y="3"/>
                </a:cxn>
                <a:cxn ang="0">
                  <a:pos x="15" y="1"/>
                </a:cxn>
                <a:cxn ang="0">
                  <a:pos x="25" y="0"/>
                </a:cxn>
                <a:cxn ang="0">
                  <a:pos x="34" y="2"/>
                </a:cxn>
                <a:cxn ang="0">
                  <a:pos x="42" y="6"/>
                </a:cxn>
                <a:cxn ang="0">
                  <a:pos x="46" y="14"/>
                </a:cxn>
                <a:cxn ang="0">
                  <a:pos x="41" y="15"/>
                </a:cxn>
                <a:cxn ang="0">
                  <a:pos x="36" y="15"/>
                </a:cxn>
                <a:cxn ang="0">
                  <a:pos x="31" y="16"/>
                </a:cxn>
                <a:cxn ang="0">
                  <a:pos x="26" y="16"/>
                </a:cxn>
                <a:cxn ang="0">
                  <a:pos x="21" y="17"/>
                </a:cxn>
                <a:cxn ang="0">
                  <a:pos x="16" y="17"/>
                </a:cxn>
                <a:cxn ang="0">
                  <a:pos x="10" y="18"/>
                </a:cxn>
                <a:cxn ang="0">
                  <a:pos x="5" y="18"/>
                </a:cxn>
                <a:cxn ang="0">
                  <a:pos x="5" y="18"/>
                </a:cxn>
                <a:cxn ang="0">
                  <a:pos x="5" y="18"/>
                </a:cxn>
              </a:cxnLst>
              <a:rect l="0" t="0" r="r" b="b"/>
              <a:pathLst>
                <a:path w="46" h="18">
                  <a:moveTo>
                    <a:pt x="5" y="18"/>
                  </a:moveTo>
                  <a:lnTo>
                    <a:pt x="0" y="12"/>
                  </a:lnTo>
                  <a:lnTo>
                    <a:pt x="0" y="7"/>
                  </a:lnTo>
                  <a:lnTo>
                    <a:pt x="6" y="3"/>
                  </a:lnTo>
                  <a:lnTo>
                    <a:pt x="15" y="1"/>
                  </a:lnTo>
                  <a:lnTo>
                    <a:pt x="25" y="0"/>
                  </a:lnTo>
                  <a:lnTo>
                    <a:pt x="34" y="2"/>
                  </a:lnTo>
                  <a:lnTo>
                    <a:pt x="42" y="6"/>
                  </a:lnTo>
                  <a:lnTo>
                    <a:pt x="46" y="14"/>
                  </a:lnTo>
                  <a:lnTo>
                    <a:pt x="41" y="15"/>
                  </a:lnTo>
                  <a:lnTo>
                    <a:pt x="36" y="15"/>
                  </a:lnTo>
                  <a:lnTo>
                    <a:pt x="31" y="16"/>
                  </a:lnTo>
                  <a:lnTo>
                    <a:pt x="26" y="16"/>
                  </a:lnTo>
                  <a:lnTo>
                    <a:pt x="21" y="17"/>
                  </a:lnTo>
                  <a:lnTo>
                    <a:pt x="16" y="17"/>
                  </a:lnTo>
                  <a:lnTo>
                    <a:pt x="10" y="18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5" y="18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63" name="Freeform 164"/>
            <p:cNvSpPr>
              <a:spLocks/>
            </p:cNvSpPr>
            <p:nvPr/>
          </p:nvSpPr>
          <p:spPr bwMode="auto">
            <a:xfrm>
              <a:off x="3262" y="2759"/>
              <a:ext cx="62" cy="22"/>
            </a:xfrm>
            <a:custGeom>
              <a:avLst/>
              <a:gdLst/>
              <a:ahLst/>
              <a:cxnLst>
                <a:cxn ang="0">
                  <a:pos x="3" y="22"/>
                </a:cxn>
                <a:cxn ang="0">
                  <a:pos x="2" y="18"/>
                </a:cxn>
                <a:cxn ang="0">
                  <a:pos x="2" y="13"/>
                </a:cxn>
                <a:cxn ang="0">
                  <a:pos x="1" y="9"/>
                </a:cxn>
                <a:cxn ang="0">
                  <a:pos x="0" y="5"/>
                </a:cxn>
                <a:cxn ang="0">
                  <a:pos x="7" y="4"/>
                </a:cxn>
                <a:cxn ang="0">
                  <a:pos x="15" y="3"/>
                </a:cxn>
                <a:cxn ang="0">
                  <a:pos x="22" y="2"/>
                </a:cxn>
                <a:cxn ang="0">
                  <a:pos x="29" y="1"/>
                </a:cxn>
                <a:cxn ang="0">
                  <a:pos x="36" y="1"/>
                </a:cxn>
                <a:cxn ang="0">
                  <a:pos x="44" y="0"/>
                </a:cxn>
                <a:cxn ang="0">
                  <a:pos x="52" y="0"/>
                </a:cxn>
                <a:cxn ang="0">
                  <a:pos x="60" y="1"/>
                </a:cxn>
                <a:cxn ang="0">
                  <a:pos x="61" y="3"/>
                </a:cxn>
                <a:cxn ang="0">
                  <a:pos x="62" y="5"/>
                </a:cxn>
                <a:cxn ang="0">
                  <a:pos x="62" y="10"/>
                </a:cxn>
                <a:cxn ang="0">
                  <a:pos x="62" y="18"/>
                </a:cxn>
                <a:cxn ang="0">
                  <a:pos x="55" y="18"/>
                </a:cxn>
                <a:cxn ang="0">
                  <a:pos x="47" y="19"/>
                </a:cxn>
                <a:cxn ang="0">
                  <a:pos x="40" y="19"/>
                </a:cxn>
                <a:cxn ang="0">
                  <a:pos x="33" y="20"/>
                </a:cxn>
                <a:cxn ang="0">
                  <a:pos x="25" y="20"/>
                </a:cxn>
                <a:cxn ang="0">
                  <a:pos x="18" y="21"/>
                </a:cxn>
                <a:cxn ang="0">
                  <a:pos x="10" y="21"/>
                </a:cxn>
                <a:cxn ang="0">
                  <a:pos x="3" y="22"/>
                </a:cxn>
                <a:cxn ang="0">
                  <a:pos x="3" y="22"/>
                </a:cxn>
                <a:cxn ang="0">
                  <a:pos x="3" y="22"/>
                </a:cxn>
              </a:cxnLst>
              <a:rect l="0" t="0" r="r" b="b"/>
              <a:pathLst>
                <a:path w="62" h="22">
                  <a:moveTo>
                    <a:pt x="3" y="22"/>
                  </a:moveTo>
                  <a:lnTo>
                    <a:pt x="2" y="18"/>
                  </a:lnTo>
                  <a:lnTo>
                    <a:pt x="2" y="13"/>
                  </a:lnTo>
                  <a:lnTo>
                    <a:pt x="1" y="9"/>
                  </a:lnTo>
                  <a:lnTo>
                    <a:pt x="0" y="5"/>
                  </a:lnTo>
                  <a:lnTo>
                    <a:pt x="7" y="4"/>
                  </a:lnTo>
                  <a:lnTo>
                    <a:pt x="15" y="3"/>
                  </a:lnTo>
                  <a:lnTo>
                    <a:pt x="22" y="2"/>
                  </a:lnTo>
                  <a:lnTo>
                    <a:pt x="29" y="1"/>
                  </a:lnTo>
                  <a:lnTo>
                    <a:pt x="36" y="1"/>
                  </a:lnTo>
                  <a:lnTo>
                    <a:pt x="44" y="0"/>
                  </a:lnTo>
                  <a:lnTo>
                    <a:pt x="52" y="0"/>
                  </a:lnTo>
                  <a:lnTo>
                    <a:pt x="60" y="1"/>
                  </a:lnTo>
                  <a:lnTo>
                    <a:pt x="61" y="3"/>
                  </a:lnTo>
                  <a:lnTo>
                    <a:pt x="62" y="5"/>
                  </a:lnTo>
                  <a:lnTo>
                    <a:pt x="62" y="10"/>
                  </a:lnTo>
                  <a:lnTo>
                    <a:pt x="62" y="18"/>
                  </a:lnTo>
                  <a:lnTo>
                    <a:pt x="55" y="18"/>
                  </a:lnTo>
                  <a:lnTo>
                    <a:pt x="47" y="19"/>
                  </a:lnTo>
                  <a:lnTo>
                    <a:pt x="40" y="19"/>
                  </a:lnTo>
                  <a:lnTo>
                    <a:pt x="33" y="20"/>
                  </a:lnTo>
                  <a:lnTo>
                    <a:pt x="25" y="20"/>
                  </a:lnTo>
                  <a:lnTo>
                    <a:pt x="18" y="21"/>
                  </a:lnTo>
                  <a:lnTo>
                    <a:pt x="10" y="21"/>
                  </a:lnTo>
                  <a:lnTo>
                    <a:pt x="3" y="22"/>
                  </a:lnTo>
                  <a:lnTo>
                    <a:pt x="3" y="22"/>
                  </a:lnTo>
                  <a:lnTo>
                    <a:pt x="3" y="22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64" name="Freeform 165"/>
            <p:cNvSpPr>
              <a:spLocks/>
            </p:cNvSpPr>
            <p:nvPr/>
          </p:nvSpPr>
          <p:spPr bwMode="auto">
            <a:xfrm>
              <a:off x="2713" y="2698"/>
              <a:ext cx="139" cy="22"/>
            </a:xfrm>
            <a:custGeom>
              <a:avLst/>
              <a:gdLst/>
              <a:ahLst/>
              <a:cxnLst>
                <a:cxn ang="0">
                  <a:pos x="2" y="21"/>
                </a:cxn>
                <a:cxn ang="0">
                  <a:pos x="0" y="16"/>
                </a:cxn>
                <a:cxn ang="0">
                  <a:pos x="0" y="11"/>
                </a:cxn>
                <a:cxn ang="0">
                  <a:pos x="1" y="8"/>
                </a:cxn>
                <a:cxn ang="0">
                  <a:pos x="1" y="5"/>
                </a:cxn>
                <a:cxn ang="0">
                  <a:pos x="14" y="2"/>
                </a:cxn>
                <a:cxn ang="0">
                  <a:pos x="30" y="1"/>
                </a:cxn>
                <a:cxn ang="0">
                  <a:pos x="49" y="0"/>
                </a:cxn>
                <a:cxn ang="0">
                  <a:pos x="67" y="0"/>
                </a:cxn>
                <a:cxn ang="0">
                  <a:pos x="86" y="0"/>
                </a:cxn>
                <a:cxn ang="0">
                  <a:pos x="105" y="1"/>
                </a:cxn>
                <a:cxn ang="0">
                  <a:pos x="124" y="3"/>
                </a:cxn>
                <a:cxn ang="0">
                  <a:pos x="139" y="5"/>
                </a:cxn>
                <a:cxn ang="0">
                  <a:pos x="135" y="9"/>
                </a:cxn>
                <a:cxn ang="0">
                  <a:pos x="127" y="12"/>
                </a:cxn>
                <a:cxn ang="0">
                  <a:pos x="116" y="15"/>
                </a:cxn>
                <a:cxn ang="0">
                  <a:pos x="101" y="16"/>
                </a:cxn>
                <a:cxn ang="0">
                  <a:pos x="87" y="17"/>
                </a:cxn>
                <a:cxn ang="0">
                  <a:pos x="73" y="18"/>
                </a:cxn>
                <a:cxn ang="0">
                  <a:pos x="61" y="18"/>
                </a:cxn>
                <a:cxn ang="0">
                  <a:pos x="53" y="20"/>
                </a:cxn>
                <a:cxn ang="0">
                  <a:pos x="43" y="21"/>
                </a:cxn>
                <a:cxn ang="0">
                  <a:pos x="35" y="21"/>
                </a:cxn>
                <a:cxn ang="0">
                  <a:pos x="29" y="21"/>
                </a:cxn>
                <a:cxn ang="0">
                  <a:pos x="24" y="22"/>
                </a:cxn>
                <a:cxn ang="0">
                  <a:pos x="19" y="22"/>
                </a:cxn>
                <a:cxn ang="0">
                  <a:pos x="15" y="22"/>
                </a:cxn>
                <a:cxn ang="0">
                  <a:pos x="9" y="21"/>
                </a:cxn>
                <a:cxn ang="0">
                  <a:pos x="2" y="21"/>
                </a:cxn>
                <a:cxn ang="0">
                  <a:pos x="2" y="21"/>
                </a:cxn>
                <a:cxn ang="0">
                  <a:pos x="2" y="21"/>
                </a:cxn>
              </a:cxnLst>
              <a:rect l="0" t="0" r="r" b="b"/>
              <a:pathLst>
                <a:path w="139" h="22">
                  <a:moveTo>
                    <a:pt x="2" y="21"/>
                  </a:moveTo>
                  <a:lnTo>
                    <a:pt x="0" y="16"/>
                  </a:lnTo>
                  <a:lnTo>
                    <a:pt x="0" y="11"/>
                  </a:lnTo>
                  <a:lnTo>
                    <a:pt x="1" y="8"/>
                  </a:lnTo>
                  <a:lnTo>
                    <a:pt x="1" y="5"/>
                  </a:lnTo>
                  <a:lnTo>
                    <a:pt x="14" y="2"/>
                  </a:lnTo>
                  <a:lnTo>
                    <a:pt x="30" y="1"/>
                  </a:lnTo>
                  <a:lnTo>
                    <a:pt x="49" y="0"/>
                  </a:lnTo>
                  <a:lnTo>
                    <a:pt x="67" y="0"/>
                  </a:lnTo>
                  <a:lnTo>
                    <a:pt x="86" y="0"/>
                  </a:lnTo>
                  <a:lnTo>
                    <a:pt x="105" y="1"/>
                  </a:lnTo>
                  <a:lnTo>
                    <a:pt x="124" y="3"/>
                  </a:lnTo>
                  <a:lnTo>
                    <a:pt x="139" y="5"/>
                  </a:lnTo>
                  <a:lnTo>
                    <a:pt x="135" y="9"/>
                  </a:lnTo>
                  <a:lnTo>
                    <a:pt x="127" y="12"/>
                  </a:lnTo>
                  <a:lnTo>
                    <a:pt x="116" y="15"/>
                  </a:lnTo>
                  <a:lnTo>
                    <a:pt x="101" y="16"/>
                  </a:lnTo>
                  <a:lnTo>
                    <a:pt x="87" y="17"/>
                  </a:lnTo>
                  <a:lnTo>
                    <a:pt x="73" y="18"/>
                  </a:lnTo>
                  <a:lnTo>
                    <a:pt x="61" y="18"/>
                  </a:lnTo>
                  <a:lnTo>
                    <a:pt x="53" y="20"/>
                  </a:lnTo>
                  <a:lnTo>
                    <a:pt x="43" y="21"/>
                  </a:lnTo>
                  <a:lnTo>
                    <a:pt x="35" y="21"/>
                  </a:lnTo>
                  <a:lnTo>
                    <a:pt x="29" y="21"/>
                  </a:lnTo>
                  <a:lnTo>
                    <a:pt x="24" y="22"/>
                  </a:lnTo>
                  <a:lnTo>
                    <a:pt x="19" y="22"/>
                  </a:lnTo>
                  <a:lnTo>
                    <a:pt x="15" y="22"/>
                  </a:lnTo>
                  <a:lnTo>
                    <a:pt x="9" y="21"/>
                  </a:lnTo>
                  <a:lnTo>
                    <a:pt x="2" y="21"/>
                  </a:lnTo>
                  <a:lnTo>
                    <a:pt x="2" y="21"/>
                  </a:lnTo>
                  <a:lnTo>
                    <a:pt x="2" y="21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65" name="Freeform 166"/>
            <p:cNvSpPr>
              <a:spLocks/>
            </p:cNvSpPr>
            <p:nvPr/>
          </p:nvSpPr>
          <p:spPr bwMode="auto">
            <a:xfrm>
              <a:off x="2992" y="2681"/>
              <a:ext cx="24" cy="7"/>
            </a:xfrm>
            <a:custGeom>
              <a:avLst/>
              <a:gdLst/>
              <a:ahLst/>
              <a:cxnLst>
                <a:cxn ang="0">
                  <a:pos x="0" y="7"/>
                </a:cxn>
                <a:cxn ang="0">
                  <a:pos x="1" y="3"/>
                </a:cxn>
                <a:cxn ang="0">
                  <a:pos x="7" y="1"/>
                </a:cxn>
                <a:cxn ang="0">
                  <a:pos x="16" y="0"/>
                </a:cxn>
                <a:cxn ang="0">
                  <a:pos x="22" y="0"/>
                </a:cxn>
                <a:cxn ang="0">
                  <a:pos x="22" y="0"/>
                </a:cxn>
                <a:cxn ang="0">
                  <a:pos x="23" y="1"/>
                </a:cxn>
                <a:cxn ang="0">
                  <a:pos x="23" y="1"/>
                </a:cxn>
                <a:cxn ang="0">
                  <a:pos x="24" y="2"/>
                </a:cxn>
                <a:cxn ang="0">
                  <a:pos x="19" y="5"/>
                </a:cxn>
                <a:cxn ang="0">
                  <a:pos x="12" y="7"/>
                </a:cxn>
                <a:cxn ang="0">
                  <a:pos x="5" y="7"/>
                </a:cxn>
                <a:cxn ang="0">
                  <a:pos x="0" y="7"/>
                </a:cxn>
                <a:cxn ang="0">
                  <a:pos x="0" y="7"/>
                </a:cxn>
                <a:cxn ang="0">
                  <a:pos x="0" y="7"/>
                </a:cxn>
              </a:cxnLst>
              <a:rect l="0" t="0" r="r" b="b"/>
              <a:pathLst>
                <a:path w="24" h="7">
                  <a:moveTo>
                    <a:pt x="0" y="7"/>
                  </a:moveTo>
                  <a:lnTo>
                    <a:pt x="1" y="3"/>
                  </a:lnTo>
                  <a:lnTo>
                    <a:pt x="7" y="1"/>
                  </a:lnTo>
                  <a:lnTo>
                    <a:pt x="16" y="0"/>
                  </a:lnTo>
                  <a:lnTo>
                    <a:pt x="22" y="0"/>
                  </a:lnTo>
                  <a:lnTo>
                    <a:pt x="22" y="0"/>
                  </a:lnTo>
                  <a:lnTo>
                    <a:pt x="23" y="1"/>
                  </a:lnTo>
                  <a:lnTo>
                    <a:pt x="23" y="1"/>
                  </a:lnTo>
                  <a:lnTo>
                    <a:pt x="24" y="2"/>
                  </a:lnTo>
                  <a:lnTo>
                    <a:pt x="19" y="5"/>
                  </a:lnTo>
                  <a:lnTo>
                    <a:pt x="12" y="7"/>
                  </a:lnTo>
                  <a:lnTo>
                    <a:pt x="5" y="7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7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66" name="Freeform 167"/>
            <p:cNvSpPr>
              <a:spLocks/>
            </p:cNvSpPr>
            <p:nvPr/>
          </p:nvSpPr>
          <p:spPr bwMode="auto">
            <a:xfrm>
              <a:off x="3053" y="2658"/>
              <a:ext cx="158" cy="27"/>
            </a:xfrm>
            <a:custGeom>
              <a:avLst/>
              <a:gdLst/>
              <a:ahLst/>
              <a:cxnLst>
                <a:cxn ang="0">
                  <a:pos x="0" y="27"/>
                </a:cxn>
                <a:cxn ang="0">
                  <a:pos x="0" y="26"/>
                </a:cxn>
                <a:cxn ang="0">
                  <a:pos x="0" y="24"/>
                </a:cxn>
                <a:cxn ang="0">
                  <a:pos x="0" y="23"/>
                </a:cxn>
                <a:cxn ang="0">
                  <a:pos x="0" y="22"/>
                </a:cxn>
                <a:cxn ang="0">
                  <a:pos x="18" y="18"/>
                </a:cxn>
                <a:cxn ang="0">
                  <a:pos x="37" y="14"/>
                </a:cxn>
                <a:cxn ang="0">
                  <a:pos x="56" y="11"/>
                </a:cxn>
                <a:cxn ang="0">
                  <a:pos x="76" y="9"/>
                </a:cxn>
                <a:cxn ang="0">
                  <a:pos x="95" y="6"/>
                </a:cxn>
                <a:cxn ang="0">
                  <a:pos x="114" y="4"/>
                </a:cxn>
                <a:cxn ang="0">
                  <a:pos x="134" y="2"/>
                </a:cxn>
                <a:cxn ang="0">
                  <a:pos x="155" y="0"/>
                </a:cxn>
                <a:cxn ang="0">
                  <a:pos x="156" y="1"/>
                </a:cxn>
                <a:cxn ang="0">
                  <a:pos x="157" y="2"/>
                </a:cxn>
                <a:cxn ang="0">
                  <a:pos x="157" y="3"/>
                </a:cxn>
                <a:cxn ang="0">
                  <a:pos x="158" y="4"/>
                </a:cxn>
                <a:cxn ang="0">
                  <a:pos x="157" y="6"/>
                </a:cxn>
                <a:cxn ang="0">
                  <a:pos x="156" y="9"/>
                </a:cxn>
                <a:cxn ang="0">
                  <a:pos x="155" y="12"/>
                </a:cxn>
                <a:cxn ang="0">
                  <a:pos x="154" y="14"/>
                </a:cxn>
                <a:cxn ang="0">
                  <a:pos x="146" y="15"/>
                </a:cxn>
                <a:cxn ang="0">
                  <a:pos x="133" y="16"/>
                </a:cxn>
                <a:cxn ang="0">
                  <a:pos x="115" y="17"/>
                </a:cxn>
                <a:cxn ang="0">
                  <a:pos x="94" y="19"/>
                </a:cxn>
                <a:cxn ang="0">
                  <a:pos x="69" y="21"/>
                </a:cxn>
                <a:cxn ang="0">
                  <a:pos x="45" y="23"/>
                </a:cxn>
                <a:cxn ang="0">
                  <a:pos x="21" y="25"/>
                </a:cxn>
                <a:cxn ang="0">
                  <a:pos x="0" y="27"/>
                </a:cxn>
                <a:cxn ang="0">
                  <a:pos x="0" y="27"/>
                </a:cxn>
                <a:cxn ang="0">
                  <a:pos x="0" y="27"/>
                </a:cxn>
              </a:cxnLst>
              <a:rect l="0" t="0" r="r" b="b"/>
              <a:pathLst>
                <a:path w="158" h="27">
                  <a:moveTo>
                    <a:pt x="0" y="27"/>
                  </a:moveTo>
                  <a:lnTo>
                    <a:pt x="0" y="26"/>
                  </a:lnTo>
                  <a:lnTo>
                    <a:pt x="0" y="24"/>
                  </a:lnTo>
                  <a:lnTo>
                    <a:pt x="0" y="23"/>
                  </a:lnTo>
                  <a:lnTo>
                    <a:pt x="0" y="22"/>
                  </a:lnTo>
                  <a:lnTo>
                    <a:pt x="18" y="18"/>
                  </a:lnTo>
                  <a:lnTo>
                    <a:pt x="37" y="14"/>
                  </a:lnTo>
                  <a:lnTo>
                    <a:pt x="56" y="11"/>
                  </a:lnTo>
                  <a:lnTo>
                    <a:pt x="76" y="9"/>
                  </a:lnTo>
                  <a:lnTo>
                    <a:pt x="95" y="6"/>
                  </a:lnTo>
                  <a:lnTo>
                    <a:pt x="114" y="4"/>
                  </a:lnTo>
                  <a:lnTo>
                    <a:pt x="134" y="2"/>
                  </a:lnTo>
                  <a:lnTo>
                    <a:pt x="155" y="0"/>
                  </a:lnTo>
                  <a:lnTo>
                    <a:pt x="156" y="1"/>
                  </a:lnTo>
                  <a:lnTo>
                    <a:pt x="157" y="2"/>
                  </a:lnTo>
                  <a:lnTo>
                    <a:pt x="157" y="3"/>
                  </a:lnTo>
                  <a:lnTo>
                    <a:pt x="158" y="4"/>
                  </a:lnTo>
                  <a:lnTo>
                    <a:pt x="157" y="6"/>
                  </a:lnTo>
                  <a:lnTo>
                    <a:pt x="156" y="9"/>
                  </a:lnTo>
                  <a:lnTo>
                    <a:pt x="155" y="12"/>
                  </a:lnTo>
                  <a:lnTo>
                    <a:pt x="154" y="14"/>
                  </a:lnTo>
                  <a:lnTo>
                    <a:pt x="146" y="15"/>
                  </a:lnTo>
                  <a:lnTo>
                    <a:pt x="133" y="16"/>
                  </a:lnTo>
                  <a:lnTo>
                    <a:pt x="115" y="17"/>
                  </a:lnTo>
                  <a:lnTo>
                    <a:pt x="94" y="19"/>
                  </a:lnTo>
                  <a:lnTo>
                    <a:pt x="69" y="21"/>
                  </a:lnTo>
                  <a:lnTo>
                    <a:pt x="45" y="23"/>
                  </a:lnTo>
                  <a:lnTo>
                    <a:pt x="21" y="25"/>
                  </a:lnTo>
                  <a:lnTo>
                    <a:pt x="0" y="27"/>
                  </a:lnTo>
                  <a:lnTo>
                    <a:pt x="0" y="27"/>
                  </a:lnTo>
                  <a:lnTo>
                    <a:pt x="0" y="27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67" name="Freeform 168"/>
            <p:cNvSpPr>
              <a:spLocks/>
            </p:cNvSpPr>
            <p:nvPr/>
          </p:nvSpPr>
          <p:spPr bwMode="auto">
            <a:xfrm>
              <a:off x="2744" y="2599"/>
              <a:ext cx="47" cy="22"/>
            </a:xfrm>
            <a:custGeom>
              <a:avLst/>
              <a:gdLst/>
              <a:ahLst/>
              <a:cxnLst>
                <a:cxn ang="0">
                  <a:pos x="10" y="22"/>
                </a:cxn>
                <a:cxn ang="0">
                  <a:pos x="7" y="21"/>
                </a:cxn>
                <a:cxn ang="0">
                  <a:pos x="5" y="20"/>
                </a:cxn>
                <a:cxn ang="0">
                  <a:pos x="2" y="20"/>
                </a:cxn>
                <a:cxn ang="0">
                  <a:pos x="0" y="19"/>
                </a:cxn>
                <a:cxn ang="0">
                  <a:pos x="0" y="13"/>
                </a:cxn>
                <a:cxn ang="0">
                  <a:pos x="0" y="10"/>
                </a:cxn>
                <a:cxn ang="0">
                  <a:pos x="0" y="8"/>
                </a:cxn>
                <a:cxn ang="0">
                  <a:pos x="2" y="5"/>
                </a:cxn>
                <a:cxn ang="0">
                  <a:pos x="16" y="3"/>
                </a:cxn>
                <a:cxn ang="0">
                  <a:pos x="26" y="2"/>
                </a:cxn>
                <a:cxn ang="0">
                  <a:pos x="33" y="1"/>
                </a:cxn>
                <a:cxn ang="0">
                  <a:pos x="38" y="1"/>
                </a:cxn>
                <a:cxn ang="0">
                  <a:pos x="42" y="0"/>
                </a:cxn>
                <a:cxn ang="0">
                  <a:pos x="44" y="0"/>
                </a:cxn>
                <a:cxn ang="0">
                  <a:pos x="45" y="0"/>
                </a:cxn>
                <a:cxn ang="0">
                  <a:pos x="46" y="0"/>
                </a:cxn>
                <a:cxn ang="0">
                  <a:pos x="46" y="4"/>
                </a:cxn>
                <a:cxn ang="0">
                  <a:pos x="47" y="7"/>
                </a:cxn>
                <a:cxn ang="0">
                  <a:pos x="47" y="10"/>
                </a:cxn>
                <a:cxn ang="0">
                  <a:pos x="47" y="14"/>
                </a:cxn>
                <a:cxn ang="0">
                  <a:pos x="43" y="17"/>
                </a:cxn>
                <a:cxn ang="0">
                  <a:pos x="39" y="18"/>
                </a:cxn>
                <a:cxn ang="0">
                  <a:pos x="34" y="20"/>
                </a:cxn>
                <a:cxn ang="0">
                  <a:pos x="29" y="21"/>
                </a:cxn>
                <a:cxn ang="0">
                  <a:pos x="23" y="21"/>
                </a:cxn>
                <a:cxn ang="0">
                  <a:pos x="18" y="21"/>
                </a:cxn>
                <a:cxn ang="0">
                  <a:pos x="14" y="22"/>
                </a:cxn>
                <a:cxn ang="0">
                  <a:pos x="10" y="22"/>
                </a:cxn>
                <a:cxn ang="0">
                  <a:pos x="10" y="22"/>
                </a:cxn>
                <a:cxn ang="0">
                  <a:pos x="10" y="22"/>
                </a:cxn>
              </a:cxnLst>
              <a:rect l="0" t="0" r="r" b="b"/>
              <a:pathLst>
                <a:path w="47" h="22">
                  <a:moveTo>
                    <a:pt x="10" y="22"/>
                  </a:moveTo>
                  <a:lnTo>
                    <a:pt x="7" y="21"/>
                  </a:lnTo>
                  <a:lnTo>
                    <a:pt x="5" y="20"/>
                  </a:lnTo>
                  <a:lnTo>
                    <a:pt x="2" y="20"/>
                  </a:lnTo>
                  <a:lnTo>
                    <a:pt x="0" y="19"/>
                  </a:lnTo>
                  <a:lnTo>
                    <a:pt x="0" y="13"/>
                  </a:lnTo>
                  <a:lnTo>
                    <a:pt x="0" y="10"/>
                  </a:lnTo>
                  <a:lnTo>
                    <a:pt x="0" y="8"/>
                  </a:lnTo>
                  <a:lnTo>
                    <a:pt x="2" y="5"/>
                  </a:lnTo>
                  <a:lnTo>
                    <a:pt x="16" y="3"/>
                  </a:lnTo>
                  <a:lnTo>
                    <a:pt x="26" y="2"/>
                  </a:lnTo>
                  <a:lnTo>
                    <a:pt x="33" y="1"/>
                  </a:lnTo>
                  <a:lnTo>
                    <a:pt x="38" y="1"/>
                  </a:lnTo>
                  <a:lnTo>
                    <a:pt x="42" y="0"/>
                  </a:lnTo>
                  <a:lnTo>
                    <a:pt x="44" y="0"/>
                  </a:lnTo>
                  <a:lnTo>
                    <a:pt x="45" y="0"/>
                  </a:lnTo>
                  <a:lnTo>
                    <a:pt x="46" y="0"/>
                  </a:lnTo>
                  <a:lnTo>
                    <a:pt x="46" y="4"/>
                  </a:lnTo>
                  <a:lnTo>
                    <a:pt x="47" y="7"/>
                  </a:lnTo>
                  <a:lnTo>
                    <a:pt x="47" y="10"/>
                  </a:lnTo>
                  <a:lnTo>
                    <a:pt x="47" y="14"/>
                  </a:lnTo>
                  <a:lnTo>
                    <a:pt x="43" y="17"/>
                  </a:lnTo>
                  <a:lnTo>
                    <a:pt x="39" y="18"/>
                  </a:lnTo>
                  <a:lnTo>
                    <a:pt x="34" y="20"/>
                  </a:lnTo>
                  <a:lnTo>
                    <a:pt x="29" y="21"/>
                  </a:lnTo>
                  <a:lnTo>
                    <a:pt x="23" y="21"/>
                  </a:lnTo>
                  <a:lnTo>
                    <a:pt x="18" y="21"/>
                  </a:lnTo>
                  <a:lnTo>
                    <a:pt x="14" y="22"/>
                  </a:lnTo>
                  <a:lnTo>
                    <a:pt x="10" y="22"/>
                  </a:lnTo>
                  <a:lnTo>
                    <a:pt x="10" y="22"/>
                  </a:lnTo>
                  <a:lnTo>
                    <a:pt x="10" y="22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68" name="Freeform 169"/>
            <p:cNvSpPr>
              <a:spLocks/>
            </p:cNvSpPr>
            <p:nvPr/>
          </p:nvSpPr>
          <p:spPr bwMode="auto">
            <a:xfrm>
              <a:off x="2816" y="2599"/>
              <a:ext cx="17" cy="16"/>
            </a:xfrm>
            <a:custGeom>
              <a:avLst/>
              <a:gdLst/>
              <a:ahLst/>
              <a:cxnLst>
                <a:cxn ang="0">
                  <a:pos x="0" y="16"/>
                </a:cxn>
                <a:cxn ang="0">
                  <a:pos x="0" y="11"/>
                </a:cxn>
                <a:cxn ang="0">
                  <a:pos x="0" y="6"/>
                </a:cxn>
                <a:cxn ang="0">
                  <a:pos x="0" y="3"/>
                </a:cxn>
                <a:cxn ang="0">
                  <a:pos x="2" y="0"/>
                </a:cxn>
                <a:cxn ang="0">
                  <a:pos x="13" y="2"/>
                </a:cxn>
                <a:cxn ang="0">
                  <a:pos x="17" y="6"/>
                </a:cxn>
                <a:cxn ang="0">
                  <a:pos x="14" y="12"/>
                </a:cxn>
                <a:cxn ang="0">
                  <a:pos x="0" y="16"/>
                </a:cxn>
                <a:cxn ang="0">
                  <a:pos x="0" y="16"/>
                </a:cxn>
                <a:cxn ang="0">
                  <a:pos x="0" y="16"/>
                </a:cxn>
              </a:cxnLst>
              <a:rect l="0" t="0" r="r" b="b"/>
              <a:pathLst>
                <a:path w="17" h="16">
                  <a:moveTo>
                    <a:pt x="0" y="16"/>
                  </a:moveTo>
                  <a:lnTo>
                    <a:pt x="0" y="11"/>
                  </a:lnTo>
                  <a:lnTo>
                    <a:pt x="0" y="6"/>
                  </a:lnTo>
                  <a:lnTo>
                    <a:pt x="0" y="3"/>
                  </a:lnTo>
                  <a:lnTo>
                    <a:pt x="2" y="0"/>
                  </a:lnTo>
                  <a:lnTo>
                    <a:pt x="13" y="2"/>
                  </a:lnTo>
                  <a:lnTo>
                    <a:pt x="17" y="6"/>
                  </a:lnTo>
                  <a:lnTo>
                    <a:pt x="14" y="12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6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69" name="Freeform 170"/>
            <p:cNvSpPr>
              <a:spLocks/>
            </p:cNvSpPr>
            <p:nvPr/>
          </p:nvSpPr>
          <p:spPr bwMode="auto">
            <a:xfrm>
              <a:off x="2937" y="2585"/>
              <a:ext cx="12" cy="6"/>
            </a:xfrm>
            <a:custGeom>
              <a:avLst/>
              <a:gdLst/>
              <a:ahLst/>
              <a:cxnLst>
                <a:cxn ang="0">
                  <a:pos x="2" y="6"/>
                </a:cxn>
                <a:cxn ang="0">
                  <a:pos x="1" y="5"/>
                </a:cxn>
                <a:cxn ang="0">
                  <a:pos x="1" y="5"/>
                </a:cxn>
                <a:cxn ang="0">
                  <a:pos x="0" y="4"/>
                </a:cxn>
                <a:cxn ang="0">
                  <a:pos x="0" y="4"/>
                </a:cxn>
                <a:cxn ang="0">
                  <a:pos x="3" y="2"/>
                </a:cxn>
                <a:cxn ang="0">
                  <a:pos x="5" y="0"/>
                </a:cxn>
                <a:cxn ang="0">
                  <a:pos x="7" y="0"/>
                </a:cxn>
                <a:cxn ang="0">
                  <a:pos x="9" y="0"/>
                </a:cxn>
                <a:cxn ang="0">
                  <a:pos x="10" y="1"/>
                </a:cxn>
                <a:cxn ang="0">
                  <a:pos x="11" y="2"/>
                </a:cxn>
                <a:cxn ang="0">
                  <a:pos x="11" y="3"/>
                </a:cxn>
                <a:cxn ang="0">
                  <a:pos x="12" y="4"/>
                </a:cxn>
                <a:cxn ang="0">
                  <a:pos x="12" y="4"/>
                </a:cxn>
                <a:cxn ang="0">
                  <a:pos x="12" y="5"/>
                </a:cxn>
                <a:cxn ang="0">
                  <a:pos x="11" y="5"/>
                </a:cxn>
                <a:cxn ang="0">
                  <a:pos x="11" y="6"/>
                </a:cxn>
                <a:cxn ang="0">
                  <a:pos x="9" y="6"/>
                </a:cxn>
                <a:cxn ang="0">
                  <a:pos x="7" y="6"/>
                </a:cxn>
                <a:cxn ang="0">
                  <a:pos x="4" y="6"/>
                </a:cxn>
                <a:cxn ang="0">
                  <a:pos x="2" y="6"/>
                </a:cxn>
                <a:cxn ang="0">
                  <a:pos x="2" y="6"/>
                </a:cxn>
                <a:cxn ang="0">
                  <a:pos x="2" y="6"/>
                </a:cxn>
              </a:cxnLst>
              <a:rect l="0" t="0" r="r" b="b"/>
              <a:pathLst>
                <a:path w="12" h="6">
                  <a:moveTo>
                    <a:pt x="2" y="6"/>
                  </a:moveTo>
                  <a:lnTo>
                    <a:pt x="1" y="5"/>
                  </a:lnTo>
                  <a:lnTo>
                    <a:pt x="1" y="5"/>
                  </a:lnTo>
                  <a:lnTo>
                    <a:pt x="0" y="4"/>
                  </a:lnTo>
                  <a:lnTo>
                    <a:pt x="0" y="4"/>
                  </a:lnTo>
                  <a:lnTo>
                    <a:pt x="3" y="2"/>
                  </a:lnTo>
                  <a:lnTo>
                    <a:pt x="5" y="0"/>
                  </a:lnTo>
                  <a:lnTo>
                    <a:pt x="7" y="0"/>
                  </a:lnTo>
                  <a:lnTo>
                    <a:pt x="9" y="0"/>
                  </a:lnTo>
                  <a:lnTo>
                    <a:pt x="10" y="1"/>
                  </a:lnTo>
                  <a:lnTo>
                    <a:pt x="11" y="2"/>
                  </a:lnTo>
                  <a:lnTo>
                    <a:pt x="11" y="3"/>
                  </a:lnTo>
                  <a:lnTo>
                    <a:pt x="12" y="4"/>
                  </a:lnTo>
                  <a:lnTo>
                    <a:pt x="12" y="4"/>
                  </a:lnTo>
                  <a:lnTo>
                    <a:pt x="12" y="5"/>
                  </a:lnTo>
                  <a:lnTo>
                    <a:pt x="11" y="5"/>
                  </a:lnTo>
                  <a:lnTo>
                    <a:pt x="11" y="6"/>
                  </a:lnTo>
                  <a:lnTo>
                    <a:pt x="9" y="6"/>
                  </a:lnTo>
                  <a:lnTo>
                    <a:pt x="7" y="6"/>
                  </a:lnTo>
                  <a:lnTo>
                    <a:pt x="4" y="6"/>
                  </a:lnTo>
                  <a:lnTo>
                    <a:pt x="2" y="6"/>
                  </a:lnTo>
                  <a:lnTo>
                    <a:pt x="2" y="6"/>
                  </a:lnTo>
                  <a:lnTo>
                    <a:pt x="2" y="6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76" name="Freeform 177"/>
            <p:cNvSpPr>
              <a:spLocks/>
            </p:cNvSpPr>
            <p:nvPr/>
          </p:nvSpPr>
          <p:spPr bwMode="auto">
            <a:xfrm>
              <a:off x="2070" y="2552"/>
              <a:ext cx="1862" cy="1269"/>
            </a:xfrm>
            <a:custGeom>
              <a:avLst/>
              <a:gdLst/>
              <a:ahLst/>
              <a:cxnLst>
                <a:cxn ang="0">
                  <a:pos x="867" y="1268"/>
                </a:cxn>
                <a:cxn ang="0">
                  <a:pos x="772" y="1260"/>
                </a:cxn>
                <a:cxn ang="0">
                  <a:pos x="689" y="1231"/>
                </a:cxn>
                <a:cxn ang="0">
                  <a:pos x="660" y="1196"/>
                </a:cxn>
                <a:cxn ang="0">
                  <a:pos x="635" y="1191"/>
                </a:cxn>
                <a:cxn ang="0">
                  <a:pos x="536" y="1188"/>
                </a:cxn>
                <a:cxn ang="0">
                  <a:pos x="436" y="1196"/>
                </a:cxn>
                <a:cxn ang="0">
                  <a:pos x="339" y="1208"/>
                </a:cxn>
                <a:cxn ang="0">
                  <a:pos x="240" y="1218"/>
                </a:cxn>
                <a:cxn ang="0">
                  <a:pos x="148" y="1152"/>
                </a:cxn>
                <a:cxn ang="0">
                  <a:pos x="79" y="874"/>
                </a:cxn>
                <a:cxn ang="0">
                  <a:pos x="28" y="644"/>
                </a:cxn>
                <a:cxn ang="0">
                  <a:pos x="0" y="443"/>
                </a:cxn>
                <a:cxn ang="0">
                  <a:pos x="33" y="403"/>
                </a:cxn>
                <a:cxn ang="0">
                  <a:pos x="52" y="285"/>
                </a:cxn>
                <a:cxn ang="0">
                  <a:pos x="87" y="169"/>
                </a:cxn>
                <a:cxn ang="0">
                  <a:pos x="100" y="125"/>
                </a:cxn>
                <a:cxn ang="0">
                  <a:pos x="162" y="107"/>
                </a:cxn>
                <a:cxn ang="0">
                  <a:pos x="240" y="103"/>
                </a:cxn>
                <a:cxn ang="0">
                  <a:pos x="312" y="105"/>
                </a:cxn>
                <a:cxn ang="0">
                  <a:pos x="366" y="112"/>
                </a:cxn>
                <a:cxn ang="0">
                  <a:pos x="432" y="108"/>
                </a:cxn>
                <a:cxn ang="0">
                  <a:pos x="510" y="63"/>
                </a:cxn>
                <a:cxn ang="0">
                  <a:pos x="586" y="20"/>
                </a:cxn>
                <a:cxn ang="0">
                  <a:pos x="674" y="0"/>
                </a:cxn>
                <a:cxn ang="0">
                  <a:pos x="735" y="18"/>
                </a:cxn>
                <a:cxn ang="0">
                  <a:pos x="792" y="41"/>
                </a:cxn>
                <a:cxn ang="0">
                  <a:pos x="851" y="69"/>
                </a:cxn>
                <a:cxn ang="0">
                  <a:pos x="903" y="106"/>
                </a:cxn>
                <a:cxn ang="0">
                  <a:pos x="969" y="116"/>
                </a:cxn>
                <a:cxn ang="0">
                  <a:pos x="1050" y="67"/>
                </a:cxn>
                <a:cxn ang="0">
                  <a:pos x="1139" y="38"/>
                </a:cxn>
                <a:cxn ang="0">
                  <a:pos x="1236" y="28"/>
                </a:cxn>
                <a:cxn ang="0">
                  <a:pos x="1281" y="41"/>
                </a:cxn>
                <a:cxn ang="0">
                  <a:pos x="1343" y="74"/>
                </a:cxn>
                <a:cxn ang="0">
                  <a:pos x="1439" y="135"/>
                </a:cxn>
                <a:cxn ang="0">
                  <a:pos x="1501" y="139"/>
                </a:cxn>
                <a:cxn ang="0">
                  <a:pos x="1555" y="129"/>
                </a:cxn>
                <a:cxn ang="0">
                  <a:pos x="1609" y="116"/>
                </a:cxn>
                <a:cxn ang="0">
                  <a:pos x="1662" y="110"/>
                </a:cxn>
                <a:cxn ang="0">
                  <a:pos x="1714" y="110"/>
                </a:cxn>
                <a:cxn ang="0">
                  <a:pos x="1767" y="113"/>
                </a:cxn>
                <a:cxn ang="0">
                  <a:pos x="1801" y="143"/>
                </a:cxn>
                <a:cxn ang="0">
                  <a:pos x="1830" y="189"/>
                </a:cxn>
                <a:cxn ang="0">
                  <a:pos x="1850" y="224"/>
                </a:cxn>
                <a:cxn ang="0">
                  <a:pos x="1816" y="340"/>
                </a:cxn>
                <a:cxn ang="0">
                  <a:pos x="1811" y="419"/>
                </a:cxn>
                <a:cxn ang="0">
                  <a:pos x="1857" y="474"/>
                </a:cxn>
                <a:cxn ang="0">
                  <a:pos x="1834" y="571"/>
                </a:cxn>
                <a:cxn ang="0">
                  <a:pos x="1752" y="773"/>
                </a:cxn>
                <a:cxn ang="0">
                  <a:pos x="1680" y="981"/>
                </a:cxn>
                <a:cxn ang="0">
                  <a:pos x="1616" y="1192"/>
                </a:cxn>
                <a:cxn ang="0">
                  <a:pos x="1581" y="1253"/>
                </a:cxn>
                <a:cxn ang="0">
                  <a:pos x="1522" y="1250"/>
                </a:cxn>
                <a:cxn ang="0">
                  <a:pos x="1378" y="1225"/>
                </a:cxn>
                <a:cxn ang="0">
                  <a:pos x="1236" y="1209"/>
                </a:cxn>
                <a:cxn ang="0">
                  <a:pos x="1093" y="1208"/>
                </a:cxn>
                <a:cxn ang="0">
                  <a:pos x="1057" y="1242"/>
                </a:cxn>
                <a:cxn ang="0">
                  <a:pos x="962" y="1265"/>
                </a:cxn>
              </a:cxnLst>
              <a:rect l="0" t="0" r="r" b="b"/>
              <a:pathLst>
                <a:path w="1862" h="1269">
                  <a:moveTo>
                    <a:pt x="927" y="1269"/>
                  </a:moveTo>
                  <a:lnTo>
                    <a:pt x="915" y="1269"/>
                  </a:lnTo>
                  <a:lnTo>
                    <a:pt x="900" y="1268"/>
                  </a:lnTo>
                  <a:lnTo>
                    <a:pt x="884" y="1268"/>
                  </a:lnTo>
                  <a:lnTo>
                    <a:pt x="867" y="1268"/>
                  </a:lnTo>
                  <a:lnTo>
                    <a:pt x="849" y="1267"/>
                  </a:lnTo>
                  <a:lnTo>
                    <a:pt x="829" y="1266"/>
                  </a:lnTo>
                  <a:lnTo>
                    <a:pt x="810" y="1264"/>
                  </a:lnTo>
                  <a:lnTo>
                    <a:pt x="791" y="1262"/>
                  </a:lnTo>
                  <a:lnTo>
                    <a:pt x="772" y="1260"/>
                  </a:lnTo>
                  <a:lnTo>
                    <a:pt x="752" y="1256"/>
                  </a:lnTo>
                  <a:lnTo>
                    <a:pt x="734" y="1252"/>
                  </a:lnTo>
                  <a:lnTo>
                    <a:pt x="717" y="1246"/>
                  </a:lnTo>
                  <a:lnTo>
                    <a:pt x="702" y="1239"/>
                  </a:lnTo>
                  <a:lnTo>
                    <a:pt x="689" y="1231"/>
                  </a:lnTo>
                  <a:lnTo>
                    <a:pt x="676" y="1222"/>
                  </a:lnTo>
                  <a:lnTo>
                    <a:pt x="667" y="1212"/>
                  </a:lnTo>
                  <a:lnTo>
                    <a:pt x="665" y="1205"/>
                  </a:lnTo>
                  <a:lnTo>
                    <a:pt x="663" y="1200"/>
                  </a:lnTo>
                  <a:lnTo>
                    <a:pt x="660" y="1196"/>
                  </a:lnTo>
                  <a:lnTo>
                    <a:pt x="656" y="1194"/>
                  </a:lnTo>
                  <a:lnTo>
                    <a:pt x="652" y="1193"/>
                  </a:lnTo>
                  <a:lnTo>
                    <a:pt x="647" y="1192"/>
                  </a:lnTo>
                  <a:lnTo>
                    <a:pt x="641" y="1192"/>
                  </a:lnTo>
                  <a:lnTo>
                    <a:pt x="635" y="1191"/>
                  </a:lnTo>
                  <a:lnTo>
                    <a:pt x="615" y="1189"/>
                  </a:lnTo>
                  <a:lnTo>
                    <a:pt x="595" y="1188"/>
                  </a:lnTo>
                  <a:lnTo>
                    <a:pt x="575" y="1188"/>
                  </a:lnTo>
                  <a:lnTo>
                    <a:pt x="556" y="1188"/>
                  </a:lnTo>
                  <a:lnTo>
                    <a:pt x="536" y="1188"/>
                  </a:lnTo>
                  <a:lnTo>
                    <a:pt x="515" y="1189"/>
                  </a:lnTo>
                  <a:lnTo>
                    <a:pt x="496" y="1190"/>
                  </a:lnTo>
                  <a:lnTo>
                    <a:pt x="476" y="1192"/>
                  </a:lnTo>
                  <a:lnTo>
                    <a:pt x="455" y="1194"/>
                  </a:lnTo>
                  <a:lnTo>
                    <a:pt x="436" y="1196"/>
                  </a:lnTo>
                  <a:lnTo>
                    <a:pt x="416" y="1198"/>
                  </a:lnTo>
                  <a:lnTo>
                    <a:pt x="397" y="1200"/>
                  </a:lnTo>
                  <a:lnTo>
                    <a:pt x="377" y="1203"/>
                  </a:lnTo>
                  <a:lnTo>
                    <a:pt x="358" y="1205"/>
                  </a:lnTo>
                  <a:lnTo>
                    <a:pt x="339" y="1208"/>
                  </a:lnTo>
                  <a:lnTo>
                    <a:pt x="320" y="1210"/>
                  </a:lnTo>
                  <a:lnTo>
                    <a:pt x="302" y="1212"/>
                  </a:lnTo>
                  <a:lnTo>
                    <a:pt x="283" y="1214"/>
                  </a:lnTo>
                  <a:lnTo>
                    <a:pt x="262" y="1216"/>
                  </a:lnTo>
                  <a:lnTo>
                    <a:pt x="240" y="1218"/>
                  </a:lnTo>
                  <a:lnTo>
                    <a:pt x="217" y="1219"/>
                  </a:lnTo>
                  <a:lnTo>
                    <a:pt x="196" y="1218"/>
                  </a:lnTo>
                  <a:lnTo>
                    <a:pt x="177" y="1215"/>
                  </a:lnTo>
                  <a:lnTo>
                    <a:pt x="161" y="1208"/>
                  </a:lnTo>
                  <a:lnTo>
                    <a:pt x="148" y="1152"/>
                  </a:lnTo>
                  <a:lnTo>
                    <a:pt x="136" y="1096"/>
                  </a:lnTo>
                  <a:lnTo>
                    <a:pt x="122" y="1040"/>
                  </a:lnTo>
                  <a:lnTo>
                    <a:pt x="108" y="984"/>
                  </a:lnTo>
                  <a:lnTo>
                    <a:pt x="94" y="929"/>
                  </a:lnTo>
                  <a:lnTo>
                    <a:pt x="79" y="874"/>
                  </a:lnTo>
                  <a:lnTo>
                    <a:pt x="65" y="819"/>
                  </a:lnTo>
                  <a:lnTo>
                    <a:pt x="52" y="765"/>
                  </a:lnTo>
                  <a:lnTo>
                    <a:pt x="45" y="725"/>
                  </a:lnTo>
                  <a:lnTo>
                    <a:pt x="37" y="684"/>
                  </a:lnTo>
                  <a:lnTo>
                    <a:pt x="28" y="644"/>
                  </a:lnTo>
                  <a:lnTo>
                    <a:pt x="20" y="604"/>
                  </a:lnTo>
                  <a:lnTo>
                    <a:pt x="13" y="564"/>
                  </a:lnTo>
                  <a:lnTo>
                    <a:pt x="6" y="523"/>
                  </a:lnTo>
                  <a:lnTo>
                    <a:pt x="1" y="484"/>
                  </a:lnTo>
                  <a:lnTo>
                    <a:pt x="0" y="443"/>
                  </a:lnTo>
                  <a:lnTo>
                    <a:pt x="4" y="432"/>
                  </a:lnTo>
                  <a:lnTo>
                    <a:pt x="11" y="424"/>
                  </a:lnTo>
                  <a:lnTo>
                    <a:pt x="18" y="416"/>
                  </a:lnTo>
                  <a:lnTo>
                    <a:pt x="25" y="410"/>
                  </a:lnTo>
                  <a:lnTo>
                    <a:pt x="33" y="403"/>
                  </a:lnTo>
                  <a:lnTo>
                    <a:pt x="41" y="397"/>
                  </a:lnTo>
                  <a:lnTo>
                    <a:pt x="50" y="390"/>
                  </a:lnTo>
                  <a:lnTo>
                    <a:pt x="58" y="382"/>
                  </a:lnTo>
                  <a:lnTo>
                    <a:pt x="55" y="335"/>
                  </a:lnTo>
                  <a:lnTo>
                    <a:pt x="52" y="285"/>
                  </a:lnTo>
                  <a:lnTo>
                    <a:pt x="52" y="238"/>
                  </a:lnTo>
                  <a:lnTo>
                    <a:pt x="58" y="192"/>
                  </a:lnTo>
                  <a:lnTo>
                    <a:pt x="70" y="181"/>
                  </a:lnTo>
                  <a:lnTo>
                    <a:pt x="79" y="174"/>
                  </a:lnTo>
                  <a:lnTo>
                    <a:pt x="87" y="169"/>
                  </a:lnTo>
                  <a:lnTo>
                    <a:pt x="92" y="164"/>
                  </a:lnTo>
                  <a:lnTo>
                    <a:pt x="95" y="158"/>
                  </a:lnTo>
                  <a:lnTo>
                    <a:pt x="97" y="151"/>
                  </a:lnTo>
                  <a:lnTo>
                    <a:pt x="99" y="140"/>
                  </a:lnTo>
                  <a:lnTo>
                    <a:pt x="100" y="125"/>
                  </a:lnTo>
                  <a:lnTo>
                    <a:pt x="110" y="120"/>
                  </a:lnTo>
                  <a:lnTo>
                    <a:pt x="121" y="116"/>
                  </a:lnTo>
                  <a:lnTo>
                    <a:pt x="134" y="112"/>
                  </a:lnTo>
                  <a:lnTo>
                    <a:pt x="147" y="109"/>
                  </a:lnTo>
                  <a:lnTo>
                    <a:pt x="162" y="107"/>
                  </a:lnTo>
                  <a:lnTo>
                    <a:pt x="177" y="105"/>
                  </a:lnTo>
                  <a:lnTo>
                    <a:pt x="193" y="104"/>
                  </a:lnTo>
                  <a:lnTo>
                    <a:pt x="208" y="103"/>
                  </a:lnTo>
                  <a:lnTo>
                    <a:pt x="224" y="103"/>
                  </a:lnTo>
                  <a:lnTo>
                    <a:pt x="240" y="103"/>
                  </a:lnTo>
                  <a:lnTo>
                    <a:pt x="255" y="103"/>
                  </a:lnTo>
                  <a:lnTo>
                    <a:pt x="270" y="104"/>
                  </a:lnTo>
                  <a:lnTo>
                    <a:pt x="284" y="104"/>
                  </a:lnTo>
                  <a:lnTo>
                    <a:pt x="298" y="105"/>
                  </a:lnTo>
                  <a:lnTo>
                    <a:pt x="312" y="105"/>
                  </a:lnTo>
                  <a:lnTo>
                    <a:pt x="323" y="106"/>
                  </a:lnTo>
                  <a:lnTo>
                    <a:pt x="334" y="107"/>
                  </a:lnTo>
                  <a:lnTo>
                    <a:pt x="344" y="109"/>
                  </a:lnTo>
                  <a:lnTo>
                    <a:pt x="355" y="110"/>
                  </a:lnTo>
                  <a:lnTo>
                    <a:pt x="366" y="112"/>
                  </a:lnTo>
                  <a:lnTo>
                    <a:pt x="378" y="113"/>
                  </a:lnTo>
                  <a:lnTo>
                    <a:pt x="390" y="114"/>
                  </a:lnTo>
                  <a:lnTo>
                    <a:pt x="402" y="114"/>
                  </a:lnTo>
                  <a:lnTo>
                    <a:pt x="415" y="115"/>
                  </a:lnTo>
                  <a:lnTo>
                    <a:pt x="432" y="108"/>
                  </a:lnTo>
                  <a:lnTo>
                    <a:pt x="449" y="100"/>
                  </a:lnTo>
                  <a:lnTo>
                    <a:pt x="465" y="92"/>
                  </a:lnTo>
                  <a:lnTo>
                    <a:pt x="481" y="83"/>
                  </a:lnTo>
                  <a:lnTo>
                    <a:pt x="496" y="72"/>
                  </a:lnTo>
                  <a:lnTo>
                    <a:pt x="510" y="63"/>
                  </a:lnTo>
                  <a:lnTo>
                    <a:pt x="525" y="54"/>
                  </a:lnTo>
                  <a:lnTo>
                    <a:pt x="541" y="44"/>
                  </a:lnTo>
                  <a:lnTo>
                    <a:pt x="555" y="36"/>
                  </a:lnTo>
                  <a:lnTo>
                    <a:pt x="570" y="28"/>
                  </a:lnTo>
                  <a:lnTo>
                    <a:pt x="586" y="20"/>
                  </a:lnTo>
                  <a:lnTo>
                    <a:pt x="602" y="14"/>
                  </a:lnTo>
                  <a:lnTo>
                    <a:pt x="619" y="8"/>
                  </a:lnTo>
                  <a:lnTo>
                    <a:pt x="636" y="3"/>
                  </a:lnTo>
                  <a:lnTo>
                    <a:pt x="655" y="1"/>
                  </a:lnTo>
                  <a:lnTo>
                    <a:pt x="674" y="0"/>
                  </a:lnTo>
                  <a:lnTo>
                    <a:pt x="688" y="3"/>
                  </a:lnTo>
                  <a:lnTo>
                    <a:pt x="700" y="7"/>
                  </a:lnTo>
                  <a:lnTo>
                    <a:pt x="712" y="10"/>
                  </a:lnTo>
                  <a:lnTo>
                    <a:pt x="723" y="14"/>
                  </a:lnTo>
                  <a:lnTo>
                    <a:pt x="735" y="18"/>
                  </a:lnTo>
                  <a:lnTo>
                    <a:pt x="746" y="22"/>
                  </a:lnTo>
                  <a:lnTo>
                    <a:pt x="759" y="26"/>
                  </a:lnTo>
                  <a:lnTo>
                    <a:pt x="770" y="31"/>
                  </a:lnTo>
                  <a:lnTo>
                    <a:pt x="781" y="36"/>
                  </a:lnTo>
                  <a:lnTo>
                    <a:pt x="792" y="41"/>
                  </a:lnTo>
                  <a:lnTo>
                    <a:pt x="803" y="46"/>
                  </a:lnTo>
                  <a:lnTo>
                    <a:pt x="815" y="51"/>
                  </a:lnTo>
                  <a:lnTo>
                    <a:pt x="826" y="57"/>
                  </a:lnTo>
                  <a:lnTo>
                    <a:pt x="839" y="63"/>
                  </a:lnTo>
                  <a:lnTo>
                    <a:pt x="851" y="69"/>
                  </a:lnTo>
                  <a:lnTo>
                    <a:pt x="863" y="75"/>
                  </a:lnTo>
                  <a:lnTo>
                    <a:pt x="871" y="81"/>
                  </a:lnTo>
                  <a:lnTo>
                    <a:pt x="880" y="89"/>
                  </a:lnTo>
                  <a:lnTo>
                    <a:pt x="891" y="97"/>
                  </a:lnTo>
                  <a:lnTo>
                    <a:pt x="903" y="106"/>
                  </a:lnTo>
                  <a:lnTo>
                    <a:pt x="917" y="114"/>
                  </a:lnTo>
                  <a:lnTo>
                    <a:pt x="929" y="121"/>
                  </a:lnTo>
                  <a:lnTo>
                    <a:pt x="942" y="125"/>
                  </a:lnTo>
                  <a:lnTo>
                    <a:pt x="954" y="127"/>
                  </a:lnTo>
                  <a:lnTo>
                    <a:pt x="969" y="116"/>
                  </a:lnTo>
                  <a:lnTo>
                    <a:pt x="985" y="105"/>
                  </a:lnTo>
                  <a:lnTo>
                    <a:pt x="1001" y="95"/>
                  </a:lnTo>
                  <a:lnTo>
                    <a:pt x="1017" y="85"/>
                  </a:lnTo>
                  <a:lnTo>
                    <a:pt x="1033" y="75"/>
                  </a:lnTo>
                  <a:lnTo>
                    <a:pt x="1050" y="67"/>
                  </a:lnTo>
                  <a:lnTo>
                    <a:pt x="1067" y="60"/>
                  </a:lnTo>
                  <a:lnTo>
                    <a:pt x="1085" y="53"/>
                  </a:lnTo>
                  <a:lnTo>
                    <a:pt x="1102" y="48"/>
                  </a:lnTo>
                  <a:lnTo>
                    <a:pt x="1120" y="42"/>
                  </a:lnTo>
                  <a:lnTo>
                    <a:pt x="1139" y="38"/>
                  </a:lnTo>
                  <a:lnTo>
                    <a:pt x="1157" y="34"/>
                  </a:lnTo>
                  <a:lnTo>
                    <a:pt x="1176" y="32"/>
                  </a:lnTo>
                  <a:lnTo>
                    <a:pt x="1195" y="30"/>
                  </a:lnTo>
                  <a:lnTo>
                    <a:pt x="1216" y="28"/>
                  </a:lnTo>
                  <a:lnTo>
                    <a:pt x="1236" y="28"/>
                  </a:lnTo>
                  <a:lnTo>
                    <a:pt x="1244" y="30"/>
                  </a:lnTo>
                  <a:lnTo>
                    <a:pt x="1253" y="32"/>
                  </a:lnTo>
                  <a:lnTo>
                    <a:pt x="1261" y="35"/>
                  </a:lnTo>
                  <a:lnTo>
                    <a:pt x="1270" y="38"/>
                  </a:lnTo>
                  <a:lnTo>
                    <a:pt x="1281" y="41"/>
                  </a:lnTo>
                  <a:lnTo>
                    <a:pt x="1290" y="44"/>
                  </a:lnTo>
                  <a:lnTo>
                    <a:pt x="1299" y="47"/>
                  </a:lnTo>
                  <a:lnTo>
                    <a:pt x="1308" y="51"/>
                  </a:lnTo>
                  <a:lnTo>
                    <a:pt x="1326" y="62"/>
                  </a:lnTo>
                  <a:lnTo>
                    <a:pt x="1343" y="74"/>
                  </a:lnTo>
                  <a:lnTo>
                    <a:pt x="1362" y="88"/>
                  </a:lnTo>
                  <a:lnTo>
                    <a:pt x="1381" y="101"/>
                  </a:lnTo>
                  <a:lnTo>
                    <a:pt x="1399" y="113"/>
                  </a:lnTo>
                  <a:lnTo>
                    <a:pt x="1418" y="125"/>
                  </a:lnTo>
                  <a:lnTo>
                    <a:pt x="1439" y="135"/>
                  </a:lnTo>
                  <a:lnTo>
                    <a:pt x="1459" y="143"/>
                  </a:lnTo>
                  <a:lnTo>
                    <a:pt x="1470" y="142"/>
                  </a:lnTo>
                  <a:lnTo>
                    <a:pt x="1480" y="142"/>
                  </a:lnTo>
                  <a:lnTo>
                    <a:pt x="1491" y="140"/>
                  </a:lnTo>
                  <a:lnTo>
                    <a:pt x="1501" y="139"/>
                  </a:lnTo>
                  <a:lnTo>
                    <a:pt x="1513" y="137"/>
                  </a:lnTo>
                  <a:lnTo>
                    <a:pt x="1524" y="135"/>
                  </a:lnTo>
                  <a:lnTo>
                    <a:pt x="1534" y="133"/>
                  </a:lnTo>
                  <a:lnTo>
                    <a:pt x="1545" y="131"/>
                  </a:lnTo>
                  <a:lnTo>
                    <a:pt x="1555" y="129"/>
                  </a:lnTo>
                  <a:lnTo>
                    <a:pt x="1566" y="126"/>
                  </a:lnTo>
                  <a:lnTo>
                    <a:pt x="1576" y="124"/>
                  </a:lnTo>
                  <a:lnTo>
                    <a:pt x="1588" y="121"/>
                  </a:lnTo>
                  <a:lnTo>
                    <a:pt x="1599" y="119"/>
                  </a:lnTo>
                  <a:lnTo>
                    <a:pt x="1609" y="116"/>
                  </a:lnTo>
                  <a:lnTo>
                    <a:pt x="1620" y="114"/>
                  </a:lnTo>
                  <a:lnTo>
                    <a:pt x="1631" y="112"/>
                  </a:lnTo>
                  <a:lnTo>
                    <a:pt x="1641" y="111"/>
                  </a:lnTo>
                  <a:lnTo>
                    <a:pt x="1651" y="111"/>
                  </a:lnTo>
                  <a:lnTo>
                    <a:pt x="1662" y="110"/>
                  </a:lnTo>
                  <a:lnTo>
                    <a:pt x="1673" y="110"/>
                  </a:lnTo>
                  <a:lnTo>
                    <a:pt x="1683" y="110"/>
                  </a:lnTo>
                  <a:lnTo>
                    <a:pt x="1693" y="110"/>
                  </a:lnTo>
                  <a:lnTo>
                    <a:pt x="1703" y="110"/>
                  </a:lnTo>
                  <a:lnTo>
                    <a:pt x="1714" y="110"/>
                  </a:lnTo>
                  <a:lnTo>
                    <a:pt x="1724" y="111"/>
                  </a:lnTo>
                  <a:lnTo>
                    <a:pt x="1735" y="111"/>
                  </a:lnTo>
                  <a:lnTo>
                    <a:pt x="1746" y="112"/>
                  </a:lnTo>
                  <a:lnTo>
                    <a:pt x="1756" y="112"/>
                  </a:lnTo>
                  <a:lnTo>
                    <a:pt x="1767" y="113"/>
                  </a:lnTo>
                  <a:lnTo>
                    <a:pt x="1777" y="114"/>
                  </a:lnTo>
                  <a:lnTo>
                    <a:pt x="1788" y="115"/>
                  </a:lnTo>
                  <a:lnTo>
                    <a:pt x="1799" y="116"/>
                  </a:lnTo>
                  <a:lnTo>
                    <a:pt x="1803" y="128"/>
                  </a:lnTo>
                  <a:lnTo>
                    <a:pt x="1801" y="143"/>
                  </a:lnTo>
                  <a:lnTo>
                    <a:pt x="1801" y="161"/>
                  </a:lnTo>
                  <a:lnTo>
                    <a:pt x="1809" y="177"/>
                  </a:lnTo>
                  <a:lnTo>
                    <a:pt x="1816" y="181"/>
                  </a:lnTo>
                  <a:lnTo>
                    <a:pt x="1823" y="185"/>
                  </a:lnTo>
                  <a:lnTo>
                    <a:pt x="1830" y="189"/>
                  </a:lnTo>
                  <a:lnTo>
                    <a:pt x="1836" y="194"/>
                  </a:lnTo>
                  <a:lnTo>
                    <a:pt x="1842" y="199"/>
                  </a:lnTo>
                  <a:lnTo>
                    <a:pt x="1846" y="206"/>
                  </a:lnTo>
                  <a:lnTo>
                    <a:pt x="1849" y="214"/>
                  </a:lnTo>
                  <a:lnTo>
                    <a:pt x="1850" y="224"/>
                  </a:lnTo>
                  <a:lnTo>
                    <a:pt x="1841" y="247"/>
                  </a:lnTo>
                  <a:lnTo>
                    <a:pt x="1833" y="270"/>
                  </a:lnTo>
                  <a:lnTo>
                    <a:pt x="1826" y="292"/>
                  </a:lnTo>
                  <a:lnTo>
                    <a:pt x="1821" y="316"/>
                  </a:lnTo>
                  <a:lnTo>
                    <a:pt x="1816" y="340"/>
                  </a:lnTo>
                  <a:lnTo>
                    <a:pt x="1812" y="364"/>
                  </a:lnTo>
                  <a:lnTo>
                    <a:pt x="1810" y="388"/>
                  </a:lnTo>
                  <a:lnTo>
                    <a:pt x="1809" y="414"/>
                  </a:lnTo>
                  <a:lnTo>
                    <a:pt x="1810" y="416"/>
                  </a:lnTo>
                  <a:lnTo>
                    <a:pt x="1811" y="419"/>
                  </a:lnTo>
                  <a:lnTo>
                    <a:pt x="1811" y="422"/>
                  </a:lnTo>
                  <a:lnTo>
                    <a:pt x="1812" y="424"/>
                  </a:lnTo>
                  <a:lnTo>
                    <a:pt x="1833" y="442"/>
                  </a:lnTo>
                  <a:lnTo>
                    <a:pt x="1848" y="458"/>
                  </a:lnTo>
                  <a:lnTo>
                    <a:pt x="1857" y="474"/>
                  </a:lnTo>
                  <a:lnTo>
                    <a:pt x="1862" y="489"/>
                  </a:lnTo>
                  <a:lnTo>
                    <a:pt x="1861" y="506"/>
                  </a:lnTo>
                  <a:lnTo>
                    <a:pt x="1856" y="524"/>
                  </a:lnTo>
                  <a:lnTo>
                    <a:pt x="1847" y="545"/>
                  </a:lnTo>
                  <a:lnTo>
                    <a:pt x="1834" y="571"/>
                  </a:lnTo>
                  <a:lnTo>
                    <a:pt x="1817" y="610"/>
                  </a:lnTo>
                  <a:lnTo>
                    <a:pt x="1799" y="651"/>
                  </a:lnTo>
                  <a:lnTo>
                    <a:pt x="1783" y="691"/>
                  </a:lnTo>
                  <a:lnTo>
                    <a:pt x="1767" y="732"/>
                  </a:lnTo>
                  <a:lnTo>
                    <a:pt x="1752" y="773"/>
                  </a:lnTo>
                  <a:lnTo>
                    <a:pt x="1737" y="814"/>
                  </a:lnTo>
                  <a:lnTo>
                    <a:pt x="1722" y="855"/>
                  </a:lnTo>
                  <a:lnTo>
                    <a:pt x="1708" y="897"/>
                  </a:lnTo>
                  <a:lnTo>
                    <a:pt x="1694" y="939"/>
                  </a:lnTo>
                  <a:lnTo>
                    <a:pt x="1680" y="981"/>
                  </a:lnTo>
                  <a:lnTo>
                    <a:pt x="1667" y="1023"/>
                  </a:lnTo>
                  <a:lnTo>
                    <a:pt x="1654" y="1065"/>
                  </a:lnTo>
                  <a:lnTo>
                    <a:pt x="1641" y="1108"/>
                  </a:lnTo>
                  <a:lnTo>
                    <a:pt x="1628" y="1149"/>
                  </a:lnTo>
                  <a:lnTo>
                    <a:pt x="1616" y="1192"/>
                  </a:lnTo>
                  <a:lnTo>
                    <a:pt x="1604" y="1234"/>
                  </a:lnTo>
                  <a:lnTo>
                    <a:pt x="1599" y="1241"/>
                  </a:lnTo>
                  <a:lnTo>
                    <a:pt x="1593" y="1247"/>
                  </a:lnTo>
                  <a:lnTo>
                    <a:pt x="1587" y="1251"/>
                  </a:lnTo>
                  <a:lnTo>
                    <a:pt x="1581" y="1253"/>
                  </a:lnTo>
                  <a:lnTo>
                    <a:pt x="1573" y="1254"/>
                  </a:lnTo>
                  <a:lnTo>
                    <a:pt x="1566" y="1255"/>
                  </a:lnTo>
                  <a:lnTo>
                    <a:pt x="1558" y="1255"/>
                  </a:lnTo>
                  <a:lnTo>
                    <a:pt x="1550" y="1255"/>
                  </a:lnTo>
                  <a:lnTo>
                    <a:pt x="1522" y="1250"/>
                  </a:lnTo>
                  <a:lnTo>
                    <a:pt x="1492" y="1244"/>
                  </a:lnTo>
                  <a:lnTo>
                    <a:pt x="1464" y="1239"/>
                  </a:lnTo>
                  <a:lnTo>
                    <a:pt x="1436" y="1234"/>
                  </a:lnTo>
                  <a:lnTo>
                    <a:pt x="1406" y="1229"/>
                  </a:lnTo>
                  <a:lnTo>
                    <a:pt x="1378" y="1225"/>
                  </a:lnTo>
                  <a:lnTo>
                    <a:pt x="1349" y="1221"/>
                  </a:lnTo>
                  <a:lnTo>
                    <a:pt x="1321" y="1217"/>
                  </a:lnTo>
                  <a:lnTo>
                    <a:pt x="1293" y="1214"/>
                  </a:lnTo>
                  <a:lnTo>
                    <a:pt x="1264" y="1211"/>
                  </a:lnTo>
                  <a:lnTo>
                    <a:pt x="1236" y="1209"/>
                  </a:lnTo>
                  <a:lnTo>
                    <a:pt x="1208" y="1207"/>
                  </a:lnTo>
                  <a:lnTo>
                    <a:pt x="1179" y="1206"/>
                  </a:lnTo>
                  <a:lnTo>
                    <a:pt x="1150" y="1206"/>
                  </a:lnTo>
                  <a:lnTo>
                    <a:pt x="1121" y="1207"/>
                  </a:lnTo>
                  <a:lnTo>
                    <a:pt x="1093" y="1208"/>
                  </a:lnTo>
                  <a:lnTo>
                    <a:pt x="1086" y="1214"/>
                  </a:lnTo>
                  <a:lnTo>
                    <a:pt x="1081" y="1219"/>
                  </a:lnTo>
                  <a:lnTo>
                    <a:pt x="1077" y="1225"/>
                  </a:lnTo>
                  <a:lnTo>
                    <a:pt x="1073" y="1233"/>
                  </a:lnTo>
                  <a:lnTo>
                    <a:pt x="1057" y="1242"/>
                  </a:lnTo>
                  <a:lnTo>
                    <a:pt x="1039" y="1250"/>
                  </a:lnTo>
                  <a:lnTo>
                    <a:pt x="1021" y="1255"/>
                  </a:lnTo>
                  <a:lnTo>
                    <a:pt x="1002" y="1260"/>
                  </a:lnTo>
                  <a:lnTo>
                    <a:pt x="982" y="1263"/>
                  </a:lnTo>
                  <a:lnTo>
                    <a:pt x="962" y="1265"/>
                  </a:lnTo>
                  <a:lnTo>
                    <a:pt x="944" y="1267"/>
                  </a:lnTo>
                  <a:lnTo>
                    <a:pt x="927" y="1269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77" name="Freeform 178"/>
            <p:cNvSpPr>
              <a:spLocks/>
            </p:cNvSpPr>
            <p:nvPr/>
          </p:nvSpPr>
          <p:spPr bwMode="auto">
            <a:xfrm>
              <a:off x="2087" y="2578"/>
              <a:ext cx="1816" cy="1280"/>
            </a:xfrm>
            <a:custGeom>
              <a:avLst/>
              <a:gdLst/>
              <a:ahLst/>
              <a:cxnLst>
                <a:cxn ang="0">
                  <a:pos x="746" y="1212"/>
                </a:cxn>
                <a:cxn ang="0">
                  <a:pos x="674" y="1178"/>
                </a:cxn>
                <a:cxn ang="0">
                  <a:pos x="623" y="1154"/>
                </a:cxn>
                <a:cxn ang="0">
                  <a:pos x="515" y="1150"/>
                </a:cxn>
                <a:cxn ang="0">
                  <a:pos x="409" y="1153"/>
                </a:cxn>
                <a:cxn ang="0">
                  <a:pos x="306" y="1161"/>
                </a:cxn>
                <a:cxn ang="0">
                  <a:pos x="219" y="1172"/>
                </a:cxn>
                <a:cxn ang="0">
                  <a:pos x="165" y="1154"/>
                </a:cxn>
                <a:cxn ang="0">
                  <a:pos x="151" y="1107"/>
                </a:cxn>
                <a:cxn ang="0">
                  <a:pos x="83" y="842"/>
                </a:cxn>
                <a:cxn ang="0">
                  <a:pos x="31" y="620"/>
                </a:cxn>
                <a:cxn ang="0">
                  <a:pos x="3" y="455"/>
                </a:cxn>
                <a:cxn ang="0">
                  <a:pos x="22" y="391"/>
                </a:cxn>
                <a:cxn ang="0">
                  <a:pos x="59" y="334"/>
                </a:cxn>
                <a:cxn ang="0">
                  <a:pos x="63" y="172"/>
                </a:cxn>
                <a:cxn ang="0">
                  <a:pos x="89" y="156"/>
                </a:cxn>
                <a:cxn ang="0">
                  <a:pos x="103" y="116"/>
                </a:cxn>
                <a:cxn ang="0">
                  <a:pos x="196" y="94"/>
                </a:cxn>
                <a:cxn ang="0">
                  <a:pos x="273" y="95"/>
                </a:cxn>
                <a:cxn ang="0">
                  <a:pos x="325" y="100"/>
                </a:cxn>
                <a:cxn ang="0">
                  <a:pos x="378" y="104"/>
                </a:cxn>
                <a:cxn ang="0">
                  <a:pos x="431" y="101"/>
                </a:cxn>
                <a:cxn ang="0">
                  <a:pos x="486" y="72"/>
                </a:cxn>
                <a:cxn ang="0">
                  <a:pos x="541" y="37"/>
                </a:cxn>
                <a:cxn ang="0">
                  <a:pos x="598" y="8"/>
                </a:cxn>
                <a:cxn ang="0">
                  <a:pos x="681" y="2"/>
                </a:cxn>
                <a:cxn ang="0">
                  <a:pos x="760" y="27"/>
                </a:cxn>
                <a:cxn ang="0">
                  <a:pos x="837" y="68"/>
                </a:cxn>
                <a:cxn ang="0">
                  <a:pos x="914" y="118"/>
                </a:cxn>
                <a:cxn ang="0">
                  <a:pos x="924" y="126"/>
                </a:cxn>
                <a:cxn ang="0">
                  <a:pos x="952" y="111"/>
                </a:cxn>
                <a:cxn ang="0">
                  <a:pos x="1013" y="75"/>
                </a:cxn>
                <a:cxn ang="0">
                  <a:pos x="1112" y="38"/>
                </a:cxn>
                <a:cxn ang="0">
                  <a:pos x="1204" y="25"/>
                </a:cxn>
                <a:cxn ang="0">
                  <a:pos x="1298" y="49"/>
                </a:cxn>
                <a:cxn ang="0">
                  <a:pos x="1387" y="106"/>
                </a:cxn>
                <a:cxn ang="0">
                  <a:pos x="1472" y="133"/>
                </a:cxn>
                <a:cxn ang="0">
                  <a:pos x="1563" y="116"/>
                </a:cxn>
                <a:cxn ang="0">
                  <a:pos x="1654" y="105"/>
                </a:cxn>
                <a:cxn ang="0">
                  <a:pos x="1746" y="106"/>
                </a:cxn>
                <a:cxn ang="0">
                  <a:pos x="1766" y="161"/>
                </a:cxn>
                <a:cxn ang="0">
                  <a:pos x="1794" y="175"/>
                </a:cxn>
                <a:cxn ang="0">
                  <a:pos x="1800" y="249"/>
                </a:cxn>
                <a:cxn ang="0">
                  <a:pos x="1776" y="371"/>
                </a:cxn>
                <a:cxn ang="0">
                  <a:pos x="1808" y="438"/>
                </a:cxn>
                <a:cxn ang="0">
                  <a:pos x="1798" y="524"/>
                </a:cxn>
                <a:cxn ang="0">
                  <a:pos x="1717" y="719"/>
                </a:cxn>
                <a:cxn ang="0">
                  <a:pos x="1678" y="826"/>
                </a:cxn>
                <a:cxn ang="0">
                  <a:pos x="1630" y="984"/>
                </a:cxn>
                <a:cxn ang="0">
                  <a:pos x="1583" y="1135"/>
                </a:cxn>
                <a:cxn ang="0">
                  <a:pos x="1563" y="1189"/>
                </a:cxn>
                <a:cxn ang="0">
                  <a:pos x="1533" y="1206"/>
                </a:cxn>
                <a:cxn ang="0">
                  <a:pos x="1473" y="1201"/>
                </a:cxn>
                <a:cxn ang="0">
                  <a:pos x="1418" y="1191"/>
                </a:cxn>
                <a:cxn ang="0">
                  <a:pos x="1363" y="1180"/>
                </a:cxn>
                <a:cxn ang="0">
                  <a:pos x="1286" y="1171"/>
                </a:cxn>
                <a:cxn ang="0">
                  <a:pos x="1193" y="1164"/>
                </a:cxn>
                <a:cxn ang="0">
                  <a:pos x="1099" y="1163"/>
                </a:cxn>
                <a:cxn ang="0">
                  <a:pos x="1035" y="1178"/>
                </a:cxn>
                <a:cxn ang="0">
                  <a:pos x="1000" y="1206"/>
                </a:cxn>
                <a:cxn ang="0">
                  <a:pos x="939" y="1217"/>
                </a:cxn>
                <a:cxn ang="0">
                  <a:pos x="877" y="1221"/>
                </a:cxn>
                <a:cxn ang="0">
                  <a:pos x="833" y="1223"/>
                </a:cxn>
              </a:cxnLst>
              <a:rect l="0" t="0" r="r" b="b"/>
              <a:pathLst>
                <a:path w="1816" h="1280">
                  <a:moveTo>
                    <a:pt x="821" y="1223"/>
                  </a:moveTo>
                  <a:lnTo>
                    <a:pt x="802" y="1221"/>
                  </a:lnTo>
                  <a:lnTo>
                    <a:pt x="783" y="1217"/>
                  </a:lnTo>
                  <a:lnTo>
                    <a:pt x="764" y="1215"/>
                  </a:lnTo>
                  <a:lnTo>
                    <a:pt x="746" y="1212"/>
                  </a:lnTo>
                  <a:lnTo>
                    <a:pt x="726" y="1208"/>
                  </a:lnTo>
                  <a:lnTo>
                    <a:pt x="709" y="1202"/>
                  </a:lnTo>
                  <a:lnTo>
                    <a:pt x="693" y="1195"/>
                  </a:lnTo>
                  <a:lnTo>
                    <a:pt x="679" y="1186"/>
                  </a:lnTo>
                  <a:lnTo>
                    <a:pt x="674" y="1178"/>
                  </a:lnTo>
                  <a:lnTo>
                    <a:pt x="671" y="1171"/>
                  </a:lnTo>
                  <a:lnTo>
                    <a:pt x="669" y="1165"/>
                  </a:lnTo>
                  <a:lnTo>
                    <a:pt x="667" y="1158"/>
                  </a:lnTo>
                  <a:lnTo>
                    <a:pt x="644" y="1156"/>
                  </a:lnTo>
                  <a:lnTo>
                    <a:pt x="623" y="1154"/>
                  </a:lnTo>
                  <a:lnTo>
                    <a:pt x="601" y="1153"/>
                  </a:lnTo>
                  <a:lnTo>
                    <a:pt x="579" y="1152"/>
                  </a:lnTo>
                  <a:lnTo>
                    <a:pt x="558" y="1151"/>
                  </a:lnTo>
                  <a:lnTo>
                    <a:pt x="537" y="1151"/>
                  </a:lnTo>
                  <a:lnTo>
                    <a:pt x="515" y="1150"/>
                  </a:lnTo>
                  <a:lnTo>
                    <a:pt x="494" y="1150"/>
                  </a:lnTo>
                  <a:lnTo>
                    <a:pt x="473" y="1150"/>
                  </a:lnTo>
                  <a:lnTo>
                    <a:pt x="452" y="1151"/>
                  </a:lnTo>
                  <a:lnTo>
                    <a:pt x="430" y="1152"/>
                  </a:lnTo>
                  <a:lnTo>
                    <a:pt x="409" y="1153"/>
                  </a:lnTo>
                  <a:lnTo>
                    <a:pt x="388" y="1154"/>
                  </a:lnTo>
                  <a:lnTo>
                    <a:pt x="367" y="1155"/>
                  </a:lnTo>
                  <a:lnTo>
                    <a:pt x="344" y="1157"/>
                  </a:lnTo>
                  <a:lnTo>
                    <a:pt x="323" y="1159"/>
                  </a:lnTo>
                  <a:lnTo>
                    <a:pt x="306" y="1161"/>
                  </a:lnTo>
                  <a:lnTo>
                    <a:pt x="288" y="1164"/>
                  </a:lnTo>
                  <a:lnTo>
                    <a:pt x="271" y="1166"/>
                  </a:lnTo>
                  <a:lnTo>
                    <a:pt x="253" y="1168"/>
                  </a:lnTo>
                  <a:lnTo>
                    <a:pt x="236" y="1170"/>
                  </a:lnTo>
                  <a:lnTo>
                    <a:pt x="219" y="1172"/>
                  </a:lnTo>
                  <a:lnTo>
                    <a:pt x="201" y="1173"/>
                  </a:lnTo>
                  <a:lnTo>
                    <a:pt x="185" y="1173"/>
                  </a:lnTo>
                  <a:lnTo>
                    <a:pt x="177" y="1169"/>
                  </a:lnTo>
                  <a:lnTo>
                    <a:pt x="170" y="1162"/>
                  </a:lnTo>
                  <a:lnTo>
                    <a:pt x="165" y="1154"/>
                  </a:lnTo>
                  <a:lnTo>
                    <a:pt x="161" y="1144"/>
                  </a:lnTo>
                  <a:lnTo>
                    <a:pt x="157" y="1133"/>
                  </a:lnTo>
                  <a:lnTo>
                    <a:pt x="155" y="1124"/>
                  </a:lnTo>
                  <a:lnTo>
                    <a:pt x="153" y="1115"/>
                  </a:lnTo>
                  <a:lnTo>
                    <a:pt x="151" y="1107"/>
                  </a:lnTo>
                  <a:lnTo>
                    <a:pt x="137" y="1053"/>
                  </a:lnTo>
                  <a:lnTo>
                    <a:pt x="124" y="1001"/>
                  </a:lnTo>
                  <a:lnTo>
                    <a:pt x="110" y="947"/>
                  </a:lnTo>
                  <a:lnTo>
                    <a:pt x="97" y="894"/>
                  </a:lnTo>
                  <a:lnTo>
                    <a:pt x="83" y="842"/>
                  </a:lnTo>
                  <a:lnTo>
                    <a:pt x="70" y="790"/>
                  </a:lnTo>
                  <a:lnTo>
                    <a:pt x="56" y="737"/>
                  </a:lnTo>
                  <a:lnTo>
                    <a:pt x="44" y="686"/>
                  </a:lnTo>
                  <a:lnTo>
                    <a:pt x="38" y="653"/>
                  </a:lnTo>
                  <a:lnTo>
                    <a:pt x="31" y="620"/>
                  </a:lnTo>
                  <a:lnTo>
                    <a:pt x="25" y="586"/>
                  </a:lnTo>
                  <a:lnTo>
                    <a:pt x="19" y="553"/>
                  </a:lnTo>
                  <a:lnTo>
                    <a:pt x="13" y="520"/>
                  </a:lnTo>
                  <a:lnTo>
                    <a:pt x="8" y="487"/>
                  </a:lnTo>
                  <a:lnTo>
                    <a:pt x="3" y="455"/>
                  </a:lnTo>
                  <a:lnTo>
                    <a:pt x="0" y="423"/>
                  </a:lnTo>
                  <a:lnTo>
                    <a:pt x="4" y="411"/>
                  </a:lnTo>
                  <a:lnTo>
                    <a:pt x="9" y="402"/>
                  </a:lnTo>
                  <a:lnTo>
                    <a:pt x="15" y="396"/>
                  </a:lnTo>
                  <a:lnTo>
                    <a:pt x="22" y="391"/>
                  </a:lnTo>
                  <a:lnTo>
                    <a:pt x="30" y="387"/>
                  </a:lnTo>
                  <a:lnTo>
                    <a:pt x="39" y="383"/>
                  </a:lnTo>
                  <a:lnTo>
                    <a:pt x="48" y="378"/>
                  </a:lnTo>
                  <a:lnTo>
                    <a:pt x="58" y="371"/>
                  </a:lnTo>
                  <a:lnTo>
                    <a:pt x="59" y="334"/>
                  </a:lnTo>
                  <a:lnTo>
                    <a:pt x="60" y="302"/>
                  </a:lnTo>
                  <a:lnTo>
                    <a:pt x="59" y="255"/>
                  </a:lnTo>
                  <a:lnTo>
                    <a:pt x="58" y="176"/>
                  </a:lnTo>
                  <a:lnTo>
                    <a:pt x="61" y="174"/>
                  </a:lnTo>
                  <a:lnTo>
                    <a:pt x="63" y="172"/>
                  </a:lnTo>
                  <a:lnTo>
                    <a:pt x="66" y="170"/>
                  </a:lnTo>
                  <a:lnTo>
                    <a:pt x="70" y="167"/>
                  </a:lnTo>
                  <a:lnTo>
                    <a:pt x="75" y="164"/>
                  </a:lnTo>
                  <a:lnTo>
                    <a:pt x="81" y="161"/>
                  </a:lnTo>
                  <a:lnTo>
                    <a:pt x="89" y="156"/>
                  </a:lnTo>
                  <a:lnTo>
                    <a:pt x="100" y="149"/>
                  </a:lnTo>
                  <a:lnTo>
                    <a:pt x="101" y="141"/>
                  </a:lnTo>
                  <a:lnTo>
                    <a:pt x="102" y="132"/>
                  </a:lnTo>
                  <a:lnTo>
                    <a:pt x="102" y="124"/>
                  </a:lnTo>
                  <a:lnTo>
                    <a:pt x="103" y="116"/>
                  </a:lnTo>
                  <a:lnTo>
                    <a:pt x="117" y="108"/>
                  </a:lnTo>
                  <a:lnTo>
                    <a:pt x="135" y="102"/>
                  </a:lnTo>
                  <a:lnTo>
                    <a:pt x="155" y="98"/>
                  </a:lnTo>
                  <a:lnTo>
                    <a:pt x="175" y="95"/>
                  </a:lnTo>
                  <a:lnTo>
                    <a:pt x="196" y="94"/>
                  </a:lnTo>
                  <a:lnTo>
                    <a:pt x="216" y="94"/>
                  </a:lnTo>
                  <a:lnTo>
                    <a:pt x="237" y="94"/>
                  </a:lnTo>
                  <a:lnTo>
                    <a:pt x="254" y="94"/>
                  </a:lnTo>
                  <a:lnTo>
                    <a:pt x="264" y="95"/>
                  </a:lnTo>
                  <a:lnTo>
                    <a:pt x="273" y="95"/>
                  </a:lnTo>
                  <a:lnTo>
                    <a:pt x="283" y="96"/>
                  </a:lnTo>
                  <a:lnTo>
                    <a:pt x="294" y="97"/>
                  </a:lnTo>
                  <a:lnTo>
                    <a:pt x="304" y="98"/>
                  </a:lnTo>
                  <a:lnTo>
                    <a:pt x="315" y="99"/>
                  </a:lnTo>
                  <a:lnTo>
                    <a:pt x="325" y="100"/>
                  </a:lnTo>
                  <a:lnTo>
                    <a:pt x="335" y="101"/>
                  </a:lnTo>
                  <a:lnTo>
                    <a:pt x="346" y="101"/>
                  </a:lnTo>
                  <a:lnTo>
                    <a:pt x="356" y="102"/>
                  </a:lnTo>
                  <a:lnTo>
                    <a:pt x="367" y="103"/>
                  </a:lnTo>
                  <a:lnTo>
                    <a:pt x="378" y="104"/>
                  </a:lnTo>
                  <a:lnTo>
                    <a:pt x="388" y="104"/>
                  </a:lnTo>
                  <a:lnTo>
                    <a:pt x="399" y="105"/>
                  </a:lnTo>
                  <a:lnTo>
                    <a:pt x="409" y="105"/>
                  </a:lnTo>
                  <a:lnTo>
                    <a:pt x="420" y="105"/>
                  </a:lnTo>
                  <a:lnTo>
                    <a:pt x="431" y="101"/>
                  </a:lnTo>
                  <a:lnTo>
                    <a:pt x="442" y="96"/>
                  </a:lnTo>
                  <a:lnTo>
                    <a:pt x="453" y="91"/>
                  </a:lnTo>
                  <a:lnTo>
                    <a:pt x="464" y="85"/>
                  </a:lnTo>
                  <a:lnTo>
                    <a:pt x="475" y="79"/>
                  </a:lnTo>
                  <a:lnTo>
                    <a:pt x="486" y="72"/>
                  </a:lnTo>
                  <a:lnTo>
                    <a:pt x="496" y="66"/>
                  </a:lnTo>
                  <a:lnTo>
                    <a:pt x="507" y="59"/>
                  </a:lnTo>
                  <a:lnTo>
                    <a:pt x="519" y="51"/>
                  </a:lnTo>
                  <a:lnTo>
                    <a:pt x="530" y="44"/>
                  </a:lnTo>
                  <a:lnTo>
                    <a:pt x="541" y="37"/>
                  </a:lnTo>
                  <a:lnTo>
                    <a:pt x="552" y="31"/>
                  </a:lnTo>
                  <a:lnTo>
                    <a:pt x="563" y="24"/>
                  </a:lnTo>
                  <a:lnTo>
                    <a:pt x="575" y="18"/>
                  </a:lnTo>
                  <a:lnTo>
                    <a:pt x="586" y="13"/>
                  </a:lnTo>
                  <a:lnTo>
                    <a:pt x="598" y="8"/>
                  </a:lnTo>
                  <a:lnTo>
                    <a:pt x="615" y="4"/>
                  </a:lnTo>
                  <a:lnTo>
                    <a:pt x="632" y="1"/>
                  </a:lnTo>
                  <a:lnTo>
                    <a:pt x="648" y="0"/>
                  </a:lnTo>
                  <a:lnTo>
                    <a:pt x="664" y="0"/>
                  </a:lnTo>
                  <a:lnTo>
                    <a:pt x="681" y="2"/>
                  </a:lnTo>
                  <a:lnTo>
                    <a:pt x="697" y="5"/>
                  </a:lnTo>
                  <a:lnTo>
                    <a:pt x="713" y="9"/>
                  </a:lnTo>
                  <a:lnTo>
                    <a:pt x="728" y="14"/>
                  </a:lnTo>
                  <a:lnTo>
                    <a:pt x="744" y="20"/>
                  </a:lnTo>
                  <a:lnTo>
                    <a:pt x="760" y="27"/>
                  </a:lnTo>
                  <a:lnTo>
                    <a:pt x="775" y="34"/>
                  </a:lnTo>
                  <a:lnTo>
                    <a:pt x="790" y="42"/>
                  </a:lnTo>
                  <a:lnTo>
                    <a:pt x="805" y="50"/>
                  </a:lnTo>
                  <a:lnTo>
                    <a:pt x="822" y="60"/>
                  </a:lnTo>
                  <a:lnTo>
                    <a:pt x="837" y="68"/>
                  </a:lnTo>
                  <a:lnTo>
                    <a:pt x="853" y="77"/>
                  </a:lnTo>
                  <a:lnTo>
                    <a:pt x="875" y="93"/>
                  </a:lnTo>
                  <a:lnTo>
                    <a:pt x="893" y="104"/>
                  </a:lnTo>
                  <a:lnTo>
                    <a:pt x="905" y="113"/>
                  </a:lnTo>
                  <a:lnTo>
                    <a:pt x="914" y="118"/>
                  </a:lnTo>
                  <a:lnTo>
                    <a:pt x="919" y="122"/>
                  </a:lnTo>
                  <a:lnTo>
                    <a:pt x="921" y="124"/>
                  </a:lnTo>
                  <a:lnTo>
                    <a:pt x="923" y="125"/>
                  </a:lnTo>
                  <a:lnTo>
                    <a:pt x="923" y="126"/>
                  </a:lnTo>
                  <a:lnTo>
                    <a:pt x="924" y="126"/>
                  </a:lnTo>
                  <a:lnTo>
                    <a:pt x="926" y="126"/>
                  </a:lnTo>
                  <a:lnTo>
                    <a:pt x="927" y="127"/>
                  </a:lnTo>
                  <a:lnTo>
                    <a:pt x="928" y="127"/>
                  </a:lnTo>
                  <a:lnTo>
                    <a:pt x="940" y="119"/>
                  </a:lnTo>
                  <a:lnTo>
                    <a:pt x="952" y="111"/>
                  </a:lnTo>
                  <a:lnTo>
                    <a:pt x="965" y="103"/>
                  </a:lnTo>
                  <a:lnTo>
                    <a:pt x="976" y="96"/>
                  </a:lnTo>
                  <a:lnTo>
                    <a:pt x="988" y="89"/>
                  </a:lnTo>
                  <a:lnTo>
                    <a:pt x="1001" y="82"/>
                  </a:lnTo>
                  <a:lnTo>
                    <a:pt x="1013" y="75"/>
                  </a:lnTo>
                  <a:lnTo>
                    <a:pt x="1026" y="68"/>
                  </a:lnTo>
                  <a:lnTo>
                    <a:pt x="1050" y="60"/>
                  </a:lnTo>
                  <a:lnTo>
                    <a:pt x="1072" y="51"/>
                  </a:lnTo>
                  <a:lnTo>
                    <a:pt x="1092" y="44"/>
                  </a:lnTo>
                  <a:lnTo>
                    <a:pt x="1112" y="38"/>
                  </a:lnTo>
                  <a:lnTo>
                    <a:pt x="1132" y="33"/>
                  </a:lnTo>
                  <a:lnTo>
                    <a:pt x="1150" y="29"/>
                  </a:lnTo>
                  <a:lnTo>
                    <a:pt x="1168" y="26"/>
                  </a:lnTo>
                  <a:lnTo>
                    <a:pt x="1185" y="25"/>
                  </a:lnTo>
                  <a:lnTo>
                    <a:pt x="1204" y="25"/>
                  </a:lnTo>
                  <a:lnTo>
                    <a:pt x="1222" y="26"/>
                  </a:lnTo>
                  <a:lnTo>
                    <a:pt x="1240" y="29"/>
                  </a:lnTo>
                  <a:lnTo>
                    <a:pt x="1258" y="34"/>
                  </a:lnTo>
                  <a:lnTo>
                    <a:pt x="1278" y="40"/>
                  </a:lnTo>
                  <a:lnTo>
                    <a:pt x="1298" y="49"/>
                  </a:lnTo>
                  <a:lnTo>
                    <a:pt x="1319" y="60"/>
                  </a:lnTo>
                  <a:lnTo>
                    <a:pt x="1342" y="73"/>
                  </a:lnTo>
                  <a:lnTo>
                    <a:pt x="1358" y="85"/>
                  </a:lnTo>
                  <a:lnTo>
                    <a:pt x="1373" y="96"/>
                  </a:lnTo>
                  <a:lnTo>
                    <a:pt x="1387" y="106"/>
                  </a:lnTo>
                  <a:lnTo>
                    <a:pt x="1401" y="115"/>
                  </a:lnTo>
                  <a:lnTo>
                    <a:pt x="1417" y="122"/>
                  </a:lnTo>
                  <a:lnTo>
                    <a:pt x="1433" y="128"/>
                  </a:lnTo>
                  <a:lnTo>
                    <a:pt x="1451" y="131"/>
                  </a:lnTo>
                  <a:lnTo>
                    <a:pt x="1472" y="133"/>
                  </a:lnTo>
                  <a:lnTo>
                    <a:pt x="1491" y="130"/>
                  </a:lnTo>
                  <a:lnTo>
                    <a:pt x="1509" y="126"/>
                  </a:lnTo>
                  <a:lnTo>
                    <a:pt x="1527" y="123"/>
                  </a:lnTo>
                  <a:lnTo>
                    <a:pt x="1545" y="120"/>
                  </a:lnTo>
                  <a:lnTo>
                    <a:pt x="1563" y="116"/>
                  </a:lnTo>
                  <a:lnTo>
                    <a:pt x="1581" y="113"/>
                  </a:lnTo>
                  <a:lnTo>
                    <a:pt x="1599" y="111"/>
                  </a:lnTo>
                  <a:lnTo>
                    <a:pt x="1617" y="108"/>
                  </a:lnTo>
                  <a:lnTo>
                    <a:pt x="1635" y="107"/>
                  </a:lnTo>
                  <a:lnTo>
                    <a:pt x="1654" y="105"/>
                  </a:lnTo>
                  <a:lnTo>
                    <a:pt x="1672" y="104"/>
                  </a:lnTo>
                  <a:lnTo>
                    <a:pt x="1690" y="103"/>
                  </a:lnTo>
                  <a:lnTo>
                    <a:pt x="1708" y="104"/>
                  </a:lnTo>
                  <a:lnTo>
                    <a:pt x="1728" y="104"/>
                  </a:lnTo>
                  <a:lnTo>
                    <a:pt x="1746" y="106"/>
                  </a:lnTo>
                  <a:lnTo>
                    <a:pt x="1765" y="108"/>
                  </a:lnTo>
                  <a:lnTo>
                    <a:pt x="1769" y="119"/>
                  </a:lnTo>
                  <a:lnTo>
                    <a:pt x="1770" y="132"/>
                  </a:lnTo>
                  <a:lnTo>
                    <a:pt x="1768" y="147"/>
                  </a:lnTo>
                  <a:lnTo>
                    <a:pt x="1766" y="161"/>
                  </a:lnTo>
                  <a:lnTo>
                    <a:pt x="1769" y="163"/>
                  </a:lnTo>
                  <a:lnTo>
                    <a:pt x="1774" y="166"/>
                  </a:lnTo>
                  <a:lnTo>
                    <a:pt x="1780" y="168"/>
                  </a:lnTo>
                  <a:lnTo>
                    <a:pt x="1787" y="171"/>
                  </a:lnTo>
                  <a:lnTo>
                    <a:pt x="1794" y="175"/>
                  </a:lnTo>
                  <a:lnTo>
                    <a:pt x="1801" y="178"/>
                  </a:lnTo>
                  <a:lnTo>
                    <a:pt x="1808" y="181"/>
                  </a:lnTo>
                  <a:lnTo>
                    <a:pt x="1813" y="184"/>
                  </a:lnTo>
                  <a:lnTo>
                    <a:pt x="1809" y="209"/>
                  </a:lnTo>
                  <a:lnTo>
                    <a:pt x="1800" y="249"/>
                  </a:lnTo>
                  <a:lnTo>
                    <a:pt x="1791" y="285"/>
                  </a:lnTo>
                  <a:lnTo>
                    <a:pt x="1783" y="304"/>
                  </a:lnTo>
                  <a:lnTo>
                    <a:pt x="1780" y="328"/>
                  </a:lnTo>
                  <a:lnTo>
                    <a:pt x="1778" y="346"/>
                  </a:lnTo>
                  <a:lnTo>
                    <a:pt x="1776" y="371"/>
                  </a:lnTo>
                  <a:lnTo>
                    <a:pt x="1772" y="410"/>
                  </a:lnTo>
                  <a:lnTo>
                    <a:pt x="1782" y="417"/>
                  </a:lnTo>
                  <a:lnTo>
                    <a:pt x="1793" y="424"/>
                  </a:lnTo>
                  <a:lnTo>
                    <a:pt x="1801" y="430"/>
                  </a:lnTo>
                  <a:lnTo>
                    <a:pt x="1808" y="438"/>
                  </a:lnTo>
                  <a:lnTo>
                    <a:pt x="1813" y="447"/>
                  </a:lnTo>
                  <a:lnTo>
                    <a:pt x="1816" y="458"/>
                  </a:lnTo>
                  <a:lnTo>
                    <a:pt x="1816" y="470"/>
                  </a:lnTo>
                  <a:lnTo>
                    <a:pt x="1814" y="484"/>
                  </a:lnTo>
                  <a:lnTo>
                    <a:pt x="1798" y="524"/>
                  </a:lnTo>
                  <a:lnTo>
                    <a:pt x="1781" y="562"/>
                  </a:lnTo>
                  <a:lnTo>
                    <a:pt x="1765" y="602"/>
                  </a:lnTo>
                  <a:lnTo>
                    <a:pt x="1749" y="640"/>
                  </a:lnTo>
                  <a:lnTo>
                    <a:pt x="1733" y="680"/>
                  </a:lnTo>
                  <a:lnTo>
                    <a:pt x="1717" y="719"/>
                  </a:lnTo>
                  <a:lnTo>
                    <a:pt x="1701" y="759"/>
                  </a:lnTo>
                  <a:lnTo>
                    <a:pt x="1686" y="799"/>
                  </a:lnTo>
                  <a:lnTo>
                    <a:pt x="1684" y="807"/>
                  </a:lnTo>
                  <a:lnTo>
                    <a:pt x="1681" y="815"/>
                  </a:lnTo>
                  <a:lnTo>
                    <a:pt x="1678" y="826"/>
                  </a:lnTo>
                  <a:lnTo>
                    <a:pt x="1674" y="842"/>
                  </a:lnTo>
                  <a:lnTo>
                    <a:pt x="1667" y="863"/>
                  </a:lnTo>
                  <a:lnTo>
                    <a:pt x="1658" y="892"/>
                  </a:lnTo>
                  <a:lnTo>
                    <a:pt x="1646" y="933"/>
                  </a:lnTo>
                  <a:lnTo>
                    <a:pt x="1630" y="984"/>
                  </a:lnTo>
                  <a:lnTo>
                    <a:pt x="1614" y="1034"/>
                  </a:lnTo>
                  <a:lnTo>
                    <a:pt x="1603" y="1073"/>
                  </a:lnTo>
                  <a:lnTo>
                    <a:pt x="1594" y="1100"/>
                  </a:lnTo>
                  <a:lnTo>
                    <a:pt x="1587" y="1121"/>
                  </a:lnTo>
                  <a:lnTo>
                    <a:pt x="1583" y="1135"/>
                  </a:lnTo>
                  <a:lnTo>
                    <a:pt x="1579" y="1148"/>
                  </a:lnTo>
                  <a:lnTo>
                    <a:pt x="1575" y="1158"/>
                  </a:lnTo>
                  <a:lnTo>
                    <a:pt x="1571" y="1170"/>
                  </a:lnTo>
                  <a:lnTo>
                    <a:pt x="1567" y="1180"/>
                  </a:lnTo>
                  <a:lnTo>
                    <a:pt x="1563" y="1189"/>
                  </a:lnTo>
                  <a:lnTo>
                    <a:pt x="1559" y="1195"/>
                  </a:lnTo>
                  <a:lnTo>
                    <a:pt x="1555" y="1199"/>
                  </a:lnTo>
                  <a:lnTo>
                    <a:pt x="1550" y="1203"/>
                  </a:lnTo>
                  <a:lnTo>
                    <a:pt x="1543" y="1205"/>
                  </a:lnTo>
                  <a:lnTo>
                    <a:pt x="1533" y="1206"/>
                  </a:lnTo>
                  <a:lnTo>
                    <a:pt x="1520" y="1207"/>
                  </a:lnTo>
                  <a:lnTo>
                    <a:pt x="1508" y="1206"/>
                  </a:lnTo>
                  <a:lnTo>
                    <a:pt x="1497" y="1204"/>
                  </a:lnTo>
                  <a:lnTo>
                    <a:pt x="1485" y="1202"/>
                  </a:lnTo>
                  <a:lnTo>
                    <a:pt x="1473" y="1201"/>
                  </a:lnTo>
                  <a:lnTo>
                    <a:pt x="1462" y="1199"/>
                  </a:lnTo>
                  <a:lnTo>
                    <a:pt x="1451" y="1197"/>
                  </a:lnTo>
                  <a:lnTo>
                    <a:pt x="1440" y="1195"/>
                  </a:lnTo>
                  <a:lnTo>
                    <a:pt x="1429" y="1193"/>
                  </a:lnTo>
                  <a:lnTo>
                    <a:pt x="1418" y="1191"/>
                  </a:lnTo>
                  <a:lnTo>
                    <a:pt x="1406" y="1189"/>
                  </a:lnTo>
                  <a:lnTo>
                    <a:pt x="1396" y="1187"/>
                  </a:lnTo>
                  <a:lnTo>
                    <a:pt x="1385" y="1184"/>
                  </a:lnTo>
                  <a:lnTo>
                    <a:pt x="1374" y="1182"/>
                  </a:lnTo>
                  <a:lnTo>
                    <a:pt x="1363" y="1180"/>
                  </a:lnTo>
                  <a:lnTo>
                    <a:pt x="1353" y="1178"/>
                  </a:lnTo>
                  <a:lnTo>
                    <a:pt x="1342" y="1176"/>
                  </a:lnTo>
                  <a:lnTo>
                    <a:pt x="1323" y="1174"/>
                  </a:lnTo>
                  <a:lnTo>
                    <a:pt x="1304" y="1172"/>
                  </a:lnTo>
                  <a:lnTo>
                    <a:pt x="1286" y="1171"/>
                  </a:lnTo>
                  <a:lnTo>
                    <a:pt x="1268" y="1169"/>
                  </a:lnTo>
                  <a:lnTo>
                    <a:pt x="1248" y="1167"/>
                  </a:lnTo>
                  <a:lnTo>
                    <a:pt x="1230" y="1166"/>
                  </a:lnTo>
                  <a:lnTo>
                    <a:pt x="1211" y="1165"/>
                  </a:lnTo>
                  <a:lnTo>
                    <a:pt x="1193" y="1164"/>
                  </a:lnTo>
                  <a:lnTo>
                    <a:pt x="1173" y="1163"/>
                  </a:lnTo>
                  <a:lnTo>
                    <a:pt x="1155" y="1163"/>
                  </a:lnTo>
                  <a:lnTo>
                    <a:pt x="1136" y="1163"/>
                  </a:lnTo>
                  <a:lnTo>
                    <a:pt x="1118" y="1163"/>
                  </a:lnTo>
                  <a:lnTo>
                    <a:pt x="1099" y="1163"/>
                  </a:lnTo>
                  <a:lnTo>
                    <a:pt x="1081" y="1164"/>
                  </a:lnTo>
                  <a:lnTo>
                    <a:pt x="1064" y="1166"/>
                  </a:lnTo>
                  <a:lnTo>
                    <a:pt x="1046" y="1168"/>
                  </a:lnTo>
                  <a:lnTo>
                    <a:pt x="1039" y="1173"/>
                  </a:lnTo>
                  <a:lnTo>
                    <a:pt x="1035" y="1178"/>
                  </a:lnTo>
                  <a:lnTo>
                    <a:pt x="1033" y="1184"/>
                  </a:lnTo>
                  <a:lnTo>
                    <a:pt x="1030" y="1192"/>
                  </a:lnTo>
                  <a:lnTo>
                    <a:pt x="1021" y="1197"/>
                  </a:lnTo>
                  <a:lnTo>
                    <a:pt x="1011" y="1202"/>
                  </a:lnTo>
                  <a:lnTo>
                    <a:pt x="1000" y="1206"/>
                  </a:lnTo>
                  <a:lnTo>
                    <a:pt x="989" y="1209"/>
                  </a:lnTo>
                  <a:lnTo>
                    <a:pt x="977" y="1212"/>
                  </a:lnTo>
                  <a:lnTo>
                    <a:pt x="965" y="1214"/>
                  </a:lnTo>
                  <a:lnTo>
                    <a:pt x="952" y="1215"/>
                  </a:lnTo>
                  <a:lnTo>
                    <a:pt x="939" y="1217"/>
                  </a:lnTo>
                  <a:lnTo>
                    <a:pt x="927" y="1218"/>
                  </a:lnTo>
                  <a:lnTo>
                    <a:pt x="914" y="1218"/>
                  </a:lnTo>
                  <a:lnTo>
                    <a:pt x="902" y="1220"/>
                  </a:lnTo>
                  <a:lnTo>
                    <a:pt x="890" y="1221"/>
                  </a:lnTo>
                  <a:lnTo>
                    <a:pt x="877" y="1221"/>
                  </a:lnTo>
                  <a:lnTo>
                    <a:pt x="866" y="1222"/>
                  </a:lnTo>
                  <a:lnTo>
                    <a:pt x="855" y="1222"/>
                  </a:lnTo>
                  <a:lnTo>
                    <a:pt x="845" y="1223"/>
                  </a:lnTo>
                  <a:lnTo>
                    <a:pt x="839" y="1223"/>
                  </a:lnTo>
                  <a:lnTo>
                    <a:pt x="833" y="1223"/>
                  </a:lnTo>
                  <a:lnTo>
                    <a:pt x="827" y="1223"/>
                  </a:lnTo>
                  <a:lnTo>
                    <a:pt x="878" y="1280"/>
                  </a:lnTo>
                  <a:lnTo>
                    <a:pt x="821" y="1223"/>
                  </a:lnTo>
                  <a:close/>
                </a:path>
              </a:pathLst>
            </a:custGeom>
            <a:solidFill>
              <a:srgbClr val="DDDDDD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78" name="Freeform 179"/>
            <p:cNvSpPr>
              <a:spLocks/>
            </p:cNvSpPr>
            <p:nvPr/>
          </p:nvSpPr>
          <p:spPr bwMode="auto">
            <a:xfrm>
              <a:off x="2105" y="3014"/>
              <a:ext cx="1782" cy="757"/>
            </a:xfrm>
            <a:custGeom>
              <a:avLst/>
              <a:gdLst/>
              <a:ahLst/>
              <a:cxnLst>
                <a:cxn ang="0">
                  <a:pos x="805" y="756"/>
                </a:cxn>
                <a:cxn ang="0">
                  <a:pos x="739" y="752"/>
                </a:cxn>
                <a:cxn ang="0">
                  <a:pos x="684" y="738"/>
                </a:cxn>
                <a:cxn ang="0">
                  <a:pos x="656" y="703"/>
                </a:cxn>
                <a:cxn ang="0">
                  <a:pos x="533" y="693"/>
                </a:cxn>
                <a:cxn ang="0">
                  <a:pos x="394" y="694"/>
                </a:cxn>
                <a:cxn ang="0">
                  <a:pos x="254" y="705"/>
                </a:cxn>
                <a:cxn ang="0">
                  <a:pos x="186" y="714"/>
                </a:cxn>
                <a:cxn ang="0">
                  <a:pos x="165" y="713"/>
                </a:cxn>
                <a:cxn ang="0">
                  <a:pos x="144" y="641"/>
                </a:cxn>
                <a:cxn ang="0">
                  <a:pos x="69" y="344"/>
                </a:cxn>
                <a:cxn ang="0">
                  <a:pos x="23" y="142"/>
                </a:cxn>
                <a:cxn ang="0">
                  <a:pos x="0" y="0"/>
                </a:cxn>
                <a:cxn ang="0">
                  <a:pos x="12" y="32"/>
                </a:cxn>
                <a:cxn ang="0">
                  <a:pos x="47" y="192"/>
                </a:cxn>
                <a:cxn ang="0">
                  <a:pos x="92" y="358"/>
                </a:cxn>
                <a:cxn ang="0">
                  <a:pos x="136" y="538"/>
                </a:cxn>
                <a:cxn ang="0">
                  <a:pos x="161" y="635"/>
                </a:cxn>
                <a:cxn ang="0">
                  <a:pos x="187" y="682"/>
                </a:cxn>
                <a:cxn ang="0">
                  <a:pos x="248" y="676"/>
                </a:cxn>
                <a:cxn ang="0">
                  <a:pos x="293" y="674"/>
                </a:cxn>
                <a:cxn ang="0">
                  <a:pos x="343" y="672"/>
                </a:cxn>
                <a:cxn ang="0">
                  <a:pos x="395" y="671"/>
                </a:cxn>
                <a:cxn ang="0">
                  <a:pos x="465" y="672"/>
                </a:cxn>
                <a:cxn ang="0">
                  <a:pos x="548" y="676"/>
                </a:cxn>
                <a:cxn ang="0">
                  <a:pos x="631" y="680"/>
                </a:cxn>
                <a:cxn ang="0">
                  <a:pos x="691" y="684"/>
                </a:cxn>
                <a:cxn ang="0">
                  <a:pos x="717" y="691"/>
                </a:cxn>
                <a:cxn ang="0">
                  <a:pos x="705" y="721"/>
                </a:cxn>
                <a:cxn ang="0">
                  <a:pos x="776" y="740"/>
                </a:cxn>
                <a:cxn ang="0">
                  <a:pos x="886" y="742"/>
                </a:cxn>
                <a:cxn ang="0">
                  <a:pos x="956" y="720"/>
                </a:cxn>
                <a:cxn ang="0">
                  <a:pos x="948" y="693"/>
                </a:cxn>
                <a:cxn ang="0">
                  <a:pos x="1057" y="687"/>
                </a:cxn>
                <a:cxn ang="0">
                  <a:pos x="1167" y="687"/>
                </a:cxn>
                <a:cxn ang="0">
                  <a:pos x="1279" y="691"/>
                </a:cxn>
                <a:cxn ang="0">
                  <a:pos x="1393" y="707"/>
                </a:cxn>
                <a:cxn ang="0">
                  <a:pos x="1475" y="720"/>
                </a:cxn>
                <a:cxn ang="0">
                  <a:pos x="1517" y="725"/>
                </a:cxn>
                <a:cxn ang="0">
                  <a:pos x="1579" y="557"/>
                </a:cxn>
                <a:cxn ang="0">
                  <a:pos x="1667" y="281"/>
                </a:cxn>
                <a:cxn ang="0">
                  <a:pos x="1705" y="187"/>
                </a:cxn>
                <a:cxn ang="0">
                  <a:pos x="1743" y="111"/>
                </a:cxn>
                <a:cxn ang="0">
                  <a:pos x="1772" y="45"/>
                </a:cxn>
                <a:cxn ang="0">
                  <a:pos x="1782" y="32"/>
                </a:cxn>
                <a:cxn ang="0">
                  <a:pos x="1727" y="172"/>
                </a:cxn>
                <a:cxn ang="0">
                  <a:pos x="1683" y="277"/>
                </a:cxn>
                <a:cxn ang="0">
                  <a:pos x="1663" y="333"/>
                </a:cxn>
                <a:cxn ang="0">
                  <a:pos x="1569" y="629"/>
                </a:cxn>
                <a:cxn ang="0">
                  <a:pos x="1531" y="737"/>
                </a:cxn>
                <a:cxn ang="0">
                  <a:pos x="1489" y="744"/>
                </a:cxn>
                <a:cxn ang="0">
                  <a:pos x="1384" y="727"/>
                </a:cxn>
                <a:cxn ang="0">
                  <a:pos x="1237" y="708"/>
                </a:cxn>
                <a:cxn ang="0">
                  <a:pos x="1090" y="703"/>
                </a:cxn>
                <a:cxn ang="0">
                  <a:pos x="991" y="723"/>
                </a:cxn>
                <a:cxn ang="0">
                  <a:pos x="936" y="756"/>
                </a:cxn>
                <a:cxn ang="0">
                  <a:pos x="844" y="757"/>
                </a:cxn>
              </a:cxnLst>
              <a:rect l="0" t="0" r="r" b="b"/>
              <a:pathLst>
                <a:path w="1782" h="757">
                  <a:moveTo>
                    <a:pt x="844" y="757"/>
                  </a:moveTo>
                  <a:lnTo>
                    <a:pt x="836" y="757"/>
                  </a:lnTo>
                  <a:lnTo>
                    <a:pt x="827" y="757"/>
                  </a:lnTo>
                  <a:lnTo>
                    <a:pt x="817" y="756"/>
                  </a:lnTo>
                  <a:lnTo>
                    <a:pt x="805" y="756"/>
                  </a:lnTo>
                  <a:lnTo>
                    <a:pt x="792" y="756"/>
                  </a:lnTo>
                  <a:lnTo>
                    <a:pt x="779" y="755"/>
                  </a:lnTo>
                  <a:lnTo>
                    <a:pt x="765" y="754"/>
                  </a:lnTo>
                  <a:lnTo>
                    <a:pt x="752" y="753"/>
                  </a:lnTo>
                  <a:lnTo>
                    <a:pt x="739" y="752"/>
                  </a:lnTo>
                  <a:lnTo>
                    <a:pt x="726" y="750"/>
                  </a:lnTo>
                  <a:lnTo>
                    <a:pt x="713" y="747"/>
                  </a:lnTo>
                  <a:lnTo>
                    <a:pt x="702" y="745"/>
                  </a:lnTo>
                  <a:lnTo>
                    <a:pt x="693" y="741"/>
                  </a:lnTo>
                  <a:lnTo>
                    <a:pt x="684" y="738"/>
                  </a:lnTo>
                  <a:lnTo>
                    <a:pt x="678" y="733"/>
                  </a:lnTo>
                  <a:lnTo>
                    <a:pt x="673" y="728"/>
                  </a:lnTo>
                  <a:lnTo>
                    <a:pt x="669" y="715"/>
                  </a:lnTo>
                  <a:lnTo>
                    <a:pt x="664" y="708"/>
                  </a:lnTo>
                  <a:lnTo>
                    <a:pt x="656" y="703"/>
                  </a:lnTo>
                  <a:lnTo>
                    <a:pt x="645" y="700"/>
                  </a:lnTo>
                  <a:lnTo>
                    <a:pt x="617" y="698"/>
                  </a:lnTo>
                  <a:lnTo>
                    <a:pt x="589" y="696"/>
                  </a:lnTo>
                  <a:lnTo>
                    <a:pt x="561" y="694"/>
                  </a:lnTo>
                  <a:lnTo>
                    <a:pt x="533" y="693"/>
                  </a:lnTo>
                  <a:lnTo>
                    <a:pt x="506" y="692"/>
                  </a:lnTo>
                  <a:lnTo>
                    <a:pt x="477" y="692"/>
                  </a:lnTo>
                  <a:lnTo>
                    <a:pt x="450" y="692"/>
                  </a:lnTo>
                  <a:lnTo>
                    <a:pt x="421" y="693"/>
                  </a:lnTo>
                  <a:lnTo>
                    <a:pt x="394" y="694"/>
                  </a:lnTo>
                  <a:lnTo>
                    <a:pt x="366" y="695"/>
                  </a:lnTo>
                  <a:lnTo>
                    <a:pt x="338" y="697"/>
                  </a:lnTo>
                  <a:lnTo>
                    <a:pt x="310" y="699"/>
                  </a:lnTo>
                  <a:lnTo>
                    <a:pt x="283" y="702"/>
                  </a:lnTo>
                  <a:lnTo>
                    <a:pt x="254" y="705"/>
                  </a:lnTo>
                  <a:lnTo>
                    <a:pt x="227" y="710"/>
                  </a:lnTo>
                  <a:lnTo>
                    <a:pt x="198" y="714"/>
                  </a:lnTo>
                  <a:lnTo>
                    <a:pt x="194" y="714"/>
                  </a:lnTo>
                  <a:lnTo>
                    <a:pt x="190" y="714"/>
                  </a:lnTo>
                  <a:lnTo>
                    <a:pt x="186" y="714"/>
                  </a:lnTo>
                  <a:lnTo>
                    <a:pt x="182" y="713"/>
                  </a:lnTo>
                  <a:lnTo>
                    <a:pt x="177" y="713"/>
                  </a:lnTo>
                  <a:lnTo>
                    <a:pt x="173" y="713"/>
                  </a:lnTo>
                  <a:lnTo>
                    <a:pt x="169" y="713"/>
                  </a:lnTo>
                  <a:lnTo>
                    <a:pt x="165" y="713"/>
                  </a:lnTo>
                  <a:lnTo>
                    <a:pt x="163" y="710"/>
                  </a:lnTo>
                  <a:lnTo>
                    <a:pt x="161" y="707"/>
                  </a:lnTo>
                  <a:lnTo>
                    <a:pt x="158" y="703"/>
                  </a:lnTo>
                  <a:lnTo>
                    <a:pt x="156" y="701"/>
                  </a:lnTo>
                  <a:lnTo>
                    <a:pt x="144" y="641"/>
                  </a:lnTo>
                  <a:lnTo>
                    <a:pt x="131" y="581"/>
                  </a:lnTo>
                  <a:lnTo>
                    <a:pt x="116" y="521"/>
                  </a:lnTo>
                  <a:lnTo>
                    <a:pt x="100" y="461"/>
                  </a:lnTo>
                  <a:lnTo>
                    <a:pt x="85" y="403"/>
                  </a:lnTo>
                  <a:lnTo>
                    <a:pt x="69" y="344"/>
                  </a:lnTo>
                  <a:lnTo>
                    <a:pt x="53" y="285"/>
                  </a:lnTo>
                  <a:lnTo>
                    <a:pt x="37" y="227"/>
                  </a:lnTo>
                  <a:lnTo>
                    <a:pt x="32" y="199"/>
                  </a:lnTo>
                  <a:lnTo>
                    <a:pt x="28" y="171"/>
                  </a:lnTo>
                  <a:lnTo>
                    <a:pt x="23" y="142"/>
                  </a:lnTo>
                  <a:lnTo>
                    <a:pt x="19" y="114"/>
                  </a:lnTo>
                  <a:lnTo>
                    <a:pt x="14" y="86"/>
                  </a:lnTo>
                  <a:lnTo>
                    <a:pt x="10" y="57"/>
                  </a:lnTo>
                  <a:lnTo>
                    <a:pt x="5" y="29"/>
                  </a:lnTo>
                  <a:lnTo>
                    <a:pt x="0" y="0"/>
                  </a:lnTo>
                  <a:lnTo>
                    <a:pt x="1" y="0"/>
                  </a:lnTo>
                  <a:lnTo>
                    <a:pt x="3" y="0"/>
                  </a:lnTo>
                  <a:lnTo>
                    <a:pt x="4" y="0"/>
                  </a:lnTo>
                  <a:lnTo>
                    <a:pt x="5" y="0"/>
                  </a:lnTo>
                  <a:lnTo>
                    <a:pt x="12" y="32"/>
                  </a:lnTo>
                  <a:lnTo>
                    <a:pt x="20" y="63"/>
                  </a:lnTo>
                  <a:lnTo>
                    <a:pt x="27" y="95"/>
                  </a:lnTo>
                  <a:lnTo>
                    <a:pt x="34" y="127"/>
                  </a:lnTo>
                  <a:lnTo>
                    <a:pt x="40" y="159"/>
                  </a:lnTo>
                  <a:lnTo>
                    <a:pt x="47" y="192"/>
                  </a:lnTo>
                  <a:lnTo>
                    <a:pt x="56" y="223"/>
                  </a:lnTo>
                  <a:lnTo>
                    <a:pt x="63" y="255"/>
                  </a:lnTo>
                  <a:lnTo>
                    <a:pt x="73" y="289"/>
                  </a:lnTo>
                  <a:lnTo>
                    <a:pt x="82" y="324"/>
                  </a:lnTo>
                  <a:lnTo>
                    <a:pt x="92" y="358"/>
                  </a:lnTo>
                  <a:lnTo>
                    <a:pt x="101" y="393"/>
                  </a:lnTo>
                  <a:lnTo>
                    <a:pt x="110" y="429"/>
                  </a:lnTo>
                  <a:lnTo>
                    <a:pt x="119" y="465"/>
                  </a:lnTo>
                  <a:lnTo>
                    <a:pt x="128" y="502"/>
                  </a:lnTo>
                  <a:lnTo>
                    <a:pt x="136" y="538"/>
                  </a:lnTo>
                  <a:lnTo>
                    <a:pt x="143" y="568"/>
                  </a:lnTo>
                  <a:lnTo>
                    <a:pt x="149" y="590"/>
                  </a:lnTo>
                  <a:lnTo>
                    <a:pt x="153" y="608"/>
                  </a:lnTo>
                  <a:lnTo>
                    <a:pt x="157" y="622"/>
                  </a:lnTo>
                  <a:lnTo>
                    <a:pt x="161" y="635"/>
                  </a:lnTo>
                  <a:lnTo>
                    <a:pt x="164" y="648"/>
                  </a:lnTo>
                  <a:lnTo>
                    <a:pt x="168" y="662"/>
                  </a:lnTo>
                  <a:lnTo>
                    <a:pt x="173" y="680"/>
                  </a:lnTo>
                  <a:lnTo>
                    <a:pt x="178" y="682"/>
                  </a:lnTo>
                  <a:lnTo>
                    <a:pt x="187" y="682"/>
                  </a:lnTo>
                  <a:lnTo>
                    <a:pt x="200" y="681"/>
                  </a:lnTo>
                  <a:lnTo>
                    <a:pt x="214" y="680"/>
                  </a:lnTo>
                  <a:lnTo>
                    <a:pt x="227" y="678"/>
                  </a:lnTo>
                  <a:lnTo>
                    <a:pt x="239" y="677"/>
                  </a:lnTo>
                  <a:lnTo>
                    <a:pt x="248" y="676"/>
                  </a:lnTo>
                  <a:lnTo>
                    <a:pt x="252" y="675"/>
                  </a:lnTo>
                  <a:lnTo>
                    <a:pt x="262" y="675"/>
                  </a:lnTo>
                  <a:lnTo>
                    <a:pt x="272" y="674"/>
                  </a:lnTo>
                  <a:lnTo>
                    <a:pt x="283" y="674"/>
                  </a:lnTo>
                  <a:lnTo>
                    <a:pt x="293" y="674"/>
                  </a:lnTo>
                  <a:lnTo>
                    <a:pt x="303" y="673"/>
                  </a:lnTo>
                  <a:lnTo>
                    <a:pt x="313" y="673"/>
                  </a:lnTo>
                  <a:lnTo>
                    <a:pt x="323" y="673"/>
                  </a:lnTo>
                  <a:lnTo>
                    <a:pt x="333" y="672"/>
                  </a:lnTo>
                  <a:lnTo>
                    <a:pt x="343" y="672"/>
                  </a:lnTo>
                  <a:lnTo>
                    <a:pt x="354" y="672"/>
                  </a:lnTo>
                  <a:lnTo>
                    <a:pt x="364" y="672"/>
                  </a:lnTo>
                  <a:lnTo>
                    <a:pt x="375" y="671"/>
                  </a:lnTo>
                  <a:lnTo>
                    <a:pt x="385" y="671"/>
                  </a:lnTo>
                  <a:lnTo>
                    <a:pt x="395" y="671"/>
                  </a:lnTo>
                  <a:lnTo>
                    <a:pt x="405" y="670"/>
                  </a:lnTo>
                  <a:lnTo>
                    <a:pt x="415" y="670"/>
                  </a:lnTo>
                  <a:lnTo>
                    <a:pt x="432" y="671"/>
                  </a:lnTo>
                  <a:lnTo>
                    <a:pt x="449" y="671"/>
                  </a:lnTo>
                  <a:lnTo>
                    <a:pt x="465" y="672"/>
                  </a:lnTo>
                  <a:lnTo>
                    <a:pt x="482" y="673"/>
                  </a:lnTo>
                  <a:lnTo>
                    <a:pt x="499" y="674"/>
                  </a:lnTo>
                  <a:lnTo>
                    <a:pt x="515" y="674"/>
                  </a:lnTo>
                  <a:lnTo>
                    <a:pt x="532" y="675"/>
                  </a:lnTo>
                  <a:lnTo>
                    <a:pt x="548" y="676"/>
                  </a:lnTo>
                  <a:lnTo>
                    <a:pt x="564" y="677"/>
                  </a:lnTo>
                  <a:lnTo>
                    <a:pt x="582" y="677"/>
                  </a:lnTo>
                  <a:lnTo>
                    <a:pt x="598" y="678"/>
                  </a:lnTo>
                  <a:lnTo>
                    <a:pt x="614" y="679"/>
                  </a:lnTo>
                  <a:lnTo>
                    <a:pt x="631" y="680"/>
                  </a:lnTo>
                  <a:lnTo>
                    <a:pt x="648" y="680"/>
                  </a:lnTo>
                  <a:lnTo>
                    <a:pt x="665" y="681"/>
                  </a:lnTo>
                  <a:lnTo>
                    <a:pt x="681" y="682"/>
                  </a:lnTo>
                  <a:lnTo>
                    <a:pt x="686" y="683"/>
                  </a:lnTo>
                  <a:lnTo>
                    <a:pt x="691" y="684"/>
                  </a:lnTo>
                  <a:lnTo>
                    <a:pt x="696" y="685"/>
                  </a:lnTo>
                  <a:lnTo>
                    <a:pt x="701" y="686"/>
                  </a:lnTo>
                  <a:lnTo>
                    <a:pt x="706" y="688"/>
                  </a:lnTo>
                  <a:lnTo>
                    <a:pt x="711" y="689"/>
                  </a:lnTo>
                  <a:lnTo>
                    <a:pt x="717" y="691"/>
                  </a:lnTo>
                  <a:lnTo>
                    <a:pt x="723" y="692"/>
                  </a:lnTo>
                  <a:lnTo>
                    <a:pt x="713" y="699"/>
                  </a:lnTo>
                  <a:lnTo>
                    <a:pt x="708" y="703"/>
                  </a:lnTo>
                  <a:lnTo>
                    <a:pt x="706" y="710"/>
                  </a:lnTo>
                  <a:lnTo>
                    <a:pt x="705" y="721"/>
                  </a:lnTo>
                  <a:lnTo>
                    <a:pt x="712" y="726"/>
                  </a:lnTo>
                  <a:lnTo>
                    <a:pt x="725" y="730"/>
                  </a:lnTo>
                  <a:lnTo>
                    <a:pt x="739" y="734"/>
                  </a:lnTo>
                  <a:lnTo>
                    <a:pt x="757" y="737"/>
                  </a:lnTo>
                  <a:lnTo>
                    <a:pt x="776" y="740"/>
                  </a:lnTo>
                  <a:lnTo>
                    <a:pt x="798" y="742"/>
                  </a:lnTo>
                  <a:lnTo>
                    <a:pt x="820" y="743"/>
                  </a:lnTo>
                  <a:lnTo>
                    <a:pt x="842" y="743"/>
                  </a:lnTo>
                  <a:lnTo>
                    <a:pt x="864" y="743"/>
                  </a:lnTo>
                  <a:lnTo>
                    <a:pt x="886" y="742"/>
                  </a:lnTo>
                  <a:lnTo>
                    <a:pt x="905" y="739"/>
                  </a:lnTo>
                  <a:lnTo>
                    <a:pt x="922" y="736"/>
                  </a:lnTo>
                  <a:lnTo>
                    <a:pt x="936" y="732"/>
                  </a:lnTo>
                  <a:lnTo>
                    <a:pt x="948" y="726"/>
                  </a:lnTo>
                  <a:lnTo>
                    <a:pt x="956" y="720"/>
                  </a:lnTo>
                  <a:lnTo>
                    <a:pt x="958" y="712"/>
                  </a:lnTo>
                  <a:lnTo>
                    <a:pt x="953" y="707"/>
                  </a:lnTo>
                  <a:lnTo>
                    <a:pt x="950" y="702"/>
                  </a:lnTo>
                  <a:lnTo>
                    <a:pt x="949" y="698"/>
                  </a:lnTo>
                  <a:lnTo>
                    <a:pt x="948" y="693"/>
                  </a:lnTo>
                  <a:lnTo>
                    <a:pt x="969" y="691"/>
                  </a:lnTo>
                  <a:lnTo>
                    <a:pt x="991" y="690"/>
                  </a:lnTo>
                  <a:lnTo>
                    <a:pt x="1012" y="689"/>
                  </a:lnTo>
                  <a:lnTo>
                    <a:pt x="1035" y="688"/>
                  </a:lnTo>
                  <a:lnTo>
                    <a:pt x="1057" y="687"/>
                  </a:lnTo>
                  <a:lnTo>
                    <a:pt x="1078" y="686"/>
                  </a:lnTo>
                  <a:lnTo>
                    <a:pt x="1101" y="686"/>
                  </a:lnTo>
                  <a:lnTo>
                    <a:pt x="1123" y="686"/>
                  </a:lnTo>
                  <a:lnTo>
                    <a:pt x="1145" y="686"/>
                  </a:lnTo>
                  <a:lnTo>
                    <a:pt x="1167" y="687"/>
                  </a:lnTo>
                  <a:lnTo>
                    <a:pt x="1190" y="687"/>
                  </a:lnTo>
                  <a:lnTo>
                    <a:pt x="1212" y="688"/>
                  </a:lnTo>
                  <a:lnTo>
                    <a:pt x="1234" y="689"/>
                  </a:lnTo>
                  <a:lnTo>
                    <a:pt x="1257" y="690"/>
                  </a:lnTo>
                  <a:lnTo>
                    <a:pt x="1279" y="691"/>
                  </a:lnTo>
                  <a:lnTo>
                    <a:pt x="1301" y="692"/>
                  </a:lnTo>
                  <a:lnTo>
                    <a:pt x="1327" y="696"/>
                  </a:lnTo>
                  <a:lnTo>
                    <a:pt x="1351" y="699"/>
                  </a:lnTo>
                  <a:lnTo>
                    <a:pt x="1373" y="703"/>
                  </a:lnTo>
                  <a:lnTo>
                    <a:pt x="1393" y="707"/>
                  </a:lnTo>
                  <a:lnTo>
                    <a:pt x="1413" y="710"/>
                  </a:lnTo>
                  <a:lnTo>
                    <a:pt x="1430" y="713"/>
                  </a:lnTo>
                  <a:lnTo>
                    <a:pt x="1446" y="716"/>
                  </a:lnTo>
                  <a:lnTo>
                    <a:pt x="1461" y="718"/>
                  </a:lnTo>
                  <a:lnTo>
                    <a:pt x="1475" y="720"/>
                  </a:lnTo>
                  <a:lnTo>
                    <a:pt x="1486" y="722"/>
                  </a:lnTo>
                  <a:lnTo>
                    <a:pt x="1496" y="724"/>
                  </a:lnTo>
                  <a:lnTo>
                    <a:pt x="1504" y="725"/>
                  </a:lnTo>
                  <a:lnTo>
                    <a:pt x="1511" y="725"/>
                  </a:lnTo>
                  <a:lnTo>
                    <a:pt x="1517" y="725"/>
                  </a:lnTo>
                  <a:lnTo>
                    <a:pt x="1521" y="725"/>
                  </a:lnTo>
                  <a:lnTo>
                    <a:pt x="1524" y="724"/>
                  </a:lnTo>
                  <a:lnTo>
                    <a:pt x="1542" y="668"/>
                  </a:lnTo>
                  <a:lnTo>
                    <a:pt x="1561" y="612"/>
                  </a:lnTo>
                  <a:lnTo>
                    <a:pt x="1579" y="557"/>
                  </a:lnTo>
                  <a:lnTo>
                    <a:pt x="1596" y="501"/>
                  </a:lnTo>
                  <a:lnTo>
                    <a:pt x="1614" y="445"/>
                  </a:lnTo>
                  <a:lnTo>
                    <a:pt x="1632" y="390"/>
                  </a:lnTo>
                  <a:lnTo>
                    <a:pt x="1649" y="336"/>
                  </a:lnTo>
                  <a:lnTo>
                    <a:pt x="1667" y="281"/>
                  </a:lnTo>
                  <a:lnTo>
                    <a:pt x="1675" y="263"/>
                  </a:lnTo>
                  <a:lnTo>
                    <a:pt x="1682" y="245"/>
                  </a:lnTo>
                  <a:lnTo>
                    <a:pt x="1689" y="225"/>
                  </a:lnTo>
                  <a:lnTo>
                    <a:pt x="1697" y="206"/>
                  </a:lnTo>
                  <a:lnTo>
                    <a:pt x="1705" y="187"/>
                  </a:lnTo>
                  <a:lnTo>
                    <a:pt x="1713" y="169"/>
                  </a:lnTo>
                  <a:lnTo>
                    <a:pt x="1722" y="152"/>
                  </a:lnTo>
                  <a:lnTo>
                    <a:pt x="1732" y="137"/>
                  </a:lnTo>
                  <a:lnTo>
                    <a:pt x="1738" y="124"/>
                  </a:lnTo>
                  <a:lnTo>
                    <a:pt x="1743" y="111"/>
                  </a:lnTo>
                  <a:lnTo>
                    <a:pt x="1749" y="98"/>
                  </a:lnTo>
                  <a:lnTo>
                    <a:pt x="1755" y="84"/>
                  </a:lnTo>
                  <a:lnTo>
                    <a:pt x="1760" y="71"/>
                  </a:lnTo>
                  <a:lnTo>
                    <a:pt x="1766" y="58"/>
                  </a:lnTo>
                  <a:lnTo>
                    <a:pt x="1772" y="45"/>
                  </a:lnTo>
                  <a:lnTo>
                    <a:pt x="1778" y="32"/>
                  </a:lnTo>
                  <a:lnTo>
                    <a:pt x="1779" y="32"/>
                  </a:lnTo>
                  <a:lnTo>
                    <a:pt x="1780" y="32"/>
                  </a:lnTo>
                  <a:lnTo>
                    <a:pt x="1781" y="32"/>
                  </a:lnTo>
                  <a:lnTo>
                    <a:pt x="1782" y="32"/>
                  </a:lnTo>
                  <a:lnTo>
                    <a:pt x="1773" y="60"/>
                  </a:lnTo>
                  <a:lnTo>
                    <a:pt x="1762" y="88"/>
                  </a:lnTo>
                  <a:lnTo>
                    <a:pt x="1751" y="116"/>
                  </a:lnTo>
                  <a:lnTo>
                    <a:pt x="1739" y="143"/>
                  </a:lnTo>
                  <a:lnTo>
                    <a:pt x="1727" y="172"/>
                  </a:lnTo>
                  <a:lnTo>
                    <a:pt x="1715" y="199"/>
                  </a:lnTo>
                  <a:lnTo>
                    <a:pt x="1703" y="227"/>
                  </a:lnTo>
                  <a:lnTo>
                    <a:pt x="1690" y="255"/>
                  </a:lnTo>
                  <a:lnTo>
                    <a:pt x="1686" y="267"/>
                  </a:lnTo>
                  <a:lnTo>
                    <a:pt x="1683" y="277"/>
                  </a:lnTo>
                  <a:lnTo>
                    <a:pt x="1680" y="286"/>
                  </a:lnTo>
                  <a:lnTo>
                    <a:pt x="1677" y="295"/>
                  </a:lnTo>
                  <a:lnTo>
                    <a:pt x="1673" y="305"/>
                  </a:lnTo>
                  <a:lnTo>
                    <a:pt x="1668" y="317"/>
                  </a:lnTo>
                  <a:lnTo>
                    <a:pt x="1663" y="333"/>
                  </a:lnTo>
                  <a:lnTo>
                    <a:pt x="1655" y="353"/>
                  </a:lnTo>
                  <a:lnTo>
                    <a:pt x="1624" y="453"/>
                  </a:lnTo>
                  <a:lnTo>
                    <a:pt x="1599" y="530"/>
                  </a:lnTo>
                  <a:lnTo>
                    <a:pt x="1582" y="587"/>
                  </a:lnTo>
                  <a:lnTo>
                    <a:pt x="1569" y="629"/>
                  </a:lnTo>
                  <a:lnTo>
                    <a:pt x="1559" y="659"/>
                  </a:lnTo>
                  <a:lnTo>
                    <a:pt x="1552" y="683"/>
                  </a:lnTo>
                  <a:lnTo>
                    <a:pt x="1545" y="704"/>
                  </a:lnTo>
                  <a:lnTo>
                    <a:pt x="1536" y="729"/>
                  </a:lnTo>
                  <a:lnTo>
                    <a:pt x="1531" y="737"/>
                  </a:lnTo>
                  <a:lnTo>
                    <a:pt x="1524" y="742"/>
                  </a:lnTo>
                  <a:lnTo>
                    <a:pt x="1516" y="745"/>
                  </a:lnTo>
                  <a:lnTo>
                    <a:pt x="1508" y="746"/>
                  </a:lnTo>
                  <a:lnTo>
                    <a:pt x="1499" y="745"/>
                  </a:lnTo>
                  <a:lnTo>
                    <a:pt x="1489" y="744"/>
                  </a:lnTo>
                  <a:lnTo>
                    <a:pt x="1480" y="743"/>
                  </a:lnTo>
                  <a:lnTo>
                    <a:pt x="1471" y="742"/>
                  </a:lnTo>
                  <a:lnTo>
                    <a:pt x="1442" y="737"/>
                  </a:lnTo>
                  <a:lnTo>
                    <a:pt x="1414" y="732"/>
                  </a:lnTo>
                  <a:lnTo>
                    <a:pt x="1384" y="727"/>
                  </a:lnTo>
                  <a:lnTo>
                    <a:pt x="1356" y="723"/>
                  </a:lnTo>
                  <a:lnTo>
                    <a:pt x="1327" y="718"/>
                  </a:lnTo>
                  <a:lnTo>
                    <a:pt x="1296" y="714"/>
                  </a:lnTo>
                  <a:lnTo>
                    <a:pt x="1267" y="711"/>
                  </a:lnTo>
                  <a:lnTo>
                    <a:pt x="1237" y="708"/>
                  </a:lnTo>
                  <a:lnTo>
                    <a:pt x="1208" y="704"/>
                  </a:lnTo>
                  <a:lnTo>
                    <a:pt x="1178" y="703"/>
                  </a:lnTo>
                  <a:lnTo>
                    <a:pt x="1148" y="702"/>
                  </a:lnTo>
                  <a:lnTo>
                    <a:pt x="1120" y="702"/>
                  </a:lnTo>
                  <a:lnTo>
                    <a:pt x="1090" y="703"/>
                  </a:lnTo>
                  <a:lnTo>
                    <a:pt x="1062" y="705"/>
                  </a:lnTo>
                  <a:lnTo>
                    <a:pt x="1034" y="709"/>
                  </a:lnTo>
                  <a:lnTo>
                    <a:pt x="1006" y="714"/>
                  </a:lnTo>
                  <a:lnTo>
                    <a:pt x="996" y="720"/>
                  </a:lnTo>
                  <a:lnTo>
                    <a:pt x="991" y="723"/>
                  </a:lnTo>
                  <a:lnTo>
                    <a:pt x="991" y="729"/>
                  </a:lnTo>
                  <a:lnTo>
                    <a:pt x="991" y="744"/>
                  </a:lnTo>
                  <a:lnTo>
                    <a:pt x="974" y="749"/>
                  </a:lnTo>
                  <a:lnTo>
                    <a:pt x="956" y="753"/>
                  </a:lnTo>
                  <a:lnTo>
                    <a:pt x="936" y="756"/>
                  </a:lnTo>
                  <a:lnTo>
                    <a:pt x="917" y="757"/>
                  </a:lnTo>
                  <a:lnTo>
                    <a:pt x="898" y="757"/>
                  </a:lnTo>
                  <a:lnTo>
                    <a:pt x="880" y="757"/>
                  </a:lnTo>
                  <a:lnTo>
                    <a:pt x="861" y="757"/>
                  </a:lnTo>
                  <a:lnTo>
                    <a:pt x="844" y="757"/>
                  </a:lnTo>
                  <a:close/>
                </a:path>
              </a:pathLst>
            </a:custGeom>
            <a:solidFill>
              <a:srgbClr val="33CC3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79" name="Freeform 180"/>
            <p:cNvSpPr>
              <a:spLocks/>
            </p:cNvSpPr>
            <p:nvPr/>
          </p:nvSpPr>
          <p:spPr bwMode="auto">
            <a:xfrm>
              <a:off x="2820" y="3647"/>
              <a:ext cx="233" cy="99"/>
            </a:xfrm>
            <a:custGeom>
              <a:avLst/>
              <a:gdLst/>
              <a:ahLst/>
              <a:cxnLst>
                <a:cxn ang="0">
                  <a:pos x="75" y="98"/>
                </a:cxn>
                <a:cxn ang="0">
                  <a:pos x="52" y="95"/>
                </a:cxn>
                <a:cxn ang="0">
                  <a:pos x="31" y="92"/>
                </a:cxn>
                <a:cxn ang="0">
                  <a:pos x="11" y="88"/>
                </a:cxn>
                <a:cxn ang="0">
                  <a:pos x="2" y="79"/>
                </a:cxn>
                <a:cxn ang="0">
                  <a:pos x="15" y="70"/>
                </a:cxn>
                <a:cxn ang="0">
                  <a:pos x="27" y="75"/>
                </a:cxn>
                <a:cxn ang="0">
                  <a:pos x="45" y="80"/>
                </a:cxn>
                <a:cxn ang="0">
                  <a:pos x="68" y="81"/>
                </a:cxn>
                <a:cxn ang="0">
                  <a:pos x="91" y="80"/>
                </a:cxn>
                <a:cxn ang="0">
                  <a:pos x="94" y="75"/>
                </a:cxn>
                <a:cxn ang="0">
                  <a:pos x="76" y="69"/>
                </a:cxn>
                <a:cxn ang="0">
                  <a:pos x="55" y="67"/>
                </a:cxn>
                <a:cxn ang="0">
                  <a:pos x="38" y="66"/>
                </a:cxn>
                <a:cxn ang="0">
                  <a:pos x="33" y="62"/>
                </a:cxn>
                <a:cxn ang="0">
                  <a:pos x="35" y="53"/>
                </a:cxn>
                <a:cxn ang="0">
                  <a:pos x="41" y="49"/>
                </a:cxn>
                <a:cxn ang="0">
                  <a:pos x="50" y="49"/>
                </a:cxn>
                <a:cxn ang="0">
                  <a:pos x="60" y="50"/>
                </a:cxn>
                <a:cxn ang="0">
                  <a:pos x="71" y="49"/>
                </a:cxn>
                <a:cxn ang="0">
                  <a:pos x="72" y="45"/>
                </a:cxn>
                <a:cxn ang="0">
                  <a:pos x="60" y="42"/>
                </a:cxn>
                <a:cxn ang="0">
                  <a:pos x="49" y="41"/>
                </a:cxn>
                <a:cxn ang="0">
                  <a:pos x="42" y="35"/>
                </a:cxn>
                <a:cxn ang="0">
                  <a:pos x="46" y="29"/>
                </a:cxn>
                <a:cxn ang="0">
                  <a:pos x="54" y="27"/>
                </a:cxn>
                <a:cxn ang="0">
                  <a:pos x="59" y="25"/>
                </a:cxn>
                <a:cxn ang="0">
                  <a:pos x="60" y="22"/>
                </a:cxn>
                <a:cxn ang="0">
                  <a:pos x="57" y="20"/>
                </a:cxn>
                <a:cxn ang="0">
                  <a:pos x="48" y="17"/>
                </a:cxn>
                <a:cxn ang="0">
                  <a:pos x="44" y="12"/>
                </a:cxn>
                <a:cxn ang="0">
                  <a:pos x="45" y="5"/>
                </a:cxn>
                <a:cxn ang="0">
                  <a:pos x="47" y="0"/>
                </a:cxn>
                <a:cxn ang="0">
                  <a:pos x="50" y="0"/>
                </a:cxn>
                <a:cxn ang="0">
                  <a:pos x="58" y="6"/>
                </a:cxn>
                <a:cxn ang="0">
                  <a:pos x="73" y="18"/>
                </a:cxn>
                <a:cxn ang="0">
                  <a:pos x="89" y="32"/>
                </a:cxn>
                <a:cxn ang="0">
                  <a:pos x="105" y="47"/>
                </a:cxn>
                <a:cxn ang="0">
                  <a:pos x="127" y="59"/>
                </a:cxn>
                <a:cxn ang="0">
                  <a:pos x="155" y="57"/>
                </a:cxn>
                <a:cxn ang="0">
                  <a:pos x="182" y="43"/>
                </a:cxn>
                <a:cxn ang="0">
                  <a:pos x="207" y="25"/>
                </a:cxn>
                <a:cxn ang="0">
                  <a:pos x="219" y="15"/>
                </a:cxn>
                <a:cxn ang="0">
                  <a:pos x="222" y="15"/>
                </a:cxn>
                <a:cxn ang="0">
                  <a:pos x="220" y="28"/>
                </a:cxn>
                <a:cxn ang="0">
                  <a:pos x="208" y="41"/>
                </a:cxn>
                <a:cxn ang="0">
                  <a:pos x="196" y="47"/>
                </a:cxn>
                <a:cxn ang="0">
                  <a:pos x="196" y="50"/>
                </a:cxn>
                <a:cxn ang="0">
                  <a:pos x="201" y="51"/>
                </a:cxn>
                <a:cxn ang="0">
                  <a:pos x="212" y="50"/>
                </a:cxn>
                <a:cxn ang="0">
                  <a:pos x="214" y="59"/>
                </a:cxn>
                <a:cxn ang="0">
                  <a:pos x="197" y="69"/>
                </a:cxn>
                <a:cxn ang="0">
                  <a:pos x="174" y="74"/>
                </a:cxn>
                <a:cxn ang="0">
                  <a:pos x="150" y="77"/>
                </a:cxn>
                <a:cxn ang="0">
                  <a:pos x="149" y="85"/>
                </a:cxn>
                <a:cxn ang="0">
                  <a:pos x="172" y="85"/>
                </a:cxn>
                <a:cxn ang="0">
                  <a:pos x="199" y="78"/>
                </a:cxn>
                <a:cxn ang="0">
                  <a:pos x="223" y="76"/>
                </a:cxn>
                <a:cxn ang="0">
                  <a:pos x="222" y="86"/>
                </a:cxn>
                <a:cxn ang="0">
                  <a:pos x="186" y="94"/>
                </a:cxn>
                <a:cxn ang="0">
                  <a:pos x="139" y="98"/>
                </a:cxn>
                <a:cxn ang="0">
                  <a:pos x="99" y="99"/>
                </a:cxn>
              </a:cxnLst>
              <a:rect l="0" t="0" r="r" b="b"/>
              <a:pathLst>
                <a:path w="233" h="99">
                  <a:moveTo>
                    <a:pt x="87" y="99"/>
                  </a:moveTo>
                  <a:lnTo>
                    <a:pt x="75" y="98"/>
                  </a:lnTo>
                  <a:lnTo>
                    <a:pt x="63" y="97"/>
                  </a:lnTo>
                  <a:lnTo>
                    <a:pt x="52" y="95"/>
                  </a:lnTo>
                  <a:lnTo>
                    <a:pt x="42" y="94"/>
                  </a:lnTo>
                  <a:lnTo>
                    <a:pt x="31" y="92"/>
                  </a:lnTo>
                  <a:lnTo>
                    <a:pt x="21" y="91"/>
                  </a:lnTo>
                  <a:lnTo>
                    <a:pt x="11" y="88"/>
                  </a:lnTo>
                  <a:lnTo>
                    <a:pt x="0" y="86"/>
                  </a:lnTo>
                  <a:lnTo>
                    <a:pt x="2" y="79"/>
                  </a:lnTo>
                  <a:lnTo>
                    <a:pt x="8" y="74"/>
                  </a:lnTo>
                  <a:lnTo>
                    <a:pt x="15" y="70"/>
                  </a:lnTo>
                  <a:lnTo>
                    <a:pt x="23" y="70"/>
                  </a:lnTo>
                  <a:lnTo>
                    <a:pt x="27" y="75"/>
                  </a:lnTo>
                  <a:lnTo>
                    <a:pt x="35" y="78"/>
                  </a:lnTo>
                  <a:lnTo>
                    <a:pt x="45" y="80"/>
                  </a:lnTo>
                  <a:lnTo>
                    <a:pt x="56" y="81"/>
                  </a:lnTo>
                  <a:lnTo>
                    <a:pt x="68" y="81"/>
                  </a:lnTo>
                  <a:lnTo>
                    <a:pt x="80" y="81"/>
                  </a:lnTo>
                  <a:lnTo>
                    <a:pt x="91" y="80"/>
                  </a:lnTo>
                  <a:lnTo>
                    <a:pt x="99" y="78"/>
                  </a:lnTo>
                  <a:lnTo>
                    <a:pt x="94" y="75"/>
                  </a:lnTo>
                  <a:lnTo>
                    <a:pt x="86" y="71"/>
                  </a:lnTo>
                  <a:lnTo>
                    <a:pt x="76" y="69"/>
                  </a:lnTo>
                  <a:lnTo>
                    <a:pt x="65" y="68"/>
                  </a:lnTo>
                  <a:lnTo>
                    <a:pt x="55" y="67"/>
                  </a:lnTo>
                  <a:lnTo>
                    <a:pt x="46" y="67"/>
                  </a:lnTo>
                  <a:lnTo>
                    <a:pt x="38" y="66"/>
                  </a:lnTo>
                  <a:lnTo>
                    <a:pt x="32" y="66"/>
                  </a:lnTo>
                  <a:lnTo>
                    <a:pt x="33" y="62"/>
                  </a:lnTo>
                  <a:lnTo>
                    <a:pt x="34" y="57"/>
                  </a:lnTo>
                  <a:lnTo>
                    <a:pt x="35" y="53"/>
                  </a:lnTo>
                  <a:lnTo>
                    <a:pt x="36" y="49"/>
                  </a:lnTo>
                  <a:lnTo>
                    <a:pt x="41" y="49"/>
                  </a:lnTo>
                  <a:lnTo>
                    <a:pt x="45" y="49"/>
                  </a:lnTo>
                  <a:lnTo>
                    <a:pt x="50" y="49"/>
                  </a:lnTo>
                  <a:lnTo>
                    <a:pt x="55" y="50"/>
                  </a:lnTo>
                  <a:lnTo>
                    <a:pt x="60" y="50"/>
                  </a:lnTo>
                  <a:lnTo>
                    <a:pt x="66" y="49"/>
                  </a:lnTo>
                  <a:lnTo>
                    <a:pt x="71" y="49"/>
                  </a:lnTo>
                  <a:lnTo>
                    <a:pt x="76" y="48"/>
                  </a:lnTo>
                  <a:lnTo>
                    <a:pt x="72" y="45"/>
                  </a:lnTo>
                  <a:lnTo>
                    <a:pt x="66" y="43"/>
                  </a:lnTo>
                  <a:lnTo>
                    <a:pt x="60" y="42"/>
                  </a:lnTo>
                  <a:lnTo>
                    <a:pt x="54" y="42"/>
                  </a:lnTo>
                  <a:lnTo>
                    <a:pt x="49" y="41"/>
                  </a:lnTo>
                  <a:lnTo>
                    <a:pt x="45" y="39"/>
                  </a:lnTo>
                  <a:lnTo>
                    <a:pt x="42" y="35"/>
                  </a:lnTo>
                  <a:lnTo>
                    <a:pt x="42" y="30"/>
                  </a:lnTo>
                  <a:lnTo>
                    <a:pt x="46" y="29"/>
                  </a:lnTo>
                  <a:lnTo>
                    <a:pt x="50" y="28"/>
                  </a:lnTo>
                  <a:lnTo>
                    <a:pt x="54" y="27"/>
                  </a:lnTo>
                  <a:lnTo>
                    <a:pt x="58" y="26"/>
                  </a:lnTo>
                  <a:lnTo>
                    <a:pt x="59" y="25"/>
                  </a:lnTo>
                  <a:lnTo>
                    <a:pt x="60" y="23"/>
                  </a:lnTo>
                  <a:lnTo>
                    <a:pt x="60" y="22"/>
                  </a:lnTo>
                  <a:lnTo>
                    <a:pt x="61" y="21"/>
                  </a:lnTo>
                  <a:lnTo>
                    <a:pt x="57" y="20"/>
                  </a:lnTo>
                  <a:lnTo>
                    <a:pt x="52" y="18"/>
                  </a:lnTo>
                  <a:lnTo>
                    <a:pt x="48" y="17"/>
                  </a:lnTo>
                  <a:lnTo>
                    <a:pt x="44" y="16"/>
                  </a:lnTo>
                  <a:lnTo>
                    <a:pt x="44" y="12"/>
                  </a:lnTo>
                  <a:lnTo>
                    <a:pt x="45" y="8"/>
                  </a:lnTo>
                  <a:lnTo>
                    <a:pt x="45" y="5"/>
                  </a:lnTo>
                  <a:lnTo>
                    <a:pt x="45" y="1"/>
                  </a:lnTo>
                  <a:lnTo>
                    <a:pt x="47" y="0"/>
                  </a:lnTo>
                  <a:lnTo>
                    <a:pt x="48" y="0"/>
                  </a:lnTo>
                  <a:lnTo>
                    <a:pt x="50" y="0"/>
                  </a:lnTo>
                  <a:lnTo>
                    <a:pt x="51" y="0"/>
                  </a:lnTo>
                  <a:lnTo>
                    <a:pt x="58" y="6"/>
                  </a:lnTo>
                  <a:lnTo>
                    <a:pt x="66" y="12"/>
                  </a:lnTo>
                  <a:lnTo>
                    <a:pt x="73" y="18"/>
                  </a:lnTo>
                  <a:lnTo>
                    <a:pt x="82" y="25"/>
                  </a:lnTo>
                  <a:lnTo>
                    <a:pt x="89" y="32"/>
                  </a:lnTo>
                  <a:lnTo>
                    <a:pt x="97" y="40"/>
                  </a:lnTo>
                  <a:lnTo>
                    <a:pt x="105" y="47"/>
                  </a:lnTo>
                  <a:lnTo>
                    <a:pt x="113" y="55"/>
                  </a:lnTo>
                  <a:lnTo>
                    <a:pt x="127" y="59"/>
                  </a:lnTo>
                  <a:lnTo>
                    <a:pt x="141" y="60"/>
                  </a:lnTo>
                  <a:lnTo>
                    <a:pt x="155" y="57"/>
                  </a:lnTo>
                  <a:lnTo>
                    <a:pt x="169" y="51"/>
                  </a:lnTo>
                  <a:lnTo>
                    <a:pt x="182" y="43"/>
                  </a:lnTo>
                  <a:lnTo>
                    <a:pt x="195" y="34"/>
                  </a:lnTo>
                  <a:lnTo>
                    <a:pt x="207" y="25"/>
                  </a:lnTo>
                  <a:lnTo>
                    <a:pt x="218" y="16"/>
                  </a:lnTo>
                  <a:lnTo>
                    <a:pt x="219" y="15"/>
                  </a:lnTo>
                  <a:lnTo>
                    <a:pt x="221" y="15"/>
                  </a:lnTo>
                  <a:lnTo>
                    <a:pt x="222" y="15"/>
                  </a:lnTo>
                  <a:lnTo>
                    <a:pt x="223" y="15"/>
                  </a:lnTo>
                  <a:lnTo>
                    <a:pt x="220" y="28"/>
                  </a:lnTo>
                  <a:lnTo>
                    <a:pt x="216" y="35"/>
                  </a:lnTo>
                  <a:lnTo>
                    <a:pt x="208" y="41"/>
                  </a:lnTo>
                  <a:lnTo>
                    <a:pt x="196" y="46"/>
                  </a:lnTo>
                  <a:lnTo>
                    <a:pt x="196" y="47"/>
                  </a:lnTo>
                  <a:lnTo>
                    <a:pt x="196" y="49"/>
                  </a:lnTo>
                  <a:lnTo>
                    <a:pt x="196" y="50"/>
                  </a:lnTo>
                  <a:lnTo>
                    <a:pt x="195" y="51"/>
                  </a:lnTo>
                  <a:lnTo>
                    <a:pt x="201" y="51"/>
                  </a:lnTo>
                  <a:lnTo>
                    <a:pt x="207" y="50"/>
                  </a:lnTo>
                  <a:lnTo>
                    <a:pt x="212" y="50"/>
                  </a:lnTo>
                  <a:lnTo>
                    <a:pt x="218" y="49"/>
                  </a:lnTo>
                  <a:lnTo>
                    <a:pt x="214" y="59"/>
                  </a:lnTo>
                  <a:lnTo>
                    <a:pt x="207" y="65"/>
                  </a:lnTo>
                  <a:lnTo>
                    <a:pt x="197" y="69"/>
                  </a:lnTo>
                  <a:lnTo>
                    <a:pt x="186" y="72"/>
                  </a:lnTo>
                  <a:lnTo>
                    <a:pt x="174" y="74"/>
                  </a:lnTo>
                  <a:lnTo>
                    <a:pt x="162" y="75"/>
                  </a:lnTo>
                  <a:lnTo>
                    <a:pt x="150" y="77"/>
                  </a:lnTo>
                  <a:lnTo>
                    <a:pt x="141" y="80"/>
                  </a:lnTo>
                  <a:lnTo>
                    <a:pt x="149" y="85"/>
                  </a:lnTo>
                  <a:lnTo>
                    <a:pt x="160" y="86"/>
                  </a:lnTo>
                  <a:lnTo>
                    <a:pt x="172" y="85"/>
                  </a:lnTo>
                  <a:lnTo>
                    <a:pt x="186" y="81"/>
                  </a:lnTo>
                  <a:lnTo>
                    <a:pt x="199" y="78"/>
                  </a:lnTo>
                  <a:lnTo>
                    <a:pt x="211" y="76"/>
                  </a:lnTo>
                  <a:lnTo>
                    <a:pt x="223" y="76"/>
                  </a:lnTo>
                  <a:lnTo>
                    <a:pt x="233" y="80"/>
                  </a:lnTo>
                  <a:lnTo>
                    <a:pt x="222" y="86"/>
                  </a:lnTo>
                  <a:lnTo>
                    <a:pt x="206" y="91"/>
                  </a:lnTo>
                  <a:lnTo>
                    <a:pt x="186" y="94"/>
                  </a:lnTo>
                  <a:lnTo>
                    <a:pt x="163" y="97"/>
                  </a:lnTo>
                  <a:lnTo>
                    <a:pt x="139" y="98"/>
                  </a:lnTo>
                  <a:lnTo>
                    <a:pt x="117" y="99"/>
                  </a:lnTo>
                  <a:lnTo>
                    <a:pt x="99" y="99"/>
                  </a:lnTo>
                  <a:lnTo>
                    <a:pt x="87" y="99"/>
                  </a:lnTo>
                  <a:close/>
                </a:path>
              </a:pathLst>
            </a:custGeom>
            <a:solidFill>
              <a:srgbClr val="33CC3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80" name="Freeform 181"/>
            <p:cNvSpPr>
              <a:spLocks/>
            </p:cNvSpPr>
            <p:nvPr/>
          </p:nvSpPr>
          <p:spPr bwMode="auto">
            <a:xfrm>
              <a:off x="3048" y="3009"/>
              <a:ext cx="831" cy="720"/>
            </a:xfrm>
            <a:custGeom>
              <a:avLst/>
              <a:gdLst/>
              <a:ahLst/>
              <a:cxnLst>
                <a:cxn ang="0">
                  <a:pos x="332" y="686"/>
                </a:cxn>
                <a:cxn ang="0">
                  <a:pos x="96" y="682"/>
                </a:cxn>
                <a:cxn ang="0">
                  <a:pos x="20" y="673"/>
                </a:cxn>
                <a:cxn ang="0">
                  <a:pos x="89" y="658"/>
                </a:cxn>
                <a:cxn ang="0">
                  <a:pos x="20" y="649"/>
                </a:cxn>
                <a:cxn ang="0">
                  <a:pos x="179" y="640"/>
                </a:cxn>
                <a:cxn ang="0">
                  <a:pos x="126" y="628"/>
                </a:cxn>
                <a:cxn ang="0">
                  <a:pos x="23" y="636"/>
                </a:cxn>
                <a:cxn ang="0">
                  <a:pos x="110" y="611"/>
                </a:cxn>
                <a:cxn ang="0">
                  <a:pos x="145" y="603"/>
                </a:cxn>
                <a:cxn ang="0">
                  <a:pos x="99" y="588"/>
                </a:cxn>
                <a:cxn ang="0">
                  <a:pos x="206" y="613"/>
                </a:cxn>
                <a:cxn ang="0">
                  <a:pos x="248" y="634"/>
                </a:cxn>
                <a:cxn ang="0">
                  <a:pos x="281" y="649"/>
                </a:cxn>
                <a:cxn ang="0">
                  <a:pos x="254" y="657"/>
                </a:cxn>
                <a:cxn ang="0">
                  <a:pos x="380" y="669"/>
                </a:cxn>
                <a:cxn ang="0">
                  <a:pos x="523" y="685"/>
                </a:cxn>
                <a:cxn ang="0">
                  <a:pos x="469" y="670"/>
                </a:cxn>
                <a:cxn ang="0">
                  <a:pos x="548" y="670"/>
                </a:cxn>
                <a:cxn ang="0">
                  <a:pos x="523" y="661"/>
                </a:cxn>
                <a:cxn ang="0">
                  <a:pos x="553" y="651"/>
                </a:cxn>
                <a:cxn ang="0">
                  <a:pos x="561" y="640"/>
                </a:cxn>
                <a:cxn ang="0">
                  <a:pos x="566" y="625"/>
                </a:cxn>
                <a:cxn ang="0">
                  <a:pos x="579" y="606"/>
                </a:cxn>
                <a:cxn ang="0">
                  <a:pos x="587" y="578"/>
                </a:cxn>
                <a:cxn ang="0">
                  <a:pos x="599" y="560"/>
                </a:cxn>
                <a:cxn ang="0">
                  <a:pos x="591" y="545"/>
                </a:cxn>
                <a:cxn ang="0">
                  <a:pos x="613" y="533"/>
                </a:cxn>
                <a:cxn ang="0">
                  <a:pos x="613" y="507"/>
                </a:cxn>
                <a:cxn ang="0">
                  <a:pos x="626" y="483"/>
                </a:cxn>
                <a:cxn ang="0">
                  <a:pos x="623" y="464"/>
                </a:cxn>
                <a:cxn ang="0">
                  <a:pos x="627" y="445"/>
                </a:cxn>
                <a:cxn ang="0">
                  <a:pos x="639" y="435"/>
                </a:cxn>
                <a:cxn ang="0">
                  <a:pos x="642" y="422"/>
                </a:cxn>
                <a:cxn ang="0">
                  <a:pos x="639" y="412"/>
                </a:cxn>
                <a:cxn ang="0">
                  <a:pos x="649" y="392"/>
                </a:cxn>
                <a:cxn ang="0">
                  <a:pos x="662" y="373"/>
                </a:cxn>
                <a:cxn ang="0">
                  <a:pos x="656" y="360"/>
                </a:cxn>
                <a:cxn ang="0">
                  <a:pos x="673" y="348"/>
                </a:cxn>
                <a:cxn ang="0">
                  <a:pos x="676" y="335"/>
                </a:cxn>
                <a:cxn ang="0">
                  <a:pos x="672" y="321"/>
                </a:cxn>
                <a:cxn ang="0">
                  <a:pos x="689" y="304"/>
                </a:cxn>
                <a:cxn ang="0">
                  <a:pos x="689" y="294"/>
                </a:cxn>
                <a:cxn ang="0">
                  <a:pos x="701" y="274"/>
                </a:cxn>
                <a:cxn ang="0">
                  <a:pos x="698" y="260"/>
                </a:cxn>
                <a:cxn ang="0">
                  <a:pos x="719" y="242"/>
                </a:cxn>
                <a:cxn ang="0">
                  <a:pos x="713" y="226"/>
                </a:cxn>
                <a:cxn ang="0">
                  <a:pos x="717" y="217"/>
                </a:cxn>
                <a:cxn ang="0">
                  <a:pos x="737" y="198"/>
                </a:cxn>
                <a:cxn ang="0">
                  <a:pos x="743" y="179"/>
                </a:cxn>
                <a:cxn ang="0">
                  <a:pos x="742" y="160"/>
                </a:cxn>
                <a:cxn ang="0">
                  <a:pos x="745" y="153"/>
                </a:cxn>
                <a:cxn ang="0">
                  <a:pos x="762" y="113"/>
                </a:cxn>
                <a:cxn ang="0">
                  <a:pos x="770" y="102"/>
                </a:cxn>
                <a:cxn ang="0">
                  <a:pos x="786" y="84"/>
                </a:cxn>
                <a:cxn ang="0">
                  <a:pos x="788" y="62"/>
                </a:cxn>
                <a:cxn ang="0">
                  <a:pos x="794" y="37"/>
                </a:cxn>
                <a:cxn ang="0">
                  <a:pos x="804" y="19"/>
                </a:cxn>
                <a:cxn ang="0">
                  <a:pos x="828" y="28"/>
                </a:cxn>
                <a:cxn ang="0">
                  <a:pos x="753" y="195"/>
                </a:cxn>
                <a:cxn ang="0">
                  <a:pos x="614" y="585"/>
                </a:cxn>
                <a:cxn ang="0">
                  <a:pos x="564" y="720"/>
                </a:cxn>
              </a:cxnLst>
              <a:rect l="0" t="0" r="r" b="b"/>
              <a:pathLst>
                <a:path w="831" h="720">
                  <a:moveTo>
                    <a:pt x="561" y="720"/>
                  </a:moveTo>
                  <a:lnTo>
                    <a:pt x="536" y="715"/>
                  </a:lnTo>
                  <a:lnTo>
                    <a:pt x="509" y="709"/>
                  </a:lnTo>
                  <a:lnTo>
                    <a:pt x="484" y="704"/>
                  </a:lnTo>
                  <a:lnTo>
                    <a:pt x="459" y="700"/>
                  </a:lnTo>
                  <a:lnTo>
                    <a:pt x="433" y="697"/>
                  </a:lnTo>
                  <a:lnTo>
                    <a:pt x="408" y="693"/>
                  </a:lnTo>
                  <a:lnTo>
                    <a:pt x="383" y="691"/>
                  </a:lnTo>
                  <a:lnTo>
                    <a:pt x="357" y="688"/>
                  </a:lnTo>
                  <a:lnTo>
                    <a:pt x="332" y="686"/>
                  </a:lnTo>
                  <a:lnTo>
                    <a:pt x="307" y="684"/>
                  </a:lnTo>
                  <a:lnTo>
                    <a:pt x="281" y="683"/>
                  </a:lnTo>
                  <a:lnTo>
                    <a:pt x="256" y="682"/>
                  </a:lnTo>
                  <a:lnTo>
                    <a:pt x="231" y="681"/>
                  </a:lnTo>
                  <a:lnTo>
                    <a:pt x="204" y="680"/>
                  </a:lnTo>
                  <a:lnTo>
                    <a:pt x="179" y="680"/>
                  </a:lnTo>
                  <a:lnTo>
                    <a:pt x="154" y="680"/>
                  </a:lnTo>
                  <a:lnTo>
                    <a:pt x="134" y="681"/>
                  </a:lnTo>
                  <a:lnTo>
                    <a:pt x="115" y="681"/>
                  </a:lnTo>
                  <a:lnTo>
                    <a:pt x="96" y="682"/>
                  </a:lnTo>
                  <a:lnTo>
                    <a:pt x="78" y="682"/>
                  </a:lnTo>
                  <a:lnTo>
                    <a:pt x="58" y="683"/>
                  </a:lnTo>
                  <a:lnTo>
                    <a:pt x="39" y="684"/>
                  </a:lnTo>
                  <a:lnTo>
                    <a:pt x="20" y="684"/>
                  </a:lnTo>
                  <a:lnTo>
                    <a:pt x="0" y="685"/>
                  </a:lnTo>
                  <a:lnTo>
                    <a:pt x="1" y="683"/>
                  </a:lnTo>
                  <a:lnTo>
                    <a:pt x="1" y="680"/>
                  </a:lnTo>
                  <a:lnTo>
                    <a:pt x="1" y="677"/>
                  </a:lnTo>
                  <a:lnTo>
                    <a:pt x="2" y="675"/>
                  </a:lnTo>
                  <a:lnTo>
                    <a:pt x="20" y="673"/>
                  </a:lnTo>
                  <a:lnTo>
                    <a:pt x="37" y="671"/>
                  </a:lnTo>
                  <a:lnTo>
                    <a:pt x="55" y="670"/>
                  </a:lnTo>
                  <a:lnTo>
                    <a:pt x="72" y="669"/>
                  </a:lnTo>
                  <a:lnTo>
                    <a:pt x="90" y="667"/>
                  </a:lnTo>
                  <a:lnTo>
                    <a:pt x="108" y="665"/>
                  </a:lnTo>
                  <a:lnTo>
                    <a:pt x="125" y="663"/>
                  </a:lnTo>
                  <a:lnTo>
                    <a:pt x="143" y="660"/>
                  </a:lnTo>
                  <a:lnTo>
                    <a:pt x="124" y="659"/>
                  </a:lnTo>
                  <a:lnTo>
                    <a:pt x="107" y="659"/>
                  </a:lnTo>
                  <a:lnTo>
                    <a:pt x="89" y="658"/>
                  </a:lnTo>
                  <a:lnTo>
                    <a:pt x="72" y="658"/>
                  </a:lnTo>
                  <a:lnTo>
                    <a:pt x="55" y="659"/>
                  </a:lnTo>
                  <a:lnTo>
                    <a:pt x="39" y="660"/>
                  </a:lnTo>
                  <a:lnTo>
                    <a:pt x="22" y="661"/>
                  </a:lnTo>
                  <a:lnTo>
                    <a:pt x="5" y="663"/>
                  </a:lnTo>
                  <a:lnTo>
                    <a:pt x="5" y="660"/>
                  </a:lnTo>
                  <a:lnTo>
                    <a:pt x="6" y="657"/>
                  </a:lnTo>
                  <a:lnTo>
                    <a:pt x="6" y="654"/>
                  </a:lnTo>
                  <a:lnTo>
                    <a:pt x="7" y="652"/>
                  </a:lnTo>
                  <a:lnTo>
                    <a:pt x="20" y="649"/>
                  </a:lnTo>
                  <a:lnTo>
                    <a:pt x="33" y="647"/>
                  </a:lnTo>
                  <a:lnTo>
                    <a:pt x="46" y="645"/>
                  </a:lnTo>
                  <a:lnTo>
                    <a:pt x="59" y="643"/>
                  </a:lnTo>
                  <a:lnTo>
                    <a:pt x="72" y="641"/>
                  </a:lnTo>
                  <a:lnTo>
                    <a:pt x="86" y="640"/>
                  </a:lnTo>
                  <a:lnTo>
                    <a:pt x="100" y="639"/>
                  </a:lnTo>
                  <a:lnTo>
                    <a:pt x="114" y="638"/>
                  </a:lnTo>
                  <a:lnTo>
                    <a:pt x="141" y="639"/>
                  </a:lnTo>
                  <a:lnTo>
                    <a:pt x="163" y="639"/>
                  </a:lnTo>
                  <a:lnTo>
                    <a:pt x="179" y="640"/>
                  </a:lnTo>
                  <a:lnTo>
                    <a:pt x="191" y="641"/>
                  </a:lnTo>
                  <a:lnTo>
                    <a:pt x="199" y="641"/>
                  </a:lnTo>
                  <a:lnTo>
                    <a:pt x="204" y="641"/>
                  </a:lnTo>
                  <a:lnTo>
                    <a:pt x="208" y="641"/>
                  </a:lnTo>
                  <a:lnTo>
                    <a:pt x="211" y="641"/>
                  </a:lnTo>
                  <a:lnTo>
                    <a:pt x="193" y="638"/>
                  </a:lnTo>
                  <a:lnTo>
                    <a:pt x="175" y="635"/>
                  </a:lnTo>
                  <a:lnTo>
                    <a:pt x="159" y="632"/>
                  </a:lnTo>
                  <a:lnTo>
                    <a:pt x="142" y="630"/>
                  </a:lnTo>
                  <a:lnTo>
                    <a:pt x="126" y="628"/>
                  </a:lnTo>
                  <a:lnTo>
                    <a:pt x="110" y="627"/>
                  </a:lnTo>
                  <a:lnTo>
                    <a:pt x="93" y="626"/>
                  </a:lnTo>
                  <a:lnTo>
                    <a:pt x="75" y="626"/>
                  </a:lnTo>
                  <a:lnTo>
                    <a:pt x="59" y="629"/>
                  </a:lnTo>
                  <a:lnTo>
                    <a:pt x="47" y="631"/>
                  </a:lnTo>
                  <a:lnTo>
                    <a:pt x="38" y="634"/>
                  </a:lnTo>
                  <a:lnTo>
                    <a:pt x="32" y="635"/>
                  </a:lnTo>
                  <a:lnTo>
                    <a:pt x="27" y="636"/>
                  </a:lnTo>
                  <a:lnTo>
                    <a:pt x="25" y="636"/>
                  </a:lnTo>
                  <a:lnTo>
                    <a:pt x="23" y="636"/>
                  </a:lnTo>
                  <a:lnTo>
                    <a:pt x="21" y="636"/>
                  </a:lnTo>
                  <a:lnTo>
                    <a:pt x="27" y="628"/>
                  </a:lnTo>
                  <a:lnTo>
                    <a:pt x="34" y="622"/>
                  </a:lnTo>
                  <a:lnTo>
                    <a:pt x="43" y="618"/>
                  </a:lnTo>
                  <a:lnTo>
                    <a:pt x="52" y="615"/>
                  </a:lnTo>
                  <a:lnTo>
                    <a:pt x="62" y="613"/>
                  </a:lnTo>
                  <a:lnTo>
                    <a:pt x="74" y="612"/>
                  </a:lnTo>
                  <a:lnTo>
                    <a:pt x="86" y="611"/>
                  </a:lnTo>
                  <a:lnTo>
                    <a:pt x="98" y="611"/>
                  </a:lnTo>
                  <a:lnTo>
                    <a:pt x="110" y="611"/>
                  </a:lnTo>
                  <a:lnTo>
                    <a:pt x="122" y="612"/>
                  </a:lnTo>
                  <a:lnTo>
                    <a:pt x="134" y="612"/>
                  </a:lnTo>
                  <a:lnTo>
                    <a:pt x="146" y="613"/>
                  </a:lnTo>
                  <a:lnTo>
                    <a:pt x="158" y="613"/>
                  </a:lnTo>
                  <a:lnTo>
                    <a:pt x="168" y="613"/>
                  </a:lnTo>
                  <a:lnTo>
                    <a:pt x="177" y="612"/>
                  </a:lnTo>
                  <a:lnTo>
                    <a:pt x="185" y="610"/>
                  </a:lnTo>
                  <a:lnTo>
                    <a:pt x="171" y="607"/>
                  </a:lnTo>
                  <a:lnTo>
                    <a:pt x="158" y="605"/>
                  </a:lnTo>
                  <a:lnTo>
                    <a:pt x="145" y="603"/>
                  </a:lnTo>
                  <a:lnTo>
                    <a:pt x="133" y="601"/>
                  </a:lnTo>
                  <a:lnTo>
                    <a:pt x="121" y="600"/>
                  </a:lnTo>
                  <a:lnTo>
                    <a:pt x="109" y="599"/>
                  </a:lnTo>
                  <a:lnTo>
                    <a:pt x="97" y="599"/>
                  </a:lnTo>
                  <a:lnTo>
                    <a:pt x="85" y="599"/>
                  </a:lnTo>
                  <a:lnTo>
                    <a:pt x="85" y="598"/>
                  </a:lnTo>
                  <a:lnTo>
                    <a:pt x="85" y="596"/>
                  </a:lnTo>
                  <a:lnTo>
                    <a:pt x="85" y="595"/>
                  </a:lnTo>
                  <a:lnTo>
                    <a:pt x="86" y="594"/>
                  </a:lnTo>
                  <a:lnTo>
                    <a:pt x="99" y="588"/>
                  </a:lnTo>
                  <a:lnTo>
                    <a:pt x="114" y="585"/>
                  </a:lnTo>
                  <a:lnTo>
                    <a:pt x="130" y="584"/>
                  </a:lnTo>
                  <a:lnTo>
                    <a:pt x="147" y="584"/>
                  </a:lnTo>
                  <a:lnTo>
                    <a:pt x="165" y="587"/>
                  </a:lnTo>
                  <a:lnTo>
                    <a:pt x="182" y="593"/>
                  </a:lnTo>
                  <a:lnTo>
                    <a:pt x="196" y="600"/>
                  </a:lnTo>
                  <a:lnTo>
                    <a:pt x="208" y="610"/>
                  </a:lnTo>
                  <a:lnTo>
                    <a:pt x="207" y="611"/>
                  </a:lnTo>
                  <a:lnTo>
                    <a:pt x="207" y="612"/>
                  </a:lnTo>
                  <a:lnTo>
                    <a:pt x="206" y="613"/>
                  </a:lnTo>
                  <a:lnTo>
                    <a:pt x="205" y="614"/>
                  </a:lnTo>
                  <a:lnTo>
                    <a:pt x="209" y="617"/>
                  </a:lnTo>
                  <a:lnTo>
                    <a:pt x="214" y="619"/>
                  </a:lnTo>
                  <a:lnTo>
                    <a:pt x="219" y="620"/>
                  </a:lnTo>
                  <a:lnTo>
                    <a:pt x="225" y="622"/>
                  </a:lnTo>
                  <a:lnTo>
                    <a:pt x="231" y="623"/>
                  </a:lnTo>
                  <a:lnTo>
                    <a:pt x="237" y="625"/>
                  </a:lnTo>
                  <a:lnTo>
                    <a:pt x="243" y="627"/>
                  </a:lnTo>
                  <a:lnTo>
                    <a:pt x="249" y="631"/>
                  </a:lnTo>
                  <a:lnTo>
                    <a:pt x="248" y="634"/>
                  </a:lnTo>
                  <a:lnTo>
                    <a:pt x="247" y="635"/>
                  </a:lnTo>
                  <a:lnTo>
                    <a:pt x="245" y="635"/>
                  </a:lnTo>
                  <a:lnTo>
                    <a:pt x="241" y="636"/>
                  </a:lnTo>
                  <a:lnTo>
                    <a:pt x="248" y="638"/>
                  </a:lnTo>
                  <a:lnTo>
                    <a:pt x="254" y="640"/>
                  </a:lnTo>
                  <a:lnTo>
                    <a:pt x="260" y="642"/>
                  </a:lnTo>
                  <a:lnTo>
                    <a:pt x="265" y="643"/>
                  </a:lnTo>
                  <a:lnTo>
                    <a:pt x="271" y="645"/>
                  </a:lnTo>
                  <a:lnTo>
                    <a:pt x="276" y="647"/>
                  </a:lnTo>
                  <a:lnTo>
                    <a:pt x="281" y="649"/>
                  </a:lnTo>
                  <a:lnTo>
                    <a:pt x="287" y="651"/>
                  </a:lnTo>
                  <a:lnTo>
                    <a:pt x="285" y="651"/>
                  </a:lnTo>
                  <a:lnTo>
                    <a:pt x="281" y="652"/>
                  </a:lnTo>
                  <a:lnTo>
                    <a:pt x="276" y="652"/>
                  </a:lnTo>
                  <a:lnTo>
                    <a:pt x="270" y="652"/>
                  </a:lnTo>
                  <a:lnTo>
                    <a:pt x="264" y="652"/>
                  </a:lnTo>
                  <a:lnTo>
                    <a:pt x="258" y="653"/>
                  </a:lnTo>
                  <a:lnTo>
                    <a:pt x="253" y="653"/>
                  </a:lnTo>
                  <a:lnTo>
                    <a:pt x="249" y="654"/>
                  </a:lnTo>
                  <a:lnTo>
                    <a:pt x="254" y="657"/>
                  </a:lnTo>
                  <a:lnTo>
                    <a:pt x="263" y="660"/>
                  </a:lnTo>
                  <a:lnTo>
                    <a:pt x="275" y="662"/>
                  </a:lnTo>
                  <a:lnTo>
                    <a:pt x="287" y="663"/>
                  </a:lnTo>
                  <a:lnTo>
                    <a:pt x="302" y="663"/>
                  </a:lnTo>
                  <a:lnTo>
                    <a:pt x="315" y="664"/>
                  </a:lnTo>
                  <a:lnTo>
                    <a:pt x="326" y="664"/>
                  </a:lnTo>
                  <a:lnTo>
                    <a:pt x="335" y="664"/>
                  </a:lnTo>
                  <a:lnTo>
                    <a:pt x="350" y="666"/>
                  </a:lnTo>
                  <a:lnTo>
                    <a:pt x="364" y="668"/>
                  </a:lnTo>
                  <a:lnTo>
                    <a:pt x="380" y="669"/>
                  </a:lnTo>
                  <a:lnTo>
                    <a:pt x="395" y="669"/>
                  </a:lnTo>
                  <a:lnTo>
                    <a:pt x="409" y="670"/>
                  </a:lnTo>
                  <a:lnTo>
                    <a:pt x="424" y="672"/>
                  </a:lnTo>
                  <a:lnTo>
                    <a:pt x="438" y="675"/>
                  </a:lnTo>
                  <a:lnTo>
                    <a:pt x="454" y="679"/>
                  </a:lnTo>
                  <a:lnTo>
                    <a:pt x="477" y="681"/>
                  </a:lnTo>
                  <a:lnTo>
                    <a:pt x="495" y="683"/>
                  </a:lnTo>
                  <a:lnTo>
                    <a:pt x="508" y="684"/>
                  </a:lnTo>
                  <a:lnTo>
                    <a:pt x="517" y="685"/>
                  </a:lnTo>
                  <a:lnTo>
                    <a:pt x="523" y="685"/>
                  </a:lnTo>
                  <a:lnTo>
                    <a:pt x="528" y="685"/>
                  </a:lnTo>
                  <a:lnTo>
                    <a:pt x="531" y="685"/>
                  </a:lnTo>
                  <a:lnTo>
                    <a:pt x="534" y="685"/>
                  </a:lnTo>
                  <a:lnTo>
                    <a:pt x="530" y="684"/>
                  </a:lnTo>
                  <a:lnTo>
                    <a:pt x="521" y="682"/>
                  </a:lnTo>
                  <a:lnTo>
                    <a:pt x="510" y="680"/>
                  </a:lnTo>
                  <a:lnTo>
                    <a:pt x="498" y="677"/>
                  </a:lnTo>
                  <a:lnTo>
                    <a:pt x="487" y="674"/>
                  </a:lnTo>
                  <a:lnTo>
                    <a:pt x="477" y="672"/>
                  </a:lnTo>
                  <a:lnTo>
                    <a:pt x="469" y="670"/>
                  </a:lnTo>
                  <a:lnTo>
                    <a:pt x="466" y="669"/>
                  </a:lnTo>
                  <a:lnTo>
                    <a:pt x="475" y="667"/>
                  </a:lnTo>
                  <a:lnTo>
                    <a:pt x="485" y="666"/>
                  </a:lnTo>
                  <a:lnTo>
                    <a:pt x="494" y="666"/>
                  </a:lnTo>
                  <a:lnTo>
                    <a:pt x="503" y="666"/>
                  </a:lnTo>
                  <a:lnTo>
                    <a:pt x="513" y="667"/>
                  </a:lnTo>
                  <a:lnTo>
                    <a:pt x="524" y="669"/>
                  </a:lnTo>
                  <a:lnTo>
                    <a:pt x="535" y="670"/>
                  </a:lnTo>
                  <a:lnTo>
                    <a:pt x="547" y="671"/>
                  </a:lnTo>
                  <a:lnTo>
                    <a:pt x="548" y="670"/>
                  </a:lnTo>
                  <a:lnTo>
                    <a:pt x="549" y="669"/>
                  </a:lnTo>
                  <a:lnTo>
                    <a:pt x="550" y="668"/>
                  </a:lnTo>
                  <a:lnTo>
                    <a:pt x="551" y="668"/>
                  </a:lnTo>
                  <a:lnTo>
                    <a:pt x="548" y="666"/>
                  </a:lnTo>
                  <a:lnTo>
                    <a:pt x="545" y="664"/>
                  </a:lnTo>
                  <a:lnTo>
                    <a:pt x="540" y="663"/>
                  </a:lnTo>
                  <a:lnTo>
                    <a:pt x="536" y="662"/>
                  </a:lnTo>
                  <a:lnTo>
                    <a:pt x="532" y="661"/>
                  </a:lnTo>
                  <a:lnTo>
                    <a:pt x="527" y="661"/>
                  </a:lnTo>
                  <a:lnTo>
                    <a:pt x="523" y="661"/>
                  </a:lnTo>
                  <a:lnTo>
                    <a:pt x="520" y="661"/>
                  </a:lnTo>
                  <a:lnTo>
                    <a:pt x="520" y="660"/>
                  </a:lnTo>
                  <a:lnTo>
                    <a:pt x="520" y="658"/>
                  </a:lnTo>
                  <a:lnTo>
                    <a:pt x="520" y="657"/>
                  </a:lnTo>
                  <a:lnTo>
                    <a:pt x="521" y="656"/>
                  </a:lnTo>
                  <a:lnTo>
                    <a:pt x="526" y="655"/>
                  </a:lnTo>
                  <a:lnTo>
                    <a:pt x="532" y="655"/>
                  </a:lnTo>
                  <a:lnTo>
                    <a:pt x="539" y="654"/>
                  </a:lnTo>
                  <a:lnTo>
                    <a:pt x="546" y="653"/>
                  </a:lnTo>
                  <a:lnTo>
                    <a:pt x="553" y="651"/>
                  </a:lnTo>
                  <a:lnTo>
                    <a:pt x="559" y="649"/>
                  </a:lnTo>
                  <a:lnTo>
                    <a:pt x="564" y="647"/>
                  </a:lnTo>
                  <a:lnTo>
                    <a:pt x="566" y="643"/>
                  </a:lnTo>
                  <a:lnTo>
                    <a:pt x="565" y="643"/>
                  </a:lnTo>
                  <a:lnTo>
                    <a:pt x="563" y="643"/>
                  </a:lnTo>
                  <a:lnTo>
                    <a:pt x="562" y="643"/>
                  </a:lnTo>
                  <a:lnTo>
                    <a:pt x="560" y="643"/>
                  </a:lnTo>
                  <a:lnTo>
                    <a:pt x="561" y="642"/>
                  </a:lnTo>
                  <a:lnTo>
                    <a:pt x="561" y="641"/>
                  </a:lnTo>
                  <a:lnTo>
                    <a:pt x="561" y="640"/>
                  </a:lnTo>
                  <a:lnTo>
                    <a:pt x="561" y="639"/>
                  </a:lnTo>
                  <a:lnTo>
                    <a:pt x="566" y="638"/>
                  </a:lnTo>
                  <a:lnTo>
                    <a:pt x="571" y="637"/>
                  </a:lnTo>
                  <a:lnTo>
                    <a:pt x="576" y="637"/>
                  </a:lnTo>
                  <a:lnTo>
                    <a:pt x="581" y="636"/>
                  </a:lnTo>
                  <a:lnTo>
                    <a:pt x="580" y="629"/>
                  </a:lnTo>
                  <a:lnTo>
                    <a:pt x="576" y="627"/>
                  </a:lnTo>
                  <a:lnTo>
                    <a:pt x="571" y="627"/>
                  </a:lnTo>
                  <a:lnTo>
                    <a:pt x="566" y="627"/>
                  </a:lnTo>
                  <a:lnTo>
                    <a:pt x="566" y="625"/>
                  </a:lnTo>
                  <a:lnTo>
                    <a:pt x="567" y="622"/>
                  </a:lnTo>
                  <a:lnTo>
                    <a:pt x="567" y="619"/>
                  </a:lnTo>
                  <a:lnTo>
                    <a:pt x="568" y="617"/>
                  </a:lnTo>
                  <a:lnTo>
                    <a:pt x="578" y="615"/>
                  </a:lnTo>
                  <a:lnTo>
                    <a:pt x="583" y="613"/>
                  </a:lnTo>
                  <a:lnTo>
                    <a:pt x="585" y="612"/>
                  </a:lnTo>
                  <a:lnTo>
                    <a:pt x="586" y="611"/>
                  </a:lnTo>
                  <a:lnTo>
                    <a:pt x="584" y="609"/>
                  </a:lnTo>
                  <a:lnTo>
                    <a:pt x="582" y="607"/>
                  </a:lnTo>
                  <a:lnTo>
                    <a:pt x="579" y="606"/>
                  </a:lnTo>
                  <a:lnTo>
                    <a:pt x="574" y="605"/>
                  </a:lnTo>
                  <a:lnTo>
                    <a:pt x="574" y="595"/>
                  </a:lnTo>
                  <a:lnTo>
                    <a:pt x="576" y="589"/>
                  </a:lnTo>
                  <a:lnTo>
                    <a:pt x="580" y="587"/>
                  </a:lnTo>
                  <a:lnTo>
                    <a:pt x="588" y="585"/>
                  </a:lnTo>
                  <a:lnTo>
                    <a:pt x="588" y="583"/>
                  </a:lnTo>
                  <a:lnTo>
                    <a:pt x="588" y="582"/>
                  </a:lnTo>
                  <a:lnTo>
                    <a:pt x="588" y="580"/>
                  </a:lnTo>
                  <a:lnTo>
                    <a:pt x="588" y="579"/>
                  </a:lnTo>
                  <a:lnTo>
                    <a:pt x="587" y="578"/>
                  </a:lnTo>
                  <a:lnTo>
                    <a:pt x="585" y="578"/>
                  </a:lnTo>
                  <a:lnTo>
                    <a:pt x="584" y="578"/>
                  </a:lnTo>
                  <a:lnTo>
                    <a:pt x="582" y="577"/>
                  </a:lnTo>
                  <a:lnTo>
                    <a:pt x="582" y="572"/>
                  </a:lnTo>
                  <a:lnTo>
                    <a:pt x="583" y="568"/>
                  </a:lnTo>
                  <a:lnTo>
                    <a:pt x="585" y="564"/>
                  </a:lnTo>
                  <a:lnTo>
                    <a:pt x="586" y="561"/>
                  </a:lnTo>
                  <a:lnTo>
                    <a:pt x="590" y="561"/>
                  </a:lnTo>
                  <a:lnTo>
                    <a:pt x="595" y="560"/>
                  </a:lnTo>
                  <a:lnTo>
                    <a:pt x="599" y="560"/>
                  </a:lnTo>
                  <a:lnTo>
                    <a:pt x="604" y="560"/>
                  </a:lnTo>
                  <a:lnTo>
                    <a:pt x="603" y="559"/>
                  </a:lnTo>
                  <a:lnTo>
                    <a:pt x="603" y="558"/>
                  </a:lnTo>
                  <a:lnTo>
                    <a:pt x="603" y="557"/>
                  </a:lnTo>
                  <a:lnTo>
                    <a:pt x="603" y="555"/>
                  </a:lnTo>
                  <a:lnTo>
                    <a:pt x="598" y="554"/>
                  </a:lnTo>
                  <a:lnTo>
                    <a:pt x="595" y="552"/>
                  </a:lnTo>
                  <a:lnTo>
                    <a:pt x="592" y="551"/>
                  </a:lnTo>
                  <a:lnTo>
                    <a:pt x="590" y="550"/>
                  </a:lnTo>
                  <a:lnTo>
                    <a:pt x="591" y="545"/>
                  </a:lnTo>
                  <a:lnTo>
                    <a:pt x="591" y="542"/>
                  </a:lnTo>
                  <a:lnTo>
                    <a:pt x="592" y="539"/>
                  </a:lnTo>
                  <a:lnTo>
                    <a:pt x="594" y="537"/>
                  </a:lnTo>
                  <a:lnTo>
                    <a:pt x="598" y="537"/>
                  </a:lnTo>
                  <a:lnTo>
                    <a:pt x="603" y="537"/>
                  </a:lnTo>
                  <a:lnTo>
                    <a:pt x="607" y="537"/>
                  </a:lnTo>
                  <a:lnTo>
                    <a:pt x="611" y="536"/>
                  </a:lnTo>
                  <a:lnTo>
                    <a:pt x="612" y="535"/>
                  </a:lnTo>
                  <a:lnTo>
                    <a:pt x="612" y="534"/>
                  </a:lnTo>
                  <a:lnTo>
                    <a:pt x="613" y="533"/>
                  </a:lnTo>
                  <a:lnTo>
                    <a:pt x="614" y="533"/>
                  </a:lnTo>
                  <a:lnTo>
                    <a:pt x="613" y="531"/>
                  </a:lnTo>
                  <a:lnTo>
                    <a:pt x="611" y="530"/>
                  </a:lnTo>
                  <a:lnTo>
                    <a:pt x="607" y="529"/>
                  </a:lnTo>
                  <a:lnTo>
                    <a:pt x="601" y="527"/>
                  </a:lnTo>
                  <a:lnTo>
                    <a:pt x="599" y="523"/>
                  </a:lnTo>
                  <a:lnTo>
                    <a:pt x="601" y="520"/>
                  </a:lnTo>
                  <a:lnTo>
                    <a:pt x="601" y="517"/>
                  </a:lnTo>
                  <a:lnTo>
                    <a:pt x="603" y="511"/>
                  </a:lnTo>
                  <a:lnTo>
                    <a:pt x="613" y="507"/>
                  </a:lnTo>
                  <a:lnTo>
                    <a:pt x="619" y="505"/>
                  </a:lnTo>
                  <a:lnTo>
                    <a:pt x="622" y="504"/>
                  </a:lnTo>
                  <a:lnTo>
                    <a:pt x="623" y="503"/>
                  </a:lnTo>
                  <a:lnTo>
                    <a:pt x="619" y="502"/>
                  </a:lnTo>
                  <a:lnTo>
                    <a:pt x="616" y="501"/>
                  </a:lnTo>
                  <a:lnTo>
                    <a:pt x="613" y="500"/>
                  </a:lnTo>
                  <a:lnTo>
                    <a:pt x="609" y="499"/>
                  </a:lnTo>
                  <a:lnTo>
                    <a:pt x="614" y="489"/>
                  </a:lnTo>
                  <a:lnTo>
                    <a:pt x="621" y="485"/>
                  </a:lnTo>
                  <a:lnTo>
                    <a:pt x="626" y="483"/>
                  </a:lnTo>
                  <a:lnTo>
                    <a:pt x="627" y="475"/>
                  </a:lnTo>
                  <a:lnTo>
                    <a:pt x="625" y="475"/>
                  </a:lnTo>
                  <a:lnTo>
                    <a:pt x="623" y="475"/>
                  </a:lnTo>
                  <a:lnTo>
                    <a:pt x="620" y="475"/>
                  </a:lnTo>
                  <a:lnTo>
                    <a:pt x="618" y="475"/>
                  </a:lnTo>
                  <a:lnTo>
                    <a:pt x="619" y="472"/>
                  </a:lnTo>
                  <a:lnTo>
                    <a:pt x="619" y="469"/>
                  </a:lnTo>
                  <a:lnTo>
                    <a:pt x="619" y="467"/>
                  </a:lnTo>
                  <a:lnTo>
                    <a:pt x="619" y="464"/>
                  </a:lnTo>
                  <a:lnTo>
                    <a:pt x="623" y="464"/>
                  </a:lnTo>
                  <a:lnTo>
                    <a:pt x="627" y="462"/>
                  </a:lnTo>
                  <a:lnTo>
                    <a:pt x="631" y="461"/>
                  </a:lnTo>
                  <a:lnTo>
                    <a:pt x="634" y="458"/>
                  </a:lnTo>
                  <a:lnTo>
                    <a:pt x="633" y="457"/>
                  </a:lnTo>
                  <a:lnTo>
                    <a:pt x="632" y="456"/>
                  </a:lnTo>
                  <a:lnTo>
                    <a:pt x="630" y="455"/>
                  </a:lnTo>
                  <a:lnTo>
                    <a:pt x="627" y="454"/>
                  </a:lnTo>
                  <a:lnTo>
                    <a:pt x="627" y="451"/>
                  </a:lnTo>
                  <a:lnTo>
                    <a:pt x="627" y="448"/>
                  </a:lnTo>
                  <a:lnTo>
                    <a:pt x="627" y="445"/>
                  </a:lnTo>
                  <a:lnTo>
                    <a:pt x="627" y="443"/>
                  </a:lnTo>
                  <a:lnTo>
                    <a:pt x="631" y="442"/>
                  </a:lnTo>
                  <a:lnTo>
                    <a:pt x="635" y="442"/>
                  </a:lnTo>
                  <a:lnTo>
                    <a:pt x="638" y="441"/>
                  </a:lnTo>
                  <a:lnTo>
                    <a:pt x="642" y="441"/>
                  </a:lnTo>
                  <a:lnTo>
                    <a:pt x="642" y="439"/>
                  </a:lnTo>
                  <a:lnTo>
                    <a:pt x="642" y="438"/>
                  </a:lnTo>
                  <a:lnTo>
                    <a:pt x="641" y="436"/>
                  </a:lnTo>
                  <a:lnTo>
                    <a:pt x="641" y="435"/>
                  </a:lnTo>
                  <a:lnTo>
                    <a:pt x="639" y="435"/>
                  </a:lnTo>
                  <a:lnTo>
                    <a:pt x="637" y="434"/>
                  </a:lnTo>
                  <a:lnTo>
                    <a:pt x="635" y="434"/>
                  </a:lnTo>
                  <a:lnTo>
                    <a:pt x="633" y="433"/>
                  </a:lnTo>
                  <a:lnTo>
                    <a:pt x="633" y="431"/>
                  </a:lnTo>
                  <a:lnTo>
                    <a:pt x="633" y="428"/>
                  </a:lnTo>
                  <a:lnTo>
                    <a:pt x="633" y="426"/>
                  </a:lnTo>
                  <a:lnTo>
                    <a:pt x="633" y="424"/>
                  </a:lnTo>
                  <a:lnTo>
                    <a:pt x="636" y="423"/>
                  </a:lnTo>
                  <a:lnTo>
                    <a:pt x="639" y="422"/>
                  </a:lnTo>
                  <a:lnTo>
                    <a:pt x="642" y="422"/>
                  </a:lnTo>
                  <a:lnTo>
                    <a:pt x="646" y="421"/>
                  </a:lnTo>
                  <a:lnTo>
                    <a:pt x="646" y="420"/>
                  </a:lnTo>
                  <a:lnTo>
                    <a:pt x="646" y="418"/>
                  </a:lnTo>
                  <a:lnTo>
                    <a:pt x="646" y="417"/>
                  </a:lnTo>
                  <a:lnTo>
                    <a:pt x="646" y="416"/>
                  </a:lnTo>
                  <a:lnTo>
                    <a:pt x="644" y="415"/>
                  </a:lnTo>
                  <a:lnTo>
                    <a:pt x="642" y="415"/>
                  </a:lnTo>
                  <a:lnTo>
                    <a:pt x="641" y="415"/>
                  </a:lnTo>
                  <a:lnTo>
                    <a:pt x="639" y="414"/>
                  </a:lnTo>
                  <a:lnTo>
                    <a:pt x="639" y="412"/>
                  </a:lnTo>
                  <a:lnTo>
                    <a:pt x="640" y="409"/>
                  </a:lnTo>
                  <a:lnTo>
                    <a:pt x="640" y="406"/>
                  </a:lnTo>
                  <a:lnTo>
                    <a:pt x="640" y="404"/>
                  </a:lnTo>
                  <a:lnTo>
                    <a:pt x="644" y="403"/>
                  </a:lnTo>
                  <a:lnTo>
                    <a:pt x="648" y="402"/>
                  </a:lnTo>
                  <a:lnTo>
                    <a:pt x="651" y="402"/>
                  </a:lnTo>
                  <a:lnTo>
                    <a:pt x="655" y="400"/>
                  </a:lnTo>
                  <a:lnTo>
                    <a:pt x="654" y="395"/>
                  </a:lnTo>
                  <a:lnTo>
                    <a:pt x="652" y="392"/>
                  </a:lnTo>
                  <a:lnTo>
                    <a:pt x="649" y="392"/>
                  </a:lnTo>
                  <a:lnTo>
                    <a:pt x="647" y="391"/>
                  </a:lnTo>
                  <a:lnTo>
                    <a:pt x="648" y="385"/>
                  </a:lnTo>
                  <a:lnTo>
                    <a:pt x="648" y="381"/>
                  </a:lnTo>
                  <a:lnTo>
                    <a:pt x="649" y="378"/>
                  </a:lnTo>
                  <a:lnTo>
                    <a:pt x="650" y="376"/>
                  </a:lnTo>
                  <a:lnTo>
                    <a:pt x="653" y="375"/>
                  </a:lnTo>
                  <a:lnTo>
                    <a:pt x="656" y="375"/>
                  </a:lnTo>
                  <a:lnTo>
                    <a:pt x="659" y="374"/>
                  </a:lnTo>
                  <a:lnTo>
                    <a:pt x="662" y="374"/>
                  </a:lnTo>
                  <a:lnTo>
                    <a:pt x="662" y="373"/>
                  </a:lnTo>
                  <a:lnTo>
                    <a:pt x="662" y="371"/>
                  </a:lnTo>
                  <a:lnTo>
                    <a:pt x="662" y="370"/>
                  </a:lnTo>
                  <a:lnTo>
                    <a:pt x="662" y="369"/>
                  </a:lnTo>
                  <a:lnTo>
                    <a:pt x="661" y="368"/>
                  </a:lnTo>
                  <a:lnTo>
                    <a:pt x="659" y="368"/>
                  </a:lnTo>
                  <a:lnTo>
                    <a:pt x="658" y="367"/>
                  </a:lnTo>
                  <a:lnTo>
                    <a:pt x="656" y="367"/>
                  </a:lnTo>
                  <a:lnTo>
                    <a:pt x="656" y="365"/>
                  </a:lnTo>
                  <a:lnTo>
                    <a:pt x="656" y="362"/>
                  </a:lnTo>
                  <a:lnTo>
                    <a:pt x="656" y="360"/>
                  </a:lnTo>
                  <a:lnTo>
                    <a:pt x="656" y="358"/>
                  </a:lnTo>
                  <a:lnTo>
                    <a:pt x="661" y="357"/>
                  </a:lnTo>
                  <a:lnTo>
                    <a:pt x="666" y="356"/>
                  </a:lnTo>
                  <a:lnTo>
                    <a:pt x="670" y="355"/>
                  </a:lnTo>
                  <a:lnTo>
                    <a:pt x="676" y="354"/>
                  </a:lnTo>
                  <a:lnTo>
                    <a:pt x="677" y="353"/>
                  </a:lnTo>
                  <a:lnTo>
                    <a:pt x="677" y="351"/>
                  </a:lnTo>
                  <a:lnTo>
                    <a:pt x="677" y="350"/>
                  </a:lnTo>
                  <a:lnTo>
                    <a:pt x="678" y="349"/>
                  </a:lnTo>
                  <a:lnTo>
                    <a:pt x="673" y="348"/>
                  </a:lnTo>
                  <a:lnTo>
                    <a:pt x="670" y="348"/>
                  </a:lnTo>
                  <a:lnTo>
                    <a:pt x="667" y="348"/>
                  </a:lnTo>
                  <a:lnTo>
                    <a:pt x="663" y="347"/>
                  </a:lnTo>
                  <a:lnTo>
                    <a:pt x="662" y="344"/>
                  </a:lnTo>
                  <a:lnTo>
                    <a:pt x="663" y="342"/>
                  </a:lnTo>
                  <a:lnTo>
                    <a:pt x="663" y="340"/>
                  </a:lnTo>
                  <a:lnTo>
                    <a:pt x="665" y="336"/>
                  </a:lnTo>
                  <a:lnTo>
                    <a:pt x="669" y="335"/>
                  </a:lnTo>
                  <a:lnTo>
                    <a:pt x="672" y="335"/>
                  </a:lnTo>
                  <a:lnTo>
                    <a:pt x="676" y="335"/>
                  </a:lnTo>
                  <a:lnTo>
                    <a:pt x="680" y="334"/>
                  </a:lnTo>
                  <a:lnTo>
                    <a:pt x="679" y="333"/>
                  </a:lnTo>
                  <a:lnTo>
                    <a:pt x="679" y="331"/>
                  </a:lnTo>
                  <a:lnTo>
                    <a:pt x="679" y="330"/>
                  </a:lnTo>
                  <a:lnTo>
                    <a:pt x="679" y="329"/>
                  </a:lnTo>
                  <a:lnTo>
                    <a:pt x="678" y="328"/>
                  </a:lnTo>
                  <a:lnTo>
                    <a:pt x="676" y="328"/>
                  </a:lnTo>
                  <a:lnTo>
                    <a:pt x="674" y="327"/>
                  </a:lnTo>
                  <a:lnTo>
                    <a:pt x="672" y="327"/>
                  </a:lnTo>
                  <a:lnTo>
                    <a:pt x="672" y="321"/>
                  </a:lnTo>
                  <a:lnTo>
                    <a:pt x="672" y="317"/>
                  </a:lnTo>
                  <a:lnTo>
                    <a:pt x="673" y="314"/>
                  </a:lnTo>
                  <a:lnTo>
                    <a:pt x="674" y="311"/>
                  </a:lnTo>
                  <a:lnTo>
                    <a:pt x="678" y="310"/>
                  </a:lnTo>
                  <a:lnTo>
                    <a:pt x="682" y="310"/>
                  </a:lnTo>
                  <a:lnTo>
                    <a:pt x="685" y="309"/>
                  </a:lnTo>
                  <a:lnTo>
                    <a:pt x="688" y="309"/>
                  </a:lnTo>
                  <a:lnTo>
                    <a:pt x="689" y="307"/>
                  </a:lnTo>
                  <a:lnTo>
                    <a:pt x="689" y="306"/>
                  </a:lnTo>
                  <a:lnTo>
                    <a:pt x="689" y="304"/>
                  </a:lnTo>
                  <a:lnTo>
                    <a:pt x="689" y="302"/>
                  </a:lnTo>
                  <a:lnTo>
                    <a:pt x="688" y="301"/>
                  </a:lnTo>
                  <a:lnTo>
                    <a:pt x="686" y="300"/>
                  </a:lnTo>
                  <a:lnTo>
                    <a:pt x="685" y="300"/>
                  </a:lnTo>
                  <a:lnTo>
                    <a:pt x="683" y="299"/>
                  </a:lnTo>
                  <a:lnTo>
                    <a:pt x="683" y="298"/>
                  </a:lnTo>
                  <a:lnTo>
                    <a:pt x="683" y="297"/>
                  </a:lnTo>
                  <a:lnTo>
                    <a:pt x="683" y="295"/>
                  </a:lnTo>
                  <a:lnTo>
                    <a:pt x="684" y="294"/>
                  </a:lnTo>
                  <a:lnTo>
                    <a:pt x="689" y="294"/>
                  </a:lnTo>
                  <a:lnTo>
                    <a:pt x="694" y="294"/>
                  </a:lnTo>
                  <a:lnTo>
                    <a:pt x="698" y="293"/>
                  </a:lnTo>
                  <a:lnTo>
                    <a:pt x="704" y="289"/>
                  </a:lnTo>
                  <a:lnTo>
                    <a:pt x="701" y="288"/>
                  </a:lnTo>
                  <a:lnTo>
                    <a:pt x="698" y="287"/>
                  </a:lnTo>
                  <a:lnTo>
                    <a:pt x="694" y="287"/>
                  </a:lnTo>
                  <a:lnTo>
                    <a:pt x="688" y="286"/>
                  </a:lnTo>
                  <a:lnTo>
                    <a:pt x="690" y="275"/>
                  </a:lnTo>
                  <a:lnTo>
                    <a:pt x="694" y="273"/>
                  </a:lnTo>
                  <a:lnTo>
                    <a:pt x="701" y="274"/>
                  </a:lnTo>
                  <a:lnTo>
                    <a:pt x="711" y="270"/>
                  </a:lnTo>
                  <a:lnTo>
                    <a:pt x="711" y="269"/>
                  </a:lnTo>
                  <a:lnTo>
                    <a:pt x="711" y="268"/>
                  </a:lnTo>
                  <a:lnTo>
                    <a:pt x="710" y="268"/>
                  </a:lnTo>
                  <a:lnTo>
                    <a:pt x="710" y="267"/>
                  </a:lnTo>
                  <a:lnTo>
                    <a:pt x="707" y="266"/>
                  </a:lnTo>
                  <a:lnTo>
                    <a:pt x="704" y="265"/>
                  </a:lnTo>
                  <a:lnTo>
                    <a:pt x="700" y="265"/>
                  </a:lnTo>
                  <a:lnTo>
                    <a:pt x="697" y="264"/>
                  </a:lnTo>
                  <a:lnTo>
                    <a:pt x="698" y="260"/>
                  </a:lnTo>
                  <a:lnTo>
                    <a:pt x="700" y="257"/>
                  </a:lnTo>
                  <a:lnTo>
                    <a:pt x="701" y="254"/>
                  </a:lnTo>
                  <a:lnTo>
                    <a:pt x="702" y="250"/>
                  </a:lnTo>
                  <a:lnTo>
                    <a:pt x="706" y="249"/>
                  </a:lnTo>
                  <a:lnTo>
                    <a:pt x="710" y="248"/>
                  </a:lnTo>
                  <a:lnTo>
                    <a:pt x="715" y="248"/>
                  </a:lnTo>
                  <a:lnTo>
                    <a:pt x="719" y="247"/>
                  </a:lnTo>
                  <a:lnTo>
                    <a:pt x="719" y="245"/>
                  </a:lnTo>
                  <a:lnTo>
                    <a:pt x="719" y="244"/>
                  </a:lnTo>
                  <a:lnTo>
                    <a:pt x="719" y="242"/>
                  </a:lnTo>
                  <a:lnTo>
                    <a:pt x="719" y="241"/>
                  </a:lnTo>
                  <a:lnTo>
                    <a:pt x="716" y="240"/>
                  </a:lnTo>
                  <a:lnTo>
                    <a:pt x="714" y="239"/>
                  </a:lnTo>
                  <a:lnTo>
                    <a:pt x="712" y="239"/>
                  </a:lnTo>
                  <a:lnTo>
                    <a:pt x="708" y="239"/>
                  </a:lnTo>
                  <a:lnTo>
                    <a:pt x="709" y="236"/>
                  </a:lnTo>
                  <a:lnTo>
                    <a:pt x="709" y="233"/>
                  </a:lnTo>
                  <a:lnTo>
                    <a:pt x="710" y="230"/>
                  </a:lnTo>
                  <a:lnTo>
                    <a:pt x="710" y="227"/>
                  </a:lnTo>
                  <a:lnTo>
                    <a:pt x="713" y="226"/>
                  </a:lnTo>
                  <a:lnTo>
                    <a:pt x="716" y="226"/>
                  </a:lnTo>
                  <a:lnTo>
                    <a:pt x="718" y="225"/>
                  </a:lnTo>
                  <a:lnTo>
                    <a:pt x="721" y="225"/>
                  </a:lnTo>
                  <a:lnTo>
                    <a:pt x="721" y="223"/>
                  </a:lnTo>
                  <a:lnTo>
                    <a:pt x="721" y="221"/>
                  </a:lnTo>
                  <a:lnTo>
                    <a:pt x="721" y="220"/>
                  </a:lnTo>
                  <a:lnTo>
                    <a:pt x="721" y="218"/>
                  </a:lnTo>
                  <a:lnTo>
                    <a:pt x="720" y="218"/>
                  </a:lnTo>
                  <a:lnTo>
                    <a:pt x="718" y="217"/>
                  </a:lnTo>
                  <a:lnTo>
                    <a:pt x="717" y="217"/>
                  </a:lnTo>
                  <a:lnTo>
                    <a:pt x="716" y="217"/>
                  </a:lnTo>
                  <a:lnTo>
                    <a:pt x="717" y="214"/>
                  </a:lnTo>
                  <a:lnTo>
                    <a:pt x="717" y="211"/>
                  </a:lnTo>
                  <a:lnTo>
                    <a:pt x="718" y="209"/>
                  </a:lnTo>
                  <a:lnTo>
                    <a:pt x="719" y="206"/>
                  </a:lnTo>
                  <a:lnTo>
                    <a:pt x="725" y="205"/>
                  </a:lnTo>
                  <a:lnTo>
                    <a:pt x="731" y="205"/>
                  </a:lnTo>
                  <a:lnTo>
                    <a:pt x="737" y="203"/>
                  </a:lnTo>
                  <a:lnTo>
                    <a:pt x="743" y="200"/>
                  </a:lnTo>
                  <a:lnTo>
                    <a:pt x="737" y="198"/>
                  </a:lnTo>
                  <a:lnTo>
                    <a:pt x="732" y="197"/>
                  </a:lnTo>
                  <a:lnTo>
                    <a:pt x="727" y="197"/>
                  </a:lnTo>
                  <a:lnTo>
                    <a:pt x="723" y="197"/>
                  </a:lnTo>
                  <a:lnTo>
                    <a:pt x="726" y="189"/>
                  </a:lnTo>
                  <a:lnTo>
                    <a:pt x="728" y="185"/>
                  </a:lnTo>
                  <a:lnTo>
                    <a:pt x="733" y="184"/>
                  </a:lnTo>
                  <a:lnTo>
                    <a:pt x="742" y="184"/>
                  </a:lnTo>
                  <a:lnTo>
                    <a:pt x="742" y="182"/>
                  </a:lnTo>
                  <a:lnTo>
                    <a:pt x="743" y="181"/>
                  </a:lnTo>
                  <a:lnTo>
                    <a:pt x="743" y="179"/>
                  </a:lnTo>
                  <a:lnTo>
                    <a:pt x="743" y="178"/>
                  </a:lnTo>
                  <a:lnTo>
                    <a:pt x="740" y="179"/>
                  </a:lnTo>
                  <a:lnTo>
                    <a:pt x="737" y="179"/>
                  </a:lnTo>
                  <a:lnTo>
                    <a:pt x="734" y="179"/>
                  </a:lnTo>
                  <a:lnTo>
                    <a:pt x="730" y="179"/>
                  </a:lnTo>
                  <a:lnTo>
                    <a:pt x="732" y="174"/>
                  </a:lnTo>
                  <a:lnTo>
                    <a:pt x="734" y="170"/>
                  </a:lnTo>
                  <a:lnTo>
                    <a:pt x="736" y="164"/>
                  </a:lnTo>
                  <a:lnTo>
                    <a:pt x="738" y="160"/>
                  </a:lnTo>
                  <a:lnTo>
                    <a:pt x="742" y="160"/>
                  </a:lnTo>
                  <a:lnTo>
                    <a:pt x="746" y="160"/>
                  </a:lnTo>
                  <a:lnTo>
                    <a:pt x="752" y="160"/>
                  </a:lnTo>
                  <a:lnTo>
                    <a:pt x="756" y="160"/>
                  </a:lnTo>
                  <a:lnTo>
                    <a:pt x="757" y="159"/>
                  </a:lnTo>
                  <a:lnTo>
                    <a:pt x="758" y="158"/>
                  </a:lnTo>
                  <a:lnTo>
                    <a:pt x="758" y="157"/>
                  </a:lnTo>
                  <a:lnTo>
                    <a:pt x="759" y="157"/>
                  </a:lnTo>
                  <a:lnTo>
                    <a:pt x="755" y="154"/>
                  </a:lnTo>
                  <a:lnTo>
                    <a:pt x="750" y="153"/>
                  </a:lnTo>
                  <a:lnTo>
                    <a:pt x="745" y="153"/>
                  </a:lnTo>
                  <a:lnTo>
                    <a:pt x="742" y="153"/>
                  </a:lnTo>
                  <a:lnTo>
                    <a:pt x="745" y="142"/>
                  </a:lnTo>
                  <a:lnTo>
                    <a:pt x="748" y="137"/>
                  </a:lnTo>
                  <a:lnTo>
                    <a:pt x="754" y="135"/>
                  </a:lnTo>
                  <a:lnTo>
                    <a:pt x="762" y="130"/>
                  </a:lnTo>
                  <a:lnTo>
                    <a:pt x="757" y="125"/>
                  </a:lnTo>
                  <a:lnTo>
                    <a:pt x="755" y="121"/>
                  </a:lnTo>
                  <a:lnTo>
                    <a:pt x="755" y="118"/>
                  </a:lnTo>
                  <a:lnTo>
                    <a:pt x="758" y="116"/>
                  </a:lnTo>
                  <a:lnTo>
                    <a:pt x="762" y="113"/>
                  </a:lnTo>
                  <a:lnTo>
                    <a:pt x="766" y="112"/>
                  </a:lnTo>
                  <a:lnTo>
                    <a:pt x="770" y="110"/>
                  </a:lnTo>
                  <a:lnTo>
                    <a:pt x="774" y="108"/>
                  </a:lnTo>
                  <a:lnTo>
                    <a:pt x="774" y="107"/>
                  </a:lnTo>
                  <a:lnTo>
                    <a:pt x="774" y="106"/>
                  </a:lnTo>
                  <a:lnTo>
                    <a:pt x="774" y="105"/>
                  </a:lnTo>
                  <a:lnTo>
                    <a:pt x="774" y="104"/>
                  </a:lnTo>
                  <a:lnTo>
                    <a:pt x="773" y="103"/>
                  </a:lnTo>
                  <a:lnTo>
                    <a:pt x="772" y="102"/>
                  </a:lnTo>
                  <a:lnTo>
                    <a:pt x="770" y="102"/>
                  </a:lnTo>
                  <a:lnTo>
                    <a:pt x="769" y="101"/>
                  </a:lnTo>
                  <a:lnTo>
                    <a:pt x="770" y="94"/>
                  </a:lnTo>
                  <a:lnTo>
                    <a:pt x="774" y="92"/>
                  </a:lnTo>
                  <a:lnTo>
                    <a:pt x="781" y="92"/>
                  </a:lnTo>
                  <a:lnTo>
                    <a:pt x="788" y="93"/>
                  </a:lnTo>
                  <a:lnTo>
                    <a:pt x="788" y="91"/>
                  </a:lnTo>
                  <a:lnTo>
                    <a:pt x="788" y="89"/>
                  </a:lnTo>
                  <a:lnTo>
                    <a:pt x="788" y="87"/>
                  </a:lnTo>
                  <a:lnTo>
                    <a:pt x="788" y="85"/>
                  </a:lnTo>
                  <a:lnTo>
                    <a:pt x="786" y="84"/>
                  </a:lnTo>
                  <a:lnTo>
                    <a:pt x="783" y="84"/>
                  </a:lnTo>
                  <a:lnTo>
                    <a:pt x="780" y="84"/>
                  </a:lnTo>
                  <a:lnTo>
                    <a:pt x="778" y="83"/>
                  </a:lnTo>
                  <a:lnTo>
                    <a:pt x="779" y="75"/>
                  </a:lnTo>
                  <a:lnTo>
                    <a:pt x="782" y="71"/>
                  </a:lnTo>
                  <a:lnTo>
                    <a:pt x="787" y="70"/>
                  </a:lnTo>
                  <a:lnTo>
                    <a:pt x="794" y="66"/>
                  </a:lnTo>
                  <a:lnTo>
                    <a:pt x="791" y="63"/>
                  </a:lnTo>
                  <a:lnTo>
                    <a:pt x="789" y="62"/>
                  </a:lnTo>
                  <a:lnTo>
                    <a:pt x="788" y="62"/>
                  </a:lnTo>
                  <a:lnTo>
                    <a:pt x="786" y="62"/>
                  </a:lnTo>
                  <a:lnTo>
                    <a:pt x="787" y="54"/>
                  </a:lnTo>
                  <a:lnTo>
                    <a:pt x="789" y="50"/>
                  </a:lnTo>
                  <a:lnTo>
                    <a:pt x="793" y="48"/>
                  </a:lnTo>
                  <a:lnTo>
                    <a:pt x="801" y="47"/>
                  </a:lnTo>
                  <a:lnTo>
                    <a:pt x="799" y="42"/>
                  </a:lnTo>
                  <a:lnTo>
                    <a:pt x="797" y="40"/>
                  </a:lnTo>
                  <a:lnTo>
                    <a:pt x="795" y="40"/>
                  </a:lnTo>
                  <a:lnTo>
                    <a:pt x="794" y="40"/>
                  </a:lnTo>
                  <a:lnTo>
                    <a:pt x="794" y="37"/>
                  </a:lnTo>
                  <a:lnTo>
                    <a:pt x="795" y="34"/>
                  </a:lnTo>
                  <a:lnTo>
                    <a:pt x="795" y="31"/>
                  </a:lnTo>
                  <a:lnTo>
                    <a:pt x="796" y="28"/>
                  </a:lnTo>
                  <a:lnTo>
                    <a:pt x="800" y="28"/>
                  </a:lnTo>
                  <a:lnTo>
                    <a:pt x="804" y="27"/>
                  </a:lnTo>
                  <a:lnTo>
                    <a:pt x="808" y="27"/>
                  </a:lnTo>
                  <a:lnTo>
                    <a:pt x="812" y="27"/>
                  </a:lnTo>
                  <a:lnTo>
                    <a:pt x="810" y="22"/>
                  </a:lnTo>
                  <a:lnTo>
                    <a:pt x="807" y="20"/>
                  </a:lnTo>
                  <a:lnTo>
                    <a:pt x="804" y="19"/>
                  </a:lnTo>
                  <a:lnTo>
                    <a:pt x="801" y="19"/>
                  </a:lnTo>
                  <a:lnTo>
                    <a:pt x="803" y="14"/>
                  </a:lnTo>
                  <a:lnTo>
                    <a:pt x="804" y="9"/>
                  </a:lnTo>
                  <a:lnTo>
                    <a:pt x="806" y="4"/>
                  </a:lnTo>
                  <a:lnTo>
                    <a:pt x="808" y="0"/>
                  </a:lnTo>
                  <a:lnTo>
                    <a:pt x="813" y="1"/>
                  </a:lnTo>
                  <a:lnTo>
                    <a:pt x="818" y="4"/>
                  </a:lnTo>
                  <a:lnTo>
                    <a:pt x="823" y="8"/>
                  </a:lnTo>
                  <a:lnTo>
                    <a:pt x="831" y="15"/>
                  </a:lnTo>
                  <a:lnTo>
                    <a:pt x="828" y="28"/>
                  </a:lnTo>
                  <a:lnTo>
                    <a:pt x="820" y="44"/>
                  </a:lnTo>
                  <a:lnTo>
                    <a:pt x="812" y="60"/>
                  </a:lnTo>
                  <a:lnTo>
                    <a:pt x="805" y="73"/>
                  </a:lnTo>
                  <a:lnTo>
                    <a:pt x="798" y="91"/>
                  </a:lnTo>
                  <a:lnTo>
                    <a:pt x="790" y="109"/>
                  </a:lnTo>
                  <a:lnTo>
                    <a:pt x="782" y="126"/>
                  </a:lnTo>
                  <a:lnTo>
                    <a:pt x="775" y="142"/>
                  </a:lnTo>
                  <a:lnTo>
                    <a:pt x="767" y="159"/>
                  </a:lnTo>
                  <a:lnTo>
                    <a:pt x="759" y="177"/>
                  </a:lnTo>
                  <a:lnTo>
                    <a:pt x="753" y="195"/>
                  </a:lnTo>
                  <a:lnTo>
                    <a:pt x="746" y="212"/>
                  </a:lnTo>
                  <a:lnTo>
                    <a:pt x="730" y="251"/>
                  </a:lnTo>
                  <a:lnTo>
                    <a:pt x="715" y="290"/>
                  </a:lnTo>
                  <a:lnTo>
                    <a:pt x="700" y="331"/>
                  </a:lnTo>
                  <a:lnTo>
                    <a:pt x="686" y="370"/>
                  </a:lnTo>
                  <a:lnTo>
                    <a:pt x="671" y="411"/>
                  </a:lnTo>
                  <a:lnTo>
                    <a:pt x="657" y="451"/>
                  </a:lnTo>
                  <a:lnTo>
                    <a:pt x="643" y="493"/>
                  </a:lnTo>
                  <a:lnTo>
                    <a:pt x="630" y="533"/>
                  </a:lnTo>
                  <a:lnTo>
                    <a:pt x="614" y="585"/>
                  </a:lnTo>
                  <a:lnTo>
                    <a:pt x="603" y="623"/>
                  </a:lnTo>
                  <a:lnTo>
                    <a:pt x="593" y="652"/>
                  </a:lnTo>
                  <a:lnTo>
                    <a:pt x="587" y="673"/>
                  </a:lnTo>
                  <a:lnTo>
                    <a:pt x="582" y="687"/>
                  </a:lnTo>
                  <a:lnTo>
                    <a:pt x="578" y="699"/>
                  </a:lnTo>
                  <a:lnTo>
                    <a:pt x="575" y="708"/>
                  </a:lnTo>
                  <a:lnTo>
                    <a:pt x="571" y="720"/>
                  </a:lnTo>
                  <a:lnTo>
                    <a:pt x="569" y="720"/>
                  </a:lnTo>
                  <a:lnTo>
                    <a:pt x="566" y="720"/>
                  </a:lnTo>
                  <a:lnTo>
                    <a:pt x="564" y="720"/>
                  </a:lnTo>
                  <a:lnTo>
                    <a:pt x="561" y="720"/>
                  </a:lnTo>
                  <a:close/>
                </a:path>
              </a:pathLst>
            </a:custGeom>
            <a:solidFill>
              <a:srgbClr val="FFFF6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82" name="Freeform 183"/>
            <p:cNvSpPr>
              <a:spLocks/>
            </p:cNvSpPr>
            <p:nvPr/>
          </p:nvSpPr>
          <p:spPr bwMode="auto">
            <a:xfrm>
              <a:off x="2531" y="3589"/>
              <a:ext cx="324" cy="107"/>
            </a:xfrm>
            <a:custGeom>
              <a:avLst/>
              <a:gdLst/>
              <a:ahLst/>
              <a:cxnLst>
                <a:cxn ang="0">
                  <a:pos x="304" y="105"/>
                </a:cxn>
                <a:cxn ang="0">
                  <a:pos x="289" y="103"/>
                </a:cxn>
                <a:cxn ang="0">
                  <a:pos x="261" y="101"/>
                </a:cxn>
                <a:cxn ang="0">
                  <a:pos x="230" y="99"/>
                </a:cxn>
                <a:cxn ang="0">
                  <a:pos x="184" y="96"/>
                </a:cxn>
                <a:cxn ang="0">
                  <a:pos x="111" y="91"/>
                </a:cxn>
                <a:cxn ang="0">
                  <a:pos x="0" y="84"/>
                </a:cxn>
                <a:cxn ang="0">
                  <a:pos x="33" y="77"/>
                </a:cxn>
                <a:cxn ang="0">
                  <a:pos x="68" y="75"/>
                </a:cxn>
                <a:cxn ang="0">
                  <a:pos x="85" y="69"/>
                </a:cxn>
                <a:cxn ang="0">
                  <a:pos x="70" y="68"/>
                </a:cxn>
                <a:cxn ang="0">
                  <a:pos x="55" y="67"/>
                </a:cxn>
                <a:cxn ang="0">
                  <a:pos x="50" y="65"/>
                </a:cxn>
                <a:cxn ang="0">
                  <a:pos x="58" y="60"/>
                </a:cxn>
                <a:cxn ang="0">
                  <a:pos x="88" y="56"/>
                </a:cxn>
                <a:cxn ang="0">
                  <a:pos x="116" y="50"/>
                </a:cxn>
                <a:cxn ang="0">
                  <a:pos x="110" y="45"/>
                </a:cxn>
                <a:cxn ang="0">
                  <a:pos x="92" y="45"/>
                </a:cxn>
                <a:cxn ang="0">
                  <a:pos x="76" y="46"/>
                </a:cxn>
                <a:cxn ang="0">
                  <a:pos x="76" y="42"/>
                </a:cxn>
                <a:cxn ang="0">
                  <a:pos x="89" y="35"/>
                </a:cxn>
                <a:cxn ang="0">
                  <a:pos x="105" y="31"/>
                </a:cxn>
                <a:cxn ang="0">
                  <a:pos x="104" y="24"/>
                </a:cxn>
                <a:cxn ang="0">
                  <a:pos x="134" y="11"/>
                </a:cxn>
                <a:cxn ang="0">
                  <a:pos x="166" y="3"/>
                </a:cxn>
                <a:cxn ang="0">
                  <a:pos x="197" y="0"/>
                </a:cxn>
                <a:cxn ang="0">
                  <a:pos x="231" y="3"/>
                </a:cxn>
                <a:cxn ang="0">
                  <a:pos x="265" y="10"/>
                </a:cxn>
                <a:cxn ang="0">
                  <a:pos x="258" y="13"/>
                </a:cxn>
                <a:cxn ang="0">
                  <a:pos x="228" y="12"/>
                </a:cxn>
                <a:cxn ang="0">
                  <a:pos x="198" y="11"/>
                </a:cxn>
                <a:cxn ang="0">
                  <a:pos x="181" y="13"/>
                </a:cxn>
                <a:cxn ang="0">
                  <a:pos x="165" y="17"/>
                </a:cxn>
                <a:cxn ang="0">
                  <a:pos x="165" y="22"/>
                </a:cxn>
                <a:cxn ang="0">
                  <a:pos x="196" y="22"/>
                </a:cxn>
                <a:cxn ang="0">
                  <a:pos x="229" y="22"/>
                </a:cxn>
                <a:cxn ang="0">
                  <a:pos x="262" y="25"/>
                </a:cxn>
                <a:cxn ang="0">
                  <a:pos x="294" y="31"/>
                </a:cxn>
                <a:cxn ang="0">
                  <a:pos x="323" y="44"/>
                </a:cxn>
                <a:cxn ang="0">
                  <a:pos x="324" y="48"/>
                </a:cxn>
                <a:cxn ang="0">
                  <a:pos x="322" y="49"/>
                </a:cxn>
                <a:cxn ang="0">
                  <a:pos x="310" y="48"/>
                </a:cxn>
                <a:cxn ang="0">
                  <a:pos x="270" y="42"/>
                </a:cxn>
                <a:cxn ang="0">
                  <a:pos x="222" y="41"/>
                </a:cxn>
                <a:cxn ang="0">
                  <a:pos x="174" y="42"/>
                </a:cxn>
                <a:cxn ang="0">
                  <a:pos x="151" y="45"/>
                </a:cxn>
                <a:cxn ang="0">
                  <a:pos x="182" y="48"/>
                </a:cxn>
                <a:cxn ang="0">
                  <a:pos x="225" y="49"/>
                </a:cxn>
                <a:cxn ang="0">
                  <a:pos x="267" y="52"/>
                </a:cxn>
                <a:cxn ang="0">
                  <a:pos x="304" y="56"/>
                </a:cxn>
                <a:cxn ang="0">
                  <a:pos x="323" y="63"/>
                </a:cxn>
                <a:cxn ang="0">
                  <a:pos x="320" y="75"/>
                </a:cxn>
                <a:cxn ang="0">
                  <a:pos x="287" y="68"/>
                </a:cxn>
                <a:cxn ang="0">
                  <a:pos x="220" y="67"/>
                </a:cxn>
                <a:cxn ang="0">
                  <a:pos x="166" y="71"/>
                </a:cxn>
                <a:cxn ang="0">
                  <a:pos x="222" y="73"/>
                </a:cxn>
                <a:cxn ang="0">
                  <a:pos x="281" y="78"/>
                </a:cxn>
                <a:cxn ang="0">
                  <a:pos x="318" y="93"/>
                </a:cxn>
                <a:cxn ang="0">
                  <a:pos x="308" y="107"/>
                </a:cxn>
              </a:cxnLst>
              <a:rect l="0" t="0" r="r" b="b"/>
              <a:pathLst>
                <a:path w="324" h="107">
                  <a:moveTo>
                    <a:pt x="308" y="107"/>
                  </a:moveTo>
                  <a:lnTo>
                    <a:pt x="306" y="106"/>
                  </a:lnTo>
                  <a:lnTo>
                    <a:pt x="304" y="105"/>
                  </a:lnTo>
                  <a:lnTo>
                    <a:pt x="303" y="105"/>
                  </a:lnTo>
                  <a:lnTo>
                    <a:pt x="301" y="104"/>
                  </a:lnTo>
                  <a:lnTo>
                    <a:pt x="289" y="103"/>
                  </a:lnTo>
                  <a:lnTo>
                    <a:pt x="279" y="102"/>
                  </a:lnTo>
                  <a:lnTo>
                    <a:pt x="270" y="102"/>
                  </a:lnTo>
                  <a:lnTo>
                    <a:pt x="261" y="101"/>
                  </a:lnTo>
                  <a:lnTo>
                    <a:pt x="252" y="100"/>
                  </a:lnTo>
                  <a:lnTo>
                    <a:pt x="241" y="99"/>
                  </a:lnTo>
                  <a:lnTo>
                    <a:pt x="230" y="99"/>
                  </a:lnTo>
                  <a:lnTo>
                    <a:pt x="216" y="98"/>
                  </a:lnTo>
                  <a:lnTo>
                    <a:pt x="201" y="97"/>
                  </a:lnTo>
                  <a:lnTo>
                    <a:pt x="184" y="96"/>
                  </a:lnTo>
                  <a:lnTo>
                    <a:pt x="163" y="94"/>
                  </a:lnTo>
                  <a:lnTo>
                    <a:pt x="138" y="93"/>
                  </a:lnTo>
                  <a:lnTo>
                    <a:pt x="111" y="91"/>
                  </a:lnTo>
                  <a:lnTo>
                    <a:pt x="79" y="89"/>
                  </a:lnTo>
                  <a:lnTo>
                    <a:pt x="42" y="87"/>
                  </a:lnTo>
                  <a:lnTo>
                    <a:pt x="0" y="84"/>
                  </a:lnTo>
                  <a:lnTo>
                    <a:pt x="10" y="80"/>
                  </a:lnTo>
                  <a:lnTo>
                    <a:pt x="21" y="78"/>
                  </a:lnTo>
                  <a:lnTo>
                    <a:pt x="33" y="77"/>
                  </a:lnTo>
                  <a:lnTo>
                    <a:pt x="45" y="76"/>
                  </a:lnTo>
                  <a:lnTo>
                    <a:pt x="57" y="76"/>
                  </a:lnTo>
                  <a:lnTo>
                    <a:pt x="68" y="75"/>
                  </a:lnTo>
                  <a:lnTo>
                    <a:pt x="80" y="73"/>
                  </a:lnTo>
                  <a:lnTo>
                    <a:pt x="90" y="69"/>
                  </a:lnTo>
                  <a:lnTo>
                    <a:pt x="85" y="69"/>
                  </a:lnTo>
                  <a:lnTo>
                    <a:pt x="80" y="68"/>
                  </a:lnTo>
                  <a:lnTo>
                    <a:pt x="75" y="68"/>
                  </a:lnTo>
                  <a:lnTo>
                    <a:pt x="70" y="68"/>
                  </a:lnTo>
                  <a:lnTo>
                    <a:pt x="65" y="68"/>
                  </a:lnTo>
                  <a:lnTo>
                    <a:pt x="60" y="68"/>
                  </a:lnTo>
                  <a:lnTo>
                    <a:pt x="55" y="67"/>
                  </a:lnTo>
                  <a:lnTo>
                    <a:pt x="50" y="67"/>
                  </a:lnTo>
                  <a:lnTo>
                    <a:pt x="50" y="66"/>
                  </a:lnTo>
                  <a:lnTo>
                    <a:pt x="50" y="65"/>
                  </a:lnTo>
                  <a:lnTo>
                    <a:pt x="50" y="64"/>
                  </a:lnTo>
                  <a:lnTo>
                    <a:pt x="50" y="63"/>
                  </a:lnTo>
                  <a:lnTo>
                    <a:pt x="58" y="60"/>
                  </a:lnTo>
                  <a:lnTo>
                    <a:pt x="67" y="58"/>
                  </a:lnTo>
                  <a:lnTo>
                    <a:pt x="78" y="57"/>
                  </a:lnTo>
                  <a:lnTo>
                    <a:pt x="88" y="56"/>
                  </a:lnTo>
                  <a:lnTo>
                    <a:pt x="98" y="55"/>
                  </a:lnTo>
                  <a:lnTo>
                    <a:pt x="107" y="52"/>
                  </a:lnTo>
                  <a:lnTo>
                    <a:pt x="116" y="50"/>
                  </a:lnTo>
                  <a:lnTo>
                    <a:pt x="124" y="47"/>
                  </a:lnTo>
                  <a:lnTo>
                    <a:pt x="117" y="46"/>
                  </a:lnTo>
                  <a:lnTo>
                    <a:pt x="110" y="45"/>
                  </a:lnTo>
                  <a:lnTo>
                    <a:pt x="104" y="45"/>
                  </a:lnTo>
                  <a:lnTo>
                    <a:pt x="98" y="45"/>
                  </a:lnTo>
                  <a:lnTo>
                    <a:pt x="92" y="45"/>
                  </a:lnTo>
                  <a:lnTo>
                    <a:pt x="87" y="45"/>
                  </a:lnTo>
                  <a:lnTo>
                    <a:pt x="81" y="46"/>
                  </a:lnTo>
                  <a:lnTo>
                    <a:pt x="76" y="46"/>
                  </a:lnTo>
                  <a:lnTo>
                    <a:pt x="76" y="45"/>
                  </a:lnTo>
                  <a:lnTo>
                    <a:pt x="76" y="43"/>
                  </a:lnTo>
                  <a:lnTo>
                    <a:pt x="76" y="42"/>
                  </a:lnTo>
                  <a:lnTo>
                    <a:pt x="76" y="41"/>
                  </a:lnTo>
                  <a:lnTo>
                    <a:pt x="82" y="37"/>
                  </a:lnTo>
                  <a:lnTo>
                    <a:pt x="89" y="35"/>
                  </a:lnTo>
                  <a:lnTo>
                    <a:pt x="97" y="35"/>
                  </a:lnTo>
                  <a:lnTo>
                    <a:pt x="105" y="33"/>
                  </a:lnTo>
                  <a:lnTo>
                    <a:pt x="105" y="31"/>
                  </a:lnTo>
                  <a:lnTo>
                    <a:pt x="105" y="29"/>
                  </a:lnTo>
                  <a:lnTo>
                    <a:pt x="104" y="27"/>
                  </a:lnTo>
                  <a:lnTo>
                    <a:pt x="104" y="24"/>
                  </a:lnTo>
                  <a:lnTo>
                    <a:pt x="114" y="19"/>
                  </a:lnTo>
                  <a:lnTo>
                    <a:pt x="124" y="14"/>
                  </a:lnTo>
                  <a:lnTo>
                    <a:pt x="134" y="11"/>
                  </a:lnTo>
                  <a:lnTo>
                    <a:pt x="145" y="7"/>
                  </a:lnTo>
                  <a:lnTo>
                    <a:pt x="156" y="5"/>
                  </a:lnTo>
                  <a:lnTo>
                    <a:pt x="166" y="3"/>
                  </a:lnTo>
                  <a:lnTo>
                    <a:pt x="176" y="1"/>
                  </a:lnTo>
                  <a:lnTo>
                    <a:pt x="187" y="1"/>
                  </a:lnTo>
                  <a:lnTo>
                    <a:pt x="197" y="0"/>
                  </a:lnTo>
                  <a:lnTo>
                    <a:pt x="208" y="1"/>
                  </a:lnTo>
                  <a:lnTo>
                    <a:pt x="219" y="2"/>
                  </a:lnTo>
                  <a:lnTo>
                    <a:pt x="231" y="3"/>
                  </a:lnTo>
                  <a:lnTo>
                    <a:pt x="242" y="5"/>
                  </a:lnTo>
                  <a:lnTo>
                    <a:pt x="253" y="7"/>
                  </a:lnTo>
                  <a:lnTo>
                    <a:pt x="265" y="10"/>
                  </a:lnTo>
                  <a:lnTo>
                    <a:pt x="277" y="14"/>
                  </a:lnTo>
                  <a:lnTo>
                    <a:pt x="267" y="14"/>
                  </a:lnTo>
                  <a:lnTo>
                    <a:pt x="258" y="13"/>
                  </a:lnTo>
                  <a:lnTo>
                    <a:pt x="248" y="13"/>
                  </a:lnTo>
                  <a:lnTo>
                    <a:pt x="238" y="12"/>
                  </a:lnTo>
                  <a:lnTo>
                    <a:pt x="228" y="12"/>
                  </a:lnTo>
                  <a:lnTo>
                    <a:pt x="218" y="12"/>
                  </a:lnTo>
                  <a:lnTo>
                    <a:pt x="208" y="11"/>
                  </a:lnTo>
                  <a:lnTo>
                    <a:pt x="198" y="11"/>
                  </a:lnTo>
                  <a:lnTo>
                    <a:pt x="192" y="12"/>
                  </a:lnTo>
                  <a:lnTo>
                    <a:pt x="186" y="13"/>
                  </a:lnTo>
                  <a:lnTo>
                    <a:pt x="181" y="13"/>
                  </a:lnTo>
                  <a:lnTo>
                    <a:pt x="175" y="14"/>
                  </a:lnTo>
                  <a:lnTo>
                    <a:pt x="170" y="16"/>
                  </a:lnTo>
                  <a:lnTo>
                    <a:pt x="165" y="17"/>
                  </a:lnTo>
                  <a:lnTo>
                    <a:pt x="160" y="19"/>
                  </a:lnTo>
                  <a:lnTo>
                    <a:pt x="155" y="21"/>
                  </a:lnTo>
                  <a:lnTo>
                    <a:pt x="165" y="22"/>
                  </a:lnTo>
                  <a:lnTo>
                    <a:pt x="175" y="22"/>
                  </a:lnTo>
                  <a:lnTo>
                    <a:pt x="185" y="22"/>
                  </a:lnTo>
                  <a:lnTo>
                    <a:pt x="196" y="22"/>
                  </a:lnTo>
                  <a:lnTo>
                    <a:pt x="206" y="22"/>
                  </a:lnTo>
                  <a:lnTo>
                    <a:pt x="217" y="22"/>
                  </a:lnTo>
                  <a:lnTo>
                    <a:pt x="229" y="22"/>
                  </a:lnTo>
                  <a:lnTo>
                    <a:pt x="241" y="23"/>
                  </a:lnTo>
                  <a:lnTo>
                    <a:pt x="252" y="23"/>
                  </a:lnTo>
                  <a:lnTo>
                    <a:pt x="262" y="25"/>
                  </a:lnTo>
                  <a:lnTo>
                    <a:pt x="273" y="26"/>
                  </a:lnTo>
                  <a:lnTo>
                    <a:pt x="284" y="28"/>
                  </a:lnTo>
                  <a:lnTo>
                    <a:pt x="294" y="31"/>
                  </a:lnTo>
                  <a:lnTo>
                    <a:pt x="305" y="35"/>
                  </a:lnTo>
                  <a:lnTo>
                    <a:pt x="314" y="39"/>
                  </a:lnTo>
                  <a:lnTo>
                    <a:pt x="323" y="44"/>
                  </a:lnTo>
                  <a:lnTo>
                    <a:pt x="323" y="45"/>
                  </a:lnTo>
                  <a:lnTo>
                    <a:pt x="324" y="46"/>
                  </a:lnTo>
                  <a:lnTo>
                    <a:pt x="324" y="48"/>
                  </a:lnTo>
                  <a:lnTo>
                    <a:pt x="324" y="49"/>
                  </a:lnTo>
                  <a:lnTo>
                    <a:pt x="323" y="49"/>
                  </a:lnTo>
                  <a:lnTo>
                    <a:pt x="322" y="49"/>
                  </a:lnTo>
                  <a:lnTo>
                    <a:pt x="320" y="49"/>
                  </a:lnTo>
                  <a:lnTo>
                    <a:pt x="316" y="49"/>
                  </a:lnTo>
                  <a:lnTo>
                    <a:pt x="310" y="48"/>
                  </a:lnTo>
                  <a:lnTo>
                    <a:pt x="301" y="47"/>
                  </a:lnTo>
                  <a:lnTo>
                    <a:pt x="287" y="45"/>
                  </a:lnTo>
                  <a:lnTo>
                    <a:pt x="270" y="42"/>
                  </a:lnTo>
                  <a:lnTo>
                    <a:pt x="254" y="42"/>
                  </a:lnTo>
                  <a:lnTo>
                    <a:pt x="238" y="41"/>
                  </a:lnTo>
                  <a:lnTo>
                    <a:pt x="222" y="41"/>
                  </a:lnTo>
                  <a:lnTo>
                    <a:pt x="205" y="41"/>
                  </a:lnTo>
                  <a:lnTo>
                    <a:pt x="189" y="42"/>
                  </a:lnTo>
                  <a:lnTo>
                    <a:pt x="174" y="42"/>
                  </a:lnTo>
                  <a:lnTo>
                    <a:pt x="159" y="43"/>
                  </a:lnTo>
                  <a:lnTo>
                    <a:pt x="143" y="44"/>
                  </a:lnTo>
                  <a:lnTo>
                    <a:pt x="151" y="45"/>
                  </a:lnTo>
                  <a:lnTo>
                    <a:pt x="159" y="46"/>
                  </a:lnTo>
                  <a:lnTo>
                    <a:pt x="170" y="47"/>
                  </a:lnTo>
                  <a:lnTo>
                    <a:pt x="182" y="48"/>
                  </a:lnTo>
                  <a:lnTo>
                    <a:pt x="195" y="48"/>
                  </a:lnTo>
                  <a:lnTo>
                    <a:pt x="209" y="49"/>
                  </a:lnTo>
                  <a:lnTo>
                    <a:pt x="225" y="49"/>
                  </a:lnTo>
                  <a:lnTo>
                    <a:pt x="239" y="50"/>
                  </a:lnTo>
                  <a:lnTo>
                    <a:pt x="254" y="51"/>
                  </a:lnTo>
                  <a:lnTo>
                    <a:pt x="267" y="52"/>
                  </a:lnTo>
                  <a:lnTo>
                    <a:pt x="281" y="54"/>
                  </a:lnTo>
                  <a:lnTo>
                    <a:pt x="293" y="55"/>
                  </a:lnTo>
                  <a:lnTo>
                    <a:pt x="304" y="56"/>
                  </a:lnTo>
                  <a:lnTo>
                    <a:pt x="313" y="58"/>
                  </a:lnTo>
                  <a:lnTo>
                    <a:pt x="319" y="60"/>
                  </a:lnTo>
                  <a:lnTo>
                    <a:pt x="323" y="63"/>
                  </a:lnTo>
                  <a:lnTo>
                    <a:pt x="322" y="69"/>
                  </a:lnTo>
                  <a:lnTo>
                    <a:pt x="321" y="73"/>
                  </a:lnTo>
                  <a:lnTo>
                    <a:pt x="320" y="75"/>
                  </a:lnTo>
                  <a:lnTo>
                    <a:pt x="319" y="76"/>
                  </a:lnTo>
                  <a:lnTo>
                    <a:pt x="306" y="71"/>
                  </a:lnTo>
                  <a:lnTo>
                    <a:pt x="287" y="68"/>
                  </a:lnTo>
                  <a:lnTo>
                    <a:pt x="266" y="67"/>
                  </a:lnTo>
                  <a:lnTo>
                    <a:pt x="244" y="66"/>
                  </a:lnTo>
                  <a:lnTo>
                    <a:pt x="220" y="67"/>
                  </a:lnTo>
                  <a:lnTo>
                    <a:pt x="199" y="68"/>
                  </a:lnTo>
                  <a:lnTo>
                    <a:pt x="180" y="70"/>
                  </a:lnTo>
                  <a:lnTo>
                    <a:pt x="166" y="71"/>
                  </a:lnTo>
                  <a:lnTo>
                    <a:pt x="184" y="72"/>
                  </a:lnTo>
                  <a:lnTo>
                    <a:pt x="202" y="73"/>
                  </a:lnTo>
                  <a:lnTo>
                    <a:pt x="222" y="73"/>
                  </a:lnTo>
                  <a:lnTo>
                    <a:pt x="242" y="74"/>
                  </a:lnTo>
                  <a:lnTo>
                    <a:pt x="262" y="76"/>
                  </a:lnTo>
                  <a:lnTo>
                    <a:pt x="281" y="78"/>
                  </a:lnTo>
                  <a:lnTo>
                    <a:pt x="300" y="82"/>
                  </a:lnTo>
                  <a:lnTo>
                    <a:pt x="318" y="87"/>
                  </a:lnTo>
                  <a:lnTo>
                    <a:pt x="318" y="93"/>
                  </a:lnTo>
                  <a:lnTo>
                    <a:pt x="317" y="100"/>
                  </a:lnTo>
                  <a:lnTo>
                    <a:pt x="314" y="105"/>
                  </a:lnTo>
                  <a:lnTo>
                    <a:pt x="308" y="107"/>
                  </a:lnTo>
                  <a:close/>
                </a:path>
              </a:pathLst>
            </a:custGeom>
            <a:solidFill>
              <a:srgbClr val="FFFF6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83" name="Freeform 184"/>
            <p:cNvSpPr>
              <a:spLocks/>
            </p:cNvSpPr>
            <p:nvPr/>
          </p:nvSpPr>
          <p:spPr bwMode="auto">
            <a:xfrm>
              <a:off x="2969" y="3462"/>
              <a:ext cx="619" cy="234"/>
            </a:xfrm>
            <a:custGeom>
              <a:avLst/>
              <a:gdLst/>
              <a:ahLst/>
              <a:cxnLst>
                <a:cxn ang="0">
                  <a:pos x="13" y="213"/>
                </a:cxn>
                <a:cxn ang="0">
                  <a:pos x="109" y="141"/>
                </a:cxn>
                <a:cxn ang="0">
                  <a:pos x="142" y="121"/>
                </a:cxn>
                <a:cxn ang="0">
                  <a:pos x="179" y="104"/>
                </a:cxn>
                <a:cxn ang="0">
                  <a:pos x="115" y="124"/>
                </a:cxn>
                <a:cxn ang="0">
                  <a:pos x="31" y="187"/>
                </a:cxn>
                <a:cxn ang="0">
                  <a:pos x="0" y="209"/>
                </a:cxn>
                <a:cxn ang="0">
                  <a:pos x="61" y="145"/>
                </a:cxn>
                <a:cxn ang="0">
                  <a:pos x="179" y="80"/>
                </a:cxn>
                <a:cxn ang="0">
                  <a:pos x="208" y="70"/>
                </a:cxn>
                <a:cxn ang="0">
                  <a:pos x="105" y="95"/>
                </a:cxn>
                <a:cxn ang="0">
                  <a:pos x="17" y="165"/>
                </a:cxn>
                <a:cxn ang="0">
                  <a:pos x="19" y="136"/>
                </a:cxn>
                <a:cxn ang="0">
                  <a:pos x="81" y="92"/>
                </a:cxn>
                <a:cxn ang="0">
                  <a:pos x="154" y="51"/>
                </a:cxn>
                <a:cxn ang="0">
                  <a:pos x="223" y="35"/>
                </a:cxn>
                <a:cxn ang="0">
                  <a:pos x="257" y="28"/>
                </a:cxn>
                <a:cxn ang="0">
                  <a:pos x="159" y="36"/>
                </a:cxn>
                <a:cxn ang="0">
                  <a:pos x="56" y="99"/>
                </a:cxn>
                <a:cxn ang="0">
                  <a:pos x="8" y="106"/>
                </a:cxn>
                <a:cxn ang="0">
                  <a:pos x="91" y="48"/>
                </a:cxn>
                <a:cxn ang="0">
                  <a:pos x="200" y="5"/>
                </a:cxn>
                <a:cxn ang="0">
                  <a:pos x="279" y="8"/>
                </a:cxn>
                <a:cxn ang="0">
                  <a:pos x="347" y="61"/>
                </a:cxn>
                <a:cxn ang="0">
                  <a:pos x="436" y="100"/>
                </a:cxn>
                <a:cxn ang="0">
                  <a:pos x="543" y="104"/>
                </a:cxn>
                <a:cxn ang="0">
                  <a:pos x="596" y="91"/>
                </a:cxn>
                <a:cxn ang="0">
                  <a:pos x="550" y="116"/>
                </a:cxn>
                <a:cxn ang="0">
                  <a:pos x="441" y="117"/>
                </a:cxn>
                <a:cxn ang="0">
                  <a:pos x="351" y="82"/>
                </a:cxn>
                <a:cxn ang="0">
                  <a:pos x="337" y="74"/>
                </a:cxn>
                <a:cxn ang="0">
                  <a:pos x="373" y="107"/>
                </a:cxn>
                <a:cxn ang="0">
                  <a:pos x="491" y="135"/>
                </a:cxn>
                <a:cxn ang="0">
                  <a:pos x="594" y="115"/>
                </a:cxn>
                <a:cxn ang="0">
                  <a:pos x="606" y="135"/>
                </a:cxn>
                <a:cxn ang="0">
                  <a:pos x="541" y="150"/>
                </a:cxn>
                <a:cxn ang="0">
                  <a:pos x="424" y="145"/>
                </a:cxn>
                <a:cxn ang="0">
                  <a:pos x="316" y="99"/>
                </a:cxn>
                <a:cxn ang="0">
                  <a:pos x="281" y="99"/>
                </a:cxn>
                <a:cxn ang="0">
                  <a:pos x="336" y="119"/>
                </a:cxn>
                <a:cxn ang="0">
                  <a:pos x="421" y="155"/>
                </a:cxn>
                <a:cxn ang="0">
                  <a:pos x="519" y="165"/>
                </a:cxn>
                <a:cxn ang="0">
                  <a:pos x="611" y="149"/>
                </a:cxn>
                <a:cxn ang="0">
                  <a:pos x="608" y="164"/>
                </a:cxn>
                <a:cxn ang="0">
                  <a:pos x="523" y="177"/>
                </a:cxn>
                <a:cxn ang="0">
                  <a:pos x="399" y="168"/>
                </a:cxn>
                <a:cxn ang="0">
                  <a:pos x="320" y="139"/>
                </a:cxn>
                <a:cxn ang="0">
                  <a:pos x="456" y="193"/>
                </a:cxn>
                <a:cxn ang="0">
                  <a:pos x="582" y="176"/>
                </a:cxn>
                <a:cxn ang="0">
                  <a:pos x="599" y="191"/>
                </a:cxn>
                <a:cxn ang="0">
                  <a:pos x="469" y="208"/>
                </a:cxn>
                <a:cxn ang="0">
                  <a:pos x="368" y="184"/>
                </a:cxn>
                <a:cxn ang="0">
                  <a:pos x="282" y="140"/>
                </a:cxn>
                <a:cxn ang="0">
                  <a:pos x="167" y="129"/>
                </a:cxn>
                <a:cxn ang="0">
                  <a:pos x="61" y="193"/>
                </a:cxn>
                <a:cxn ang="0">
                  <a:pos x="3" y="233"/>
                </a:cxn>
              </a:cxnLst>
              <a:rect l="0" t="0" r="r" b="b"/>
              <a:pathLst>
                <a:path w="619" h="234">
                  <a:moveTo>
                    <a:pt x="2" y="233"/>
                  </a:moveTo>
                  <a:lnTo>
                    <a:pt x="2" y="230"/>
                  </a:lnTo>
                  <a:lnTo>
                    <a:pt x="2" y="227"/>
                  </a:lnTo>
                  <a:lnTo>
                    <a:pt x="1" y="224"/>
                  </a:lnTo>
                  <a:lnTo>
                    <a:pt x="1" y="221"/>
                  </a:lnTo>
                  <a:lnTo>
                    <a:pt x="6" y="218"/>
                  </a:lnTo>
                  <a:lnTo>
                    <a:pt x="13" y="213"/>
                  </a:lnTo>
                  <a:lnTo>
                    <a:pt x="22" y="207"/>
                  </a:lnTo>
                  <a:lnTo>
                    <a:pt x="33" y="198"/>
                  </a:lnTo>
                  <a:lnTo>
                    <a:pt x="46" y="188"/>
                  </a:lnTo>
                  <a:lnTo>
                    <a:pt x="62" y="175"/>
                  </a:lnTo>
                  <a:lnTo>
                    <a:pt x="81" y="161"/>
                  </a:lnTo>
                  <a:lnTo>
                    <a:pt x="104" y="144"/>
                  </a:lnTo>
                  <a:lnTo>
                    <a:pt x="109" y="141"/>
                  </a:lnTo>
                  <a:lnTo>
                    <a:pt x="113" y="138"/>
                  </a:lnTo>
                  <a:lnTo>
                    <a:pt x="118" y="135"/>
                  </a:lnTo>
                  <a:lnTo>
                    <a:pt x="123" y="132"/>
                  </a:lnTo>
                  <a:lnTo>
                    <a:pt x="127" y="129"/>
                  </a:lnTo>
                  <a:lnTo>
                    <a:pt x="132" y="126"/>
                  </a:lnTo>
                  <a:lnTo>
                    <a:pt x="137" y="124"/>
                  </a:lnTo>
                  <a:lnTo>
                    <a:pt x="142" y="121"/>
                  </a:lnTo>
                  <a:lnTo>
                    <a:pt x="154" y="116"/>
                  </a:lnTo>
                  <a:lnTo>
                    <a:pt x="163" y="112"/>
                  </a:lnTo>
                  <a:lnTo>
                    <a:pt x="170" y="109"/>
                  </a:lnTo>
                  <a:lnTo>
                    <a:pt x="174" y="107"/>
                  </a:lnTo>
                  <a:lnTo>
                    <a:pt x="177" y="105"/>
                  </a:lnTo>
                  <a:lnTo>
                    <a:pt x="178" y="104"/>
                  </a:lnTo>
                  <a:lnTo>
                    <a:pt x="179" y="104"/>
                  </a:lnTo>
                  <a:lnTo>
                    <a:pt x="180" y="102"/>
                  </a:lnTo>
                  <a:lnTo>
                    <a:pt x="172" y="101"/>
                  </a:lnTo>
                  <a:lnTo>
                    <a:pt x="163" y="102"/>
                  </a:lnTo>
                  <a:lnTo>
                    <a:pt x="151" y="106"/>
                  </a:lnTo>
                  <a:lnTo>
                    <a:pt x="140" y="111"/>
                  </a:lnTo>
                  <a:lnTo>
                    <a:pt x="128" y="117"/>
                  </a:lnTo>
                  <a:lnTo>
                    <a:pt x="115" y="124"/>
                  </a:lnTo>
                  <a:lnTo>
                    <a:pt x="102" y="132"/>
                  </a:lnTo>
                  <a:lnTo>
                    <a:pt x="90" y="141"/>
                  </a:lnTo>
                  <a:lnTo>
                    <a:pt x="76" y="150"/>
                  </a:lnTo>
                  <a:lnTo>
                    <a:pt x="64" y="160"/>
                  </a:lnTo>
                  <a:lnTo>
                    <a:pt x="52" y="169"/>
                  </a:lnTo>
                  <a:lnTo>
                    <a:pt x="41" y="178"/>
                  </a:lnTo>
                  <a:lnTo>
                    <a:pt x="31" y="187"/>
                  </a:lnTo>
                  <a:lnTo>
                    <a:pt x="22" y="195"/>
                  </a:lnTo>
                  <a:lnTo>
                    <a:pt x="15" y="202"/>
                  </a:lnTo>
                  <a:lnTo>
                    <a:pt x="9" y="207"/>
                  </a:lnTo>
                  <a:lnTo>
                    <a:pt x="6" y="207"/>
                  </a:lnTo>
                  <a:lnTo>
                    <a:pt x="4" y="208"/>
                  </a:lnTo>
                  <a:lnTo>
                    <a:pt x="2" y="208"/>
                  </a:lnTo>
                  <a:lnTo>
                    <a:pt x="0" y="209"/>
                  </a:lnTo>
                  <a:lnTo>
                    <a:pt x="1" y="204"/>
                  </a:lnTo>
                  <a:lnTo>
                    <a:pt x="2" y="198"/>
                  </a:lnTo>
                  <a:lnTo>
                    <a:pt x="2" y="193"/>
                  </a:lnTo>
                  <a:lnTo>
                    <a:pt x="3" y="188"/>
                  </a:lnTo>
                  <a:lnTo>
                    <a:pt x="23" y="174"/>
                  </a:lnTo>
                  <a:lnTo>
                    <a:pt x="42" y="159"/>
                  </a:lnTo>
                  <a:lnTo>
                    <a:pt x="61" y="145"/>
                  </a:lnTo>
                  <a:lnTo>
                    <a:pt x="79" y="130"/>
                  </a:lnTo>
                  <a:lnTo>
                    <a:pt x="100" y="117"/>
                  </a:lnTo>
                  <a:lnTo>
                    <a:pt x="120" y="104"/>
                  </a:lnTo>
                  <a:lnTo>
                    <a:pt x="141" y="91"/>
                  </a:lnTo>
                  <a:lnTo>
                    <a:pt x="165" y="82"/>
                  </a:lnTo>
                  <a:lnTo>
                    <a:pt x="172" y="81"/>
                  </a:lnTo>
                  <a:lnTo>
                    <a:pt x="179" y="80"/>
                  </a:lnTo>
                  <a:lnTo>
                    <a:pt x="186" y="79"/>
                  </a:lnTo>
                  <a:lnTo>
                    <a:pt x="194" y="78"/>
                  </a:lnTo>
                  <a:lnTo>
                    <a:pt x="201" y="78"/>
                  </a:lnTo>
                  <a:lnTo>
                    <a:pt x="208" y="77"/>
                  </a:lnTo>
                  <a:lnTo>
                    <a:pt x="215" y="76"/>
                  </a:lnTo>
                  <a:lnTo>
                    <a:pt x="222" y="75"/>
                  </a:lnTo>
                  <a:lnTo>
                    <a:pt x="208" y="70"/>
                  </a:lnTo>
                  <a:lnTo>
                    <a:pt x="193" y="69"/>
                  </a:lnTo>
                  <a:lnTo>
                    <a:pt x="178" y="70"/>
                  </a:lnTo>
                  <a:lnTo>
                    <a:pt x="162" y="73"/>
                  </a:lnTo>
                  <a:lnTo>
                    <a:pt x="146" y="78"/>
                  </a:lnTo>
                  <a:lnTo>
                    <a:pt x="131" y="84"/>
                  </a:lnTo>
                  <a:lnTo>
                    <a:pt x="117" y="89"/>
                  </a:lnTo>
                  <a:lnTo>
                    <a:pt x="105" y="95"/>
                  </a:lnTo>
                  <a:lnTo>
                    <a:pt x="94" y="105"/>
                  </a:lnTo>
                  <a:lnTo>
                    <a:pt x="83" y="115"/>
                  </a:lnTo>
                  <a:lnTo>
                    <a:pt x="69" y="126"/>
                  </a:lnTo>
                  <a:lnTo>
                    <a:pt x="56" y="137"/>
                  </a:lnTo>
                  <a:lnTo>
                    <a:pt x="43" y="147"/>
                  </a:lnTo>
                  <a:lnTo>
                    <a:pt x="30" y="157"/>
                  </a:lnTo>
                  <a:lnTo>
                    <a:pt x="17" y="165"/>
                  </a:lnTo>
                  <a:lnTo>
                    <a:pt x="4" y="170"/>
                  </a:lnTo>
                  <a:lnTo>
                    <a:pt x="4" y="159"/>
                  </a:lnTo>
                  <a:lnTo>
                    <a:pt x="4" y="152"/>
                  </a:lnTo>
                  <a:lnTo>
                    <a:pt x="5" y="147"/>
                  </a:lnTo>
                  <a:lnTo>
                    <a:pt x="6" y="142"/>
                  </a:lnTo>
                  <a:lnTo>
                    <a:pt x="13" y="139"/>
                  </a:lnTo>
                  <a:lnTo>
                    <a:pt x="19" y="136"/>
                  </a:lnTo>
                  <a:lnTo>
                    <a:pt x="25" y="134"/>
                  </a:lnTo>
                  <a:lnTo>
                    <a:pt x="31" y="131"/>
                  </a:lnTo>
                  <a:lnTo>
                    <a:pt x="42" y="123"/>
                  </a:lnTo>
                  <a:lnTo>
                    <a:pt x="52" y="115"/>
                  </a:lnTo>
                  <a:lnTo>
                    <a:pt x="62" y="107"/>
                  </a:lnTo>
                  <a:lnTo>
                    <a:pt x="72" y="99"/>
                  </a:lnTo>
                  <a:lnTo>
                    <a:pt x="81" y="92"/>
                  </a:lnTo>
                  <a:lnTo>
                    <a:pt x="92" y="85"/>
                  </a:lnTo>
                  <a:lnTo>
                    <a:pt x="102" y="78"/>
                  </a:lnTo>
                  <a:lnTo>
                    <a:pt x="112" y="72"/>
                  </a:lnTo>
                  <a:lnTo>
                    <a:pt x="122" y="66"/>
                  </a:lnTo>
                  <a:lnTo>
                    <a:pt x="132" y="61"/>
                  </a:lnTo>
                  <a:lnTo>
                    <a:pt x="142" y="56"/>
                  </a:lnTo>
                  <a:lnTo>
                    <a:pt x="154" y="51"/>
                  </a:lnTo>
                  <a:lnTo>
                    <a:pt x="166" y="46"/>
                  </a:lnTo>
                  <a:lnTo>
                    <a:pt x="178" y="43"/>
                  </a:lnTo>
                  <a:lnTo>
                    <a:pt x="191" y="39"/>
                  </a:lnTo>
                  <a:lnTo>
                    <a:pt x="204" y="36"/>
                  </a:lnTo>
                  <a:lnTo>
                    <a:pt x="210" y="36"/>
                  </a:lnTo>
                  <a:lnTo>
                    <a:pt x="217" y="35"/>
                  </a:lnTo>
                  <a:lnTo>
                    <a:pt x="223" y="35"/>
                  </a:lnTo>
                  <a:lnTo>
                    <a:pt x="230" y="34"/>
                  </a:lnTo>
                  <a:lnTo>
                    <a:pt x="238" y="34"/>
                  </a:lnTo>
                  <a:lnTo>
                    <a:pt x="244" y="33"/>
                  </a:lnTo>
                  <a:lnTo>
                    <a:pt x="251" y="33"/>
                  </a:lnTo>
                  <a:lnTo>
                    <a:pt x="257" y="33"/>
                  </a:lnTo>
                  <a:lnTo>
                    <a:pt x="257" y="30"/>
                  </a:lnTo>
                  <a:lnTo>
                    <a:pt x="257" y="28"/>
                  </a:lnTo>
                  <a:lnTo>
                    <a:pt x="256" y="27"/>
                  </a:lnTo>
                  <a:lnTo>
                    <a:pt x="255" y="26"/>
                  </a:lnTo>
                  <a:lnTo>
                    <a:pt x="230" y="26"/>
                  </a:lnTo>
                  <a:lnTo>
                    <a:pt x="210" y="26"/>
                  </a:lnTo>
                  <a:lnTo>
                    <a:pt x="192" y="28"/>
                  </a:lnTo>
                  <a:lnTo>
                    <a:pt x="175" y="32"/>
                  </a:lnTo>
                  <a:lnTo>
                    <a:pt x="159" y="36"/>
                  </a:lnTo>
                  <a:lnTo>
                    <a:pt x="141" y="43"/>
                  </a:lnTo>
                  <a:lnTo>
                    <a:pt x="123" y="51"/>
                  </a:lnTo>
                  <a:lnTo>
                    <a:pt x="102" y="62"/>
                  </a:lnTo>
                  <a:lnTo>
                    <a:pt x="93" y="70"/>
                  </a:lnTo>
                  <a:lnTo>
                    <a:pt x="81" y="79"/>
                  </a:lnTo>
                  <a:lnTo>
                    <a:pt x="69" y="89"/>
                  </a:lnTo>
                  <a:lnTo>
                    <a:pt x="56" y="99"/>
                  </a:lnTo>
                  <a:lnTo>
                    <a:pt x="43" y="109"/>
                  </a:lnTo>
                  <a:lnTo>
                    <a:pt x="31" y="118"/>
                  </a:lnTo>
                  <a:lnTo>
                    <a:pt x="19" y="125"/>
                  </a:lnTo>
                  <a:lnTo>
                    <a:pt x="8" y="129"/>
                  </a:lnTo>
                  <a:lnTo>
                    <a:pt x="8" y="121"/>
                  </a:lnTo>
                  <a:lnTo>
                    <a:pt x="8" y="114"/>
                  </a:lnTo>
                  <a:lnTo>
                    <a:pt x="8" y="106"/>
                  </a:lnTo>
                  <a:lnTo>
                    <a:pt x="9" y="98"/>
                  </a:lnTo>
                  <a:lnTo>
                    <a:pt x="22" y="89"/>
                  </a:lnTo>
                  <a:lnTo>
                    <a:pt x="35" y="81"/>
                  </a:lnTo>
                  <a:lnTo>
                    <a:pt x="48" y="72"/>
                  </a:lnTo>
                  <a:lnTo>
                    <a:pt x="62" y="64"/>
                  </a:lnTo>
                  <a:lnTo>
                    <a:pt x="76" y="56"/>
                  </a:lnTo>
                  <a:lnTo>
                    <a:pt x="91" y="48"/>
                  </a:lnTo>
                  <a:lnTo>
                    <a:pt x="106" y="40"/>
                  </a:lnTo>
                  <a:lnTo>
                    <a:pt x="121" y="33"/>
                  </a:lnTo>
                  <a:lnTo>
                    <a:pt x="136" y="26"/>
                  </a:lnTo>
                  <a:lnTo>
                    <a:pt x="151" y="19"/>
                  </a:lnTo>
                  <a:lnTo>
                    <a:pt x="168" y="13"/>
                  </a:lnTo>
                  <a:lnTo>
                    <a:pt x="184" y="9"/>
                  </a:lnTo>
                  <a:lnTo>
                    <a:pt x="200" y="5"/>
                  </a:lnTo>
                  <a:lnTo>
                    <a:pt x="216" y="2"/>
                  </a:lnTo>
                  <a:lnTo>
                    <a:pt x="233" y="1"/>
                  </a:lnTo>
                  <a:lnTo>
                    <a:pt x="249" y="0"/>
                  </a:lnTo>
                  <a:lnTo>
                    <a:pt x="258" y="2"/>
                  </a:lnTo>
                  <a:lnTo>
                    <a:pt x="265" y="4"/>
                  </a:lnTo>
                  <a:lnTo>
                    <a:pt x="272" y="6"/>
                  </a:lnTo>
                  <a:lnTo>
                    <a:pt x="279" y="8"/>
                  </a:lnTo>
                  <a:lnTo>
                    <a:pt x="286" y="11"/>
                  </a:lnTo>
                  <a:lnTo>
                    <a:pt x="293" y="15"/>
                  </a:lnTo>
                  <a:lnTo>
                    <a:pt x="301" y="20"/>
                  </a:lnTo>
                  <a:lnTo>
                    <a:pt x="310" y="27"/>
                  </a:lnTo>
                  <a:lnTo>
                    <a:pt x="322" y="39"/>
                  </a:lnTo>
                  <a:lnTo>
                    <a:pt x="335" y="51"/>
                  </a:lnTo>
                  <a:lnTo>
                    <a:pt x="347" y="61"/>
                  </a:lnTo>
                  <a:lnTo>
                    <a:pt x="359" y="69"/>
                  </a:lnTo>
                  <a:lnTo>
                    <a:pt x="371" y="77"/>
                  </a:lnTo>
                  <a:lnTo>
                    <a:pt x="384" y="83"/>
                  </a:lnTo>
                  <a:lnTo>
                    <a:pt x="397" y="89"/>
                  </a:lnTo>
                  <a:lnTo>
                    <a:pt x="409" y="94"/>
                  </a:lnTo>
                  <a:lnTo>
                    <a:pt x="423" y="97"/>
                  </a:lnTo>
                  <a:lnTo>
                    <a:pt x="436" y="100"/>
                  </a:lnTo>
                  <a:lnTo>
                    <a:pt x="451" y="102"/>
                  </a:lnTo>
                  <a:lnTo>
                    <a:pt x="467" y="105"/>
                  </a:lnTo>
                  <a:lnTo>
                    <a:pt x="482" y="106"/>
                  </a:lnTo>
                  <a:lnTo>
                    <a:pt x="499" y="106"/>
                  </a:lnTo>
                  <a:lnTo>
                    <a:pt x="516" y="106"/>
                  </a:lnTo>
                  <a:lnTo>
                    <a:pt x="536" y="105"/>
                  </a:lnTo>
                  <a:lnTo>
                    <a:pt x="543" y="104"/>
                  </a:lnTo>
                  <a:lnTo>
                    <a:pt x="551" y="101"/>
                  </a:lnTo>
                  <a:lnTo>
                    <a:pt x="558" y="99"/>
                  </a:lnTo>
                  <a:lnTo>
                    <a:pt x="565" y="97"/>
                  </a:lnTo>
                  <a:lnTo>
                    <a:pt x="573" y="95"/>
                  </a:lnTo>
                  <a:lnTo>
                    <a:pt x="580" y="93"/>
                  </a:lnTo>
                  <a:lnTo>
                    <a:pt x="588" y="92"/>
                  </a:lnTo>
                  <a:lnTo>
                    <a:pt x="596" y="91"/>
                  </a:lnTo>
                  <a:lnTo>
                    <a:pt x="597" y="94"/>
                  </a:lnTo>
                  <a:lnTo>
                    <a:pt x="598" y="96"/>
                  </a:lnTo>
                  <a:lnTo>
                    <a:pt x="597" y="98"/>
                  </a:lnTo>
                  <a:lnTo>
                    <a:pt x="596" y="100"/>
                  </a:lnTo>
                  <a:lnTo>
                    <a:pt x="581" y="107"/>
                  </a:lnTo>
                  <a:lnTo>
                    <a:pt x="565" y="112"/>
                  </a:lnTo>
                  <a:lnTo>
                    <a:pt x="550" y="116"/>
                  </a:lnTo>
                  <a:lnTo>
                    <a:pt x="535" y="119"/>
                  </a:lnTo>
                  <a:lnTo>
                    <a:pt x="518" y="121"/>
                  </a:lnTo>
                  <a:lnTo>
                    <a:pt x="503" y="122"/>
                  </a:lnTo>
                  <a:lnTo>
                    <a:pt x="487" y="122"/>
                  </a:lnTo>
                  <a:lnTo>
                    <a:pt x="472" y="121"/>
                  </a:lnTo>
                  <a:lnTo>
                    <a:pt x="457" y="120"/>
                  </a:lnTo>
                  <a:lnTo>
                    <a:pt x="441" y="117"/>
                  </a:lnTo>
                  <a:lnTo>
                    <a:pt x="426" y="114"/>
                  </a:lnTo>
                  <a:lnTo>
                    <a:pt x="411" y="110"/>
                  </a:lnTo>
                  <a:lnTo>
                    <a:pt x="396" y="105"/>
                  </a:lnTo>
                  <a:lnTo>
                    <a:pt x="382" y="98"/>
                  </a:lnTo>
                  <a:lnTo>
                    <a:pt x="367" y="91"/>
                  </a:lnTo>
                  <a:lnTo>
                    <a:pt x="353" y="84"/>
                  </a:lnTo>
                  <a:lnTo>
                    <a:pt x="351" y="82"/>
                  </a:lnTo>
                  <a:lnTo>
                    <a:pt x="349" y="79"/>
                  </a:lnTo>
                  <a:lnTo>
                    <a:pt x="347" y="76"/>
                  </a:lnTo>
                  <a:lnTo>
                    <a:pt x="345" y="74"/>
                  </a:lnTo>
                  <a:lnTo>
                    <a:pt x="343" y="74"/>
                  </a:lnTo>
                  <a:lnTo>
                    <a:pt x="341" y="74"/>
                  </a:lnTo>
                  <a:lnTo>
                    <a:pt x="339" y="74"/>
                  </a:lnTo>
                  <a:lnTo>
                    <a:pt x="337" y="74"/>
                  </a:lnTo>
                  <a:lnTo>
                    <a:pt x="336" y="75"/>
                  </a:lnTo>
                  <a:lnTo>
                    <a:pt x="336" y="75"/>
                  </a:lnTo>
                  <a:lnTo>
                    <a:pt x="336" y="76"/>
                  </a:lnTo>
                  <a:lnTo>
                    <a:pt x="335" y="77"/>
                  </a:lnTo>
                  <a:lnTo>
                    <a:pt x="346" y="88"/>
                  </a:lnTo>
                  <a:lnTo>
                    <a:pt x="359" y="98"/>
                  </a:lnTo>
                  <a:lnTo>
                    <a:pt x="373" y="107"/>
                  </a:lnTo>
                  <a:lnTo>
                    <a:pt x="389" y="115"/>
                  </a:lnTo>
                  <a:lnTo>
                    <a:pt x="404" y="121"/>
                  </a:lnTo>
                  <a:lnTo>
                    <a:pt x="421" y="126"/>
                  </a:lnTo>
                  <a:lnTo>
                    <a:pt x="437" y="130"/>
                  </a:lnTo>
                  <a:lnTo>
                    <a:pt x="456" y="132"/>
                  </a:lnTo>
                  <a:lnTo>
                    <a:pt x="473" y="134"/>
                  </a:lnTo>
                  <a:lnTo>
                    <a:pt x="491" y="135"/>
                  </a:lnTo>
                  <a:lnTo>
                    <a:pt x="508" y="134"/>
                  </a:lnTo>
                  <a:lnTo>
                    <a:pt x="526" y="132"/>
                  </a:lnTo>
                  <a:lnTo>
                    <a:pt x="544" y="130"/>
                  </a:lnTo>
                  <a:lnTo>
                    <a:pt x="560" y="126"/>
                  </a:lnTo>
                  <a:lnTo>
                    <a:pt x="576" y="121"/>
                  </a:lnTo>
                  <a:lnTo>
                    <a:pt x="591" y="115"/>
                  </a:lnTo>
                  <a:lnTo>
                    <a:pt x="594" y="115"/>
                  </a:lnTo>
                  <a:lnTo>
                    <a:pt x="597" y="115"/>
                  </a:lnTo>
                  <a:lnTo>
                    <a:pt x="599" y="115"/>
                  </a:lnTo>
                  <a:lnTo>
                    <a:pt x="602" y="116"/>
                  </a:lnTo>
                  <a:lnTo>
                    <a:pt x="603" y="121"/>
                  </a:lnTo>
                  <a:lnTo>
                    <a:pt x="605" y="125"/>
                  </a:lnTo>
                  <a:lnTo>
                    <a:pt x="605" y="130"/>
                  </a:lnTo>
                  <a:lnTo>
                    <a:pt x="606" y="135"/>
                  </a:lnTo>
                  <a:lnTo>
                    <a:pt x="603" y="136"/>
                  </a:lnTo>
                  <a:lnTo>
                    <a:pt x="598" y="137"/>
                  </a:lnTo>
                  <a:lnTo>
                    <a:pt x="590" y="139"/>
                  </a:lnTo>
                  <a:lnTo>
                    <a:pt x="581" y="141"/>
                  </a:lnTo>
                  <a:lnTo>
                    <a:pt x="569" y="143"/>
                  </a:lnTo>
                  <a:lnTo>
                    <a:pt x="556" y="146"/>
                  </a:lnTo>
                  <a:lnTo>
                    <a:pt x="541" y="150"/>
                  </a:lnTo>
                  <a:lnTo>
                    <a:pt x="523" y="154"/>
                  </a:lnTo>
                  <a:lnTo>
                    <a:pt x="504" y="155"/>
                  </a:lnTo>
                  <a:lnTo>
                    <a:pt x="487" y="155"/>
                  </a:lnTo>
                  <a:lnTo>
                    <a:pt x="470" y="153"/>
                  </a:lnTo>
                  <a:lnTo>
                    <a:pt x="454" y="151"/>
                  </a:lnTo>
                  <a:lnTo>
                    <a:pt x="439" y="149"/>
                  </a:lnTo>
                  <a:lnTo>
                    <a:pt x="424" y="145"/>
                  </a:lnTo>
                  <a:lnTo>
                    <a:pt x="408" y="140"/>
                  </a:lnTo>
                  <a:lnTo>
                    <a:pt x="392" y="134"/>
                  </a:lnTo>
                  <a:lnTo>
                    <a:pt x="375" y="125"/>
                  </a:lnTo>
                  <a:lnTo>
                    <a:pt x="359" y="117"/>
                  </a:lnTo>
                  <a:lnTo>
                    <a:pt x="345" y="110"/>
                  </a:lnTo>
                  <a:lnTo>
                    <a:pt x="330" y="104"/>
                  </a:lnTo>
                  <a:lnTo>
                    <a:pt x="316" y="99"/>
                  </a:lnTo>
                  <a:lnTo>
                    <a:pt x="300" y="96"/>
                  </a:lnTo>
                  <a:lnTo>
                    <a:pt x="283" y="95"/>
                  </a:lnTo>
                  <a:lnTo>
                    <a:pt x="265" y="95"/>
                  </a:lnTo>
                  <a:lnTo>
                    <a:pt x="269" y="96"/>
                  </a:lnTo>
                  <a:lnTo>
                    <a:pt x="273" y="97"/>
                  </a:lnTo>
                  <a:lnTo>
                    <a:pt x="277" y="98"/>
                  </a:lnTo>
                  <a:lnTo>
                    <a:pt x="281" y="99"/>
                  </a:lnTo>
                  <a:lnTo>
                    <a:pt x="285" y="100"/>
                  </a:lnTo>
                  <a:lnTo>
                    <a:pt x="289" y="100"/>
                  </a:lnTo>
                  <a:lnTo>
                    <a:pt x="293" y="101"/>
                  </a:lnTo>
                  <a:lnTo>
                    <a:pt x="297" y="102"/>
                  </a:lnTo>
                  <a:lnTo>
                    <a:pt x="311" y="108"/>
                  </a:lnTo>
                  <a:lnTo>
                    <a:pt x="324" y="113"/>
                  </a:lnTo>
                  <a:lnTo>
                    <a:pt x="336" y="119"/>
                  </a:lnTo>
                  <a:lnTo>
                    <a:pt x="348" y="124"/>
                  </a:lnTo>
                  <a:lnTo>
                    <a:pt x="360" y="130"/>
                  </a:lnTo>
                  <a:lnTo>
                    <a:pt x="372" y="135"/>
                  </a:lnTo>
                  <a:lnTo>
                    <a:pt x="385" y="141"/>
                  </a:lnTo>
                  <a:lnTo>
                    <a:pt x="397" y="146"/>
                  </a:lnTo>
                  <a:lnTo>
                    <a:pt x="409" y="151"/>
                  </a:lnTo>
                  <a:lnTo>
                    <a:pt x="421" y="155"/>
                  </a:lnTo>
                  <a:lnTo>
                    <a:pt x="433" y="159"/>
                  </a:lnTo>
                  <a:lnTo>
                    <a:pt x="447" y="162"/>
                  </a:lnTo>
                  <a:lnTo>
                    <a:pt x="461" y="165"/>
                  </a:lnTo>
                  <a:lnTo>
                    <a:pt x="476" y="166"/>
                  </a:lnTo>
                  <a:lnTo>
                    <a:pt x="491" y="167"/>
                  </a:lnTo>
                  <a:lnTo>
                    <a:pt x="507" y="167"/>
                  </a:lnTo>
                  <a:lnTo>
                    <a:pt x="519" y="165"/>
                  </a:lnTo>
                  <a:lnTo>
                    <a:pt x="533" y="162"/>
                  </a:lnTo>
                  <a:lnTo>
                    <a:pt x="546" y="160"/>
                  </a:lnTo>
                  <a:lnTo>
                    <a:pt x="558" y="157"/>
                  </a:lnTo>
                  <a:lnTo>
                    <a:pt x="571" y="154"/>
                  </a:lnTo>
                  <a:lnTo>
                    <a:pt x="584" y="152"/>
                  </a:lnTo>
                  <a:lnTo>
                    <a:pt x="597" y="150"/>
                  </a:lnTo>
                  <a:lnTo>
                    <a:pt x="611" y="149"/>
                  </a:lnTo>
                  <a:lnTo>
                    <a:pt x="612" y="152"/>
                  </a:lnTo>
                  <a:lnTo>
                    <a:pt x="613" y="156"/>
                  </a:lnTo>
                  <a:lnTo>
                    <a:pt x="614" y="159"/>
                  </a:lnTo>
                  <a:lnTo>
                    <a:pt x="615" y="163"/>
                  </a:lnTo>
                  <a:lnTo>
                    <a:pt x="614" y="163"/>
                  </a:lnTo>
                  <a:lnTo>
                    <a:pt x="612" y="164"/>
                  </a:lnTo>
                  <a:lnTo>
                    <a:pt x="608" y="164"/>
                  </a:lnTo>
                  <a:lnTo>
                    <a:pt x="603" y="164"/>
                  </a:lnTo>
                  <a:lnTo>
                    <a:pt x="596" y="165"/>
                  </a:lnTo>
                  <a:lnTo>
                    <a:pt x="588" y="166"/>
                  </a:lnTo>
                  <a:lnTo>
                    <a:pt x="578" y="167"/>
                  </a:lnTo>
                  <a:lnTo>
                    <a:pt x="565" y="169"/>
                  </a:lnTo>
                  <a:lnTo>
                    <a:pt x="544" y="174"/>
                  </a:lnTo>
                  <a:lnTo>
                    <a:pt x="523" y="177"/>
                  </a:lnTo>
                  <a:lnTo>
                    <a:pt x="504" y="179"/>
                  </a:lnTo>
                  <a:lnTo>
                    <a:pt x="485" y="181"/>
                  </a:lnTo>
                  <a:lnTo>
                    <a:pt x="466" y="181"/>
                  </a:lnTo>
                  <a:lnTo>
                    <a:pt x="446" y="179"/>
                  </a:lnTo>
                  <a:lnTo>
                    <a:pt x="427" y="176"/>
                  </a:lnTo>
                  <a:lnTo>
                    <a:pt x="408" y="172"/>
                  </a:lnTo>
                  <a:lnTo>
                    <a:pt x="399" y="168"/>
                  </a:lnTo>
                  <a:lnTo>
                    <a:pt x="389" y="162"/>
                  </a:lnTo>
                  <a:lnTo>
                    <a:pt x="375" y="157"/>
                  </a:lnTo>
                  <a:lnTo>
                    <a:pt x="362" y="151"/>
                  </a:lnTo>
                  <a:lnTo>
                    <a:pt x="349" y="145"/>
                  </a:lnTo>
                  <a:lnTo>
                    <a:pt x="337" y="141"/>
                  </a:lnTo>
                  <a:lnTo>
                    <a:pt x="327" y="139"/>
                  </a:lnTo>
                  <a:lnTo>
                    <a:pt x="320" y="139"/>
                  </a:lnTo>
                  <a:lnTo>
                    <a:pt x="337" y="150"/>
                  </a:lnTo>
                  <a:lnTo>
                    <a:pt x="355" y="160"/>
                  </a:lnTo>
                  <a:lnTo>
                    <a:pt x="374" y="169"/>
                  </a:lnTo>
                  <a:lnTo>
                    <a:pt x="394" y="177"/>
                  </a:lnTo>
                  <a:lnTo>
                    <a:pt x="413" y="185"/>
                  </a:lnTo>
                  <a:lnTo>
                    <a:pt x="434" y="190"/>
                  </a:lnTo>
                  <a:lnTo>
                    <a:pt x="456" y="193"/>
                  </a:lnTo>
                  <a:lnTo>
                    <a:pt x="478" y="195"/>
                  </a:lnTo>
                  <a:lnTo>
                    <a:pt x="495" y="193"/>
                  </a:lnTo>
                  <a:lnTo>
                    <a:pt x="512" y="190"/>
                  </a:lnTo>
                  <a:lnTo>
                    <a:pt x="529" y="186"/>
                  </a:lnTo>
                  <a:lnTo>
                    <a:pt x="548" y="183"/>
                  </a:lnTo>
                  <a:lnTo>
                    <a:pt x="565" y="179"/>
                  </a:lnTo>
                  <a:lnTo>
                    <a:pt x="582" y="176"/>
                  </a:lnTo>
                  <a:lnTo>
                    <a:pt x="599" y="173"/>
                  </a:lnTo>
                  <a:lnTo>
                    <a:pt x="617" y="172"/>
                  </a:lnTo>
                  <a:lnTo>
                    <a:pt x="618" y="175"/>
                  </a:lnTo>
                  <a:lnTo>
                    <a:pt x="619" y="177"/>
                  </a:lnTo>
                  <a:lnTo>
                    <a:pt x="619" y="181"/>
                  </a:lnTo>
                  <a:lnTo>
                    <a:pt x="618" y="186"/>
                  </a:lnTo>
                  <a:lnTo>
                    <a:pt x="599" y="191"/>
                  </a:lnTo>
                  <a:lnTo>
                    <a:pt x="580" y="195"/>
                  </a:lnTo>
                  <a:lnTo>
                    <a:pt x="562" y="198"/>
                  </a:lnTo>
                  <a:lnTo>
                    <a:pt x="544" y="201"/>
                  </a:lnTo>
                  <a:lnTo>
                    <a:pt x="525" y="204"/>
                  </a:lnTo>
                  <a:lnTo>
                    <a:pt x="506" y="206"/>
                  </a:lnTo>
                  <a:lnTo>
                    <a:pt x="488" y="207"/>
                  </a:lnTo>
                  <a:lnTo>
                    <a:pt x="469" y="208"/>
                  </a:lnTo>
                  <a:lnTo>
                    <a:pt x="452" y="206"/>
                  </a:lnTo>
                  <a:lnTo>
                    <a:pt x="436" y="203"/>
                  </a:lnTo>
                  <a:lnTo>
                    <a:pt x="422" y="200"/>
                  </a:lnTo>
                  <a:lnTo>
                    <a:pt x="408" y="196"/>
                  </a:lnTo>
                  <a:lnTo>
                    <a:pt x="394" y="193"/>
                  </a:lnTo>
                  <a:lnTo>
                    <a:pt x="382" y="188"/>
                  </a:lnTo>
                  <a:lnTo>
                    <a:pt x="368" y="184"/>
                  </a:lnTo>
                  <a:lnTo>
                    <a:pt x="356" y="178"/>
                  </a:lnTo>
                  <a:lnTo>
                    <a:pt x="344" y="172"/>
                  </a:lnTo>
                  <a:lnTo>
                    <a:pt x="332" y="167"/>
                  </a:lnTo>
                  <a:lnTo>
                    <a:pt x="320" y="160"/>
                  </a:lnTo>
                  <a:lnTo>
                    <a:pt x="308" y="154"/>
                  </a:lnTo>
                  <a:lnTo>
                    <a:pt x="294" y="147"/>
                  </a:lnTo>
                  <a:lnTo>
                    <a:pt x="282" y="140"/>
                  </a:lnTo>
                  <a:lnTo>
                    <a:pt x="268" y="133"/>
                  </a:lnTo>
                  <a:lnTo>
                    <a:pt x="254" y="125"/>
                  </a:lnTo>
                  <a:lnTo>
                    <a:pt x="236" y="121"/>
                  </a:lnTo>
                  <a:lnTo>
                    <a:pt x="217" y="120"/>
                  </a:lnTo>
                  <a:lnTo>
                    <a:pt x="200" y="121"/>
                  </a:lnTo>
                  <a:lnTo>
                    <a:pt x="183" y="124"/>
                  </a:lnTo>
                  <a:lnTo>
                    <a:pt x="167" y="129"/>
                  </a:lnTo>
                  <a:lnTo>
                    <a:pt x="150" y="135"/>
                  </a:lnTo>
                  <a:lnTo>
                    <a:pt x="135" y="143"/>
                  </a:lnTo>
                  <a:lnTo>
                    <a:pt x="120" y="151"/>
                  </a:lnTo>
                  <a:lnTo>
                    <a:pt x="105" y="161"/>
                  </a:lnTo>
                  <a:lnTo>
                    <a:pt x="90" y="171"/>
                  </a:lnTo>
                  <a:lnTo>
                    <a:pt x="75" y="182"/>
                  </a:lnTo>
                  <a:lnTo>
                    <a:pt x="61" y="193"/>
                  </a:lnTo>
                  <a:lnTo>
                    <a:pt x="47" y="204"/>
                  </a:lnTo>
                  <a:lnTo>
                    <a:pt x="33" y="215"/>
                  </a:lnTo>
                  <a:lnTo>
                    <a:pt x="20" y="225"/>
                  </a:lnTo>
                  <a:lnTo>
                    <a:pt x="5" y="234"/>
                  </a:lnTo>
                  <a:lnTo>
                    <a:pt x="4" y="234"/>
                  </a:lnTo>
                  <a:lnTo>
                    <a:pt x="4" y="233"/>
                  </a:lnTo>
                  <a:lnTo>
                    <a:pt x="3" y="233"/>
                  </a:lnTo>
                  <a:lnTo>
                    <a:pt x="2" y="233"/>
                  </a:lnTo>
                  <a:close/>
                </a:path>
              </a:pathLst>
            </a:custGeom>
            <a:solidFill>
              <a:srgbClr val="DDCEBA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84" name="Freeform 185"/>
            <p:cNvSpPr>
              <a:spLocks/>
            </p:cNvSpPr>
            <p:nvPr/>
          </p:nvSpPr>
          <p:spPr bwMode="auto">
            <a:xfrm>
              <a:off x="2113" y="2963"/>
              <a:ext cx="402" cy="725"/>
            </a:xfrm>
            <a:custGeom>
              <a:avLst/>
              <a:gdLst/>
              <a:ahLst/>
              <a:cxnLst>
                <a:cxn ang="0">
                  <a:pos x="90" y="396"/>
                </a:cxn>
                <a:cxn ang="0">
                  <a:pos x="34" y="166"/>
                </a:cxn>
                <a:cxn ang="0">
                  <a:pos x="0" y="24"/>
                </a:cxn>
                <a:cxn ang="0">
                  <a:pos x="35" y="2"/>
                </a:cxn>
                <a:cxn ang="0">
                  <a:pos x="36" y="45"/>
                </a:cxn>
                <a:cxn ang="0">
                  <a:pos x="36" y="52"/>
                </a:cxn>
                <a:cxn ang="0">
                  <a:pos x="53" y="82"/>
                </a:cxn>
                <a:cxn ang="0">
                  <a:pos x="61" y="101"/>
                </a:cxn>
                <a:cxn ang="0">
                  <a:pos x="76" y="135"/>
                </a:cxn>
                <a:cxn ang="0">
                  <a:pos x="76" y="144"/>
                </a:cxn>
                <a:cxn ang="0">
                  <a:pos x="87" y="166"/>
                </a:cxn>
                <a:cxn ang="0">
                  <a:pos x="94" y="177"/>
                </a:cxn>
                <a:cxn ang="0">
                  <a:pos x="81" y="192"/>
                </a:cxn>
                <a:cxn ang="0">
                  <a:pos x="101" y="204"/>
                </a:cxn>
                <a:cxn ang="0">
                  <a:pos x="90" y="220"/>
                </a:cxn>
                <a:cxn ang="0">
                  <a:pos x="103" y="231"/>
                </a:cxn>
                <a:cxn ang="0">
                  <a:pos x="103" y="251"/>
                </a:cxn>
                <a:cxn ang="0">
                  <a:pos x="102" y="258"/>
                </a:cxn>
                <a:cxn ang="0">
                  <a:pos x="101" y="281"/>
                </a:cxn>
                <a:cxn ang="0">
                  <a:pos x="124" y="299"/>
                </a:cxn>
                <a:cxn ang="0">
                  <a:pos x="122" y="321"/>
                </a:cxn>
                <a:cxn ang="0">
                  <a:pos x="121" y="343"/>
                </a:cxn>
                <a:cxn ang="0">
                  <a:pos x="135" y="364"/>
                </a:cxn>
                <a:cxn ang="0">
                  <a:pos x="120" y="370"/>
                </a:cxn>
                <a:cxn ang="0">
                  <a:pos x="138" y="379"/>
                </a:cxn>
                <a:cxn ang="0">
                  <a:pos x="128" y="384"/>
                </a:cxn>
                <a:cxn ang="0">
                  <a:pos x="143" y="394"/>
                </a:cxn>
                <a:cxn ang="0">
                  <a:pos x="131" y="406"/>
                </a:cxn>
                <a:cxn ang="0">
                  <a:pos x="148" y="419"/>
                </a:cxn>
                <a:cxn ang="0">
                  <a:pos x="141" y="429"/>
                </a:cxn>
                <a:cxn ang="0">
                  <a:pos x="155" y="454"/>
                </a:cxn>
                <a:cxn ang="0">
                  <a:pos x="131" y="454"/>
                </a:cxn>
                <a:cxn ang="0">
                  <a:pos x="159" y="467"/>
                </a:cxn>
                <a:cxn ang="0">
                  <a:pos x="145" y="479"/>
                </a:cxn>
                <a:cxn ang="0">
                  <a:pos x="165" y="490"/>
                </a:cxn>
                <a:cxn ang="0">
                  <a:pos x="147" y="500"/>
                </a:cxn>
                <a:cxn ang="0">
                  <a:pos x="171" y="518"/>
                </a:cxn>
                <a:cxn ang="0">
                  <a:pos x="152" y="526"/>
                </a:cxn>
                <a:cxn ang="0">
                  <a:pos x="175" y="545"/>
                </a:cxn>
                <a:cxn ang="0">
                  <a:pos x="177" y="558"/>
                </a:cxn>
                <a:cxn ang="0">
                  <a:pos x="158" y="569"/>
                </a:cxn>
                <a:cxn ang="0">
                  <a:pos x="183" y="582"/>
                </a:cxn>
                <a:cxn ang="0">
                  <a:pos x="167" y="586"/>
                </a:cxn>
                <a:cxn ang="0">
                  <a:pos x="183" y="595"/>
                </a:cxn>
                <a:cxn ang="0">
                  <a:pos x="176" y="610"/>
                </a:cxn>
                <a:cxn ang="0">
                  <a:pos x="164" y="614"/>
                </a:cxn>
                <a:cxn ang="0">
                  <a:pos x="193" y="623"/>
                </a:cxn>
                <a:cxn ang="0">
                  <a:pos x="183" y="635"/>
                </a:cxn>
                <a:cxn ang="0">
                  <a:pos x="196" y="646"/>
                </a:cxn>
                <a:cxn ang="0">
                  <a:pos x="200" y="672"/>
                </a:cxn>
                <a:cxn ang="0">
                  <a:pos x="289" y="686"/>
                </a:cxn>
                <a:cxn ang="0">
                  <a:pos x="245" y="689"/>
                </a:cxn>
                <a:cxn ang="0">
                  <a:pos x="246" y="694"/>
                </a:cxn>
                <a:cxn ang="0">
                  <a:pos x="323" y="700"/>
                </a:cxn>
                <a:cxn ang="0">
                  <a:pos x="402" y="708"/>
                </a:cxn>
                <a:cxn ang="0">
                  <a:pos x="359" y="713"/>
                </a:cxn>
                <a:cxn ang="0">
                  <a:pos x="258" y="717"/>
                </a:cxn>
              </a:cxnLst>
              <a:rect l="0" t="0" r="r" b="b"/>
              <a:pathLst>
                <a:path w="402" h="725">
                  <a:moveTo>
                    <a:pt x="173" y="725"/>
                  </a:moveTo>
                  <a:lnTo>
                    <a:pt x="159" y="669"/>
                  </a:lnTo>
                  <a:lnTo>
                    <a:pt x="145" y="614"/>
                  </a:lnTo>
                  <a:lnTo>
                    <a:pt x="132" y="559"/>
                  </a:lnTo>
                  <a:lnTo>
                    <a:pt x="118" y="504"/>
                  </a:lnTo>
                  <a:lnTo>
                    <a:pt x="104" y="450"/>
                  </a:lnTo>
                  <a:lnTo>
                    <a:pt x="90" y="396"/>
                  </a:lnTo>
                  <a:lnTo>
                    <a:pt x="76" y="341"/>
                  </a:lnTo>
                  <a:lnTo>
                    <a:pt x="61" y="287"/>
                  </a:lnTo>
                  <a:lnTo>
                    <a:pt x="56" y="263"/>
                  </a:lnTo>
                  <a:lnTo>
                    <a:pt x="51" y="239"/>
                  </a:lnTo>
                  <a:lnTo>
                    <a:pt x="46" y="215"/>
                  </a:lnTo>
                  <a:lnTo>
                    <a:pt x="40" y="190"/>
                  </a:lnTo>
                  <a:lnTo>
                    <a:pt x="34" y="166"/>
                  </a:lnTo>
                  <a:lnTo>
                    <a:pt x="29" y="142"/>
                  </a:lnTo>
                  <a:lnTo>
                    <a:pt x="24" y="117"/>
                  </a:lnTo>
                  <a:lnTo>
                    <a:pt x="19" y="93"/>
                  </a:lnTo>
                  <a:lnTo>
                    <a:pt x="9" y="57"/>
                  </a:lnTo>
                  <a:lnTo>
                    <a:pt x="4" y="38"/>
                  </a:lnTo>
                  <a:lnTo>
                    <a:pt x="1" y="30"/>
                  </a:lnTo>
                  <a:lnTo>
                    <a:pt x="0" y="24"/>
                  </a:lnTo>
                  <a:lnTo>
                    <a:pt x="5" y="20"/>
                  </a:lnTo>
                  <a:lnTo>
                    <a:pt x="10" y="16"/>
                  </a:lnTo>
                  <a:lnTo>
                    <a:pt x="15" y="13"/>
                  </a:lnTo>
                  <a:lnTo>
                    <a:pt x="20" y="10"/>
                  </a:lnTo>
                  <a:lnTo>
                    <a:pt x="24" y="7"/>
                  </a:lnTo>
                  <a:lnTo>
                    <a:pt x="30" y="5"/>
                  </a:lnTo>
                  <a:lnTo>
                    <a:pt x="35" y="2"/>
                  </a:lnTo>
                  <a:lnTo>
                    <a:pt x="43" y="0"/>
                  </a:lnTo>
                  <a:lnTo>
                    <a:pt x="41" y="11"/>
                  </a:lnTo>
                  <a:lnTo>
                    <a:pt x="41" y="22"/>
                  </a:lnTo>
                  <a:lnTo>
                    <a:pt x="40" y="33"/>
                  </a:lnTo>
                  <a:lnTo>
                    <a:pt x="40" y="44"/>
                  </a:lnTo>
                  <a:lnTo>
                    <a:pt x="38" y="44"/>
                  </a:lnTo>
                  <a:lnTo>
                    <a:pt x="36" y="45"/>
                  </a:lnTo>
                  <a:lnTo>
                    <a:pt x="34" y="45"/>
                  </a:lnTo>
                  <a:lnTo>
                    <a:pt x="32" y="46"/>
                  </a:lnTo>
                  <a:lnTo>
                    <a:pt x="32" y="47"/>
                  </a:lnTo>
                  <a:lnTo>
                    <a:pt x="33" y="48"/>
                  </a:lnTo>
                  <a:lnTo>
                    <a:pt x="33" y="50"/>
                  </a:lnTo>
                  <a:lnTo>
                    <a:pt x="34" y="51"/>
                  </a:lnTo>
                  <a:lnTo>
                    <a:pt x="36" y="52"/>
                  </a:lnTo>
                  <a:lnTo>
                    <a:pt x="39" y="52"/>
                  </a:lnTo>
                  <a:lnTo>
                    <a:pt x="43" y="53"/>
                  </a:lnTo>
                  <a:lnTo>
                    <a:pt x="46" y="54"/>
                  </a:lnTo>
                  <a:lnTo>
                    <a:pt x="50" y="61"/>
                  </a:lnTo>
                  <a:lnTo>
                    <a:pt x="51" y="67"/>
                  </a:lnTo>
                  <a:lnTo>
                    <a:pt x="52" y="73"/>
                  </a:lnTo>
                  <a:lnTo>
                    <a:pt x="53" y="82"/>
                  </a:lnTo>
                  <a:lnTo>
                    <a:pt x="57" y="83"/>
                  </a:lnTo>
                  <a:lnTo>
                    <a:pt x="61" y="86"/>
                  </a:lnTo>
                  <a:lnTo>
                    <a:pt x="64" y="90"/>
                  </a:lnTo>
                  <a:lnTo>
                    <a:pt x="68" y="96"/>
                  </a:lnTo>
                  <a:lnTo>
                    <a:pt x="66" y="98"/>
                  </a:lnTo>
                  <a:lnTo>
                    <a:pt x="64" y="99"/>
                  </a:lnTo>
                  <a:lnTo>
                    <a:pt x="61" y="101"/>
                  </a:lnTo>
                  <a:lnTo>
                    <a:pt x="59" y="103"/>
                  </a:lnTo>
                  <a:lnTo>
                    <a:pt x="64" y="108"/>
                  </a:lnTo>
                  <a:lnTo>
                    <a:pt x="71" y="112"/>
                  </a:lnTo>
                  <a:lnTo>
                    <a:pt x="76" y="120"/>
                  </a:lnTo>
                  <a:lnTo>
                    <a:pt x="78" y="135"/>
                  </a:lnTo>
                  <a:lnTo>
                    <a:pt x="77" y="135"/>
                  </a:lnTo>
                  <a:lnTo>
                    <a:pt x="76" y="135"/>
                  </a:lnTo>
                  <a:lnTo>
                    <a:pt x="75" y="135"/>
                  </a:lnTo>
                  <a:lnTo>
                    <a:pt x="74" y="137"/>
                  </a:lnTo>
                  <a:lnTo>
                    <a:pt x="74" y="139"/>
                  </a:lnTo>
                  <a:lnTo>
                    <a:pt x="74" y="140"/>
                  </a:lnTo>
                  <a:lnTo>
                    <a:pt x="74" y="142"/>
                  </a:lnTo>
                  <a:lnTo>
                    <a:pt x="74" y="144"/>
                  </a:lnTo>
                  <a:lnTo>
                    <a:pt x="76" y="144"/>
                  </a:lnTo>
                  <a:lnTo>
                    <a:pt x="78" y="144"/>
                  </a:lnTo>
                  <a:lnTo>
                    <a:pt x="80" y="144"/>
                  </a:lnTo>
                  <a:lnTo>
                    <a:pt x="82" y="145"/>
                  </a:lnTo>
                  <a:lnTo>
                    <a:pt x="84" y="148"/>
                  </a:lnTo>
                  <a:lnTo>
                    <a:pt x="88" y="154"/>
                  </a:lnTo>
                  <a:lnTo>
                    <a:pt x="89" y="160"/>
                  </a:lnTo>
                  <a:lnTo>
                    <a:pt x="87" y="166"/>
                  </a:lnTo>
                  <a:lnTo>
                    <a:pt x="83" y="162"/>
                  </a:lnTo>
                  <a:lnTo>
                    <a:pt x="80" y="162"/>
                  </a:lnTo>
                  <a:lnTo>
                    <a:pt x="77" y="163"/>
                  </a:lnTo>
                  <a:lnTo>
                    <a:pt x="75" y="166"/>
                  </a:lnTo>
                  <a:lnTo>
                    <a:pt x="81" y="170"/>
                  </a:lnTo>
                  <a:lnTo>
                    <a:pt x="88" y="172"/>
                  </a:lnTo>
                  <a:lnTo>
                    <a:pt x="94" y="177"/>
                  </a:lnTo>
                  <a:lnTo>
                    <a:pt x="96" y="190"/>
                  </a:lnTo>
                  <a:lnTo>
                    <a:pt x="92" y="189"/>
                  </a:lnTo>
                  <a:lnTo>
                    <a:pt x="88" y="189"/>
                  </a:lnTo>
                  <a:lnTo>
                    <a:pt x="83" y="189"/>
                  </a:lnTo>
                  <a:lnTo>
                    <a:pt x="79" y="189"/>
                  </a:lnTo>
                  <a:lnTo>
                    <a:pt x="80" y="190"/>
                  </a:lnTo>
                  <a:lnTo>
                    <a:pt x="81" y="192"/>
                  </a:lnTo>
                  <a:lnTo>
                    <a:pt x="81" y="193"/>
                  </a:lnTo>
                  <a:lnTo>
                    <a:pt x="82" y="195"/>
                  </a:lnTo>
                  <a:lnTo>
                    <a:pt x="87" y="196"/>
                  </a:lnTo>
                  <a:lnTo>
                    <a:pt x="91" y="198"/>
                  </a:lnTo>
                  <a:lnTo>
                    <a:pt x="96" y="199"/>
                  </a:lnTo>
                  <a:lnTo>
                    <a:pt x="100" y="200"/>
                  </a:lnTo>
                  <a:lnTo>
                    <a:pt x="101" y="204"/>
                  </a:lnTo>
                  <a:lnTo>
                    <a:pt x="102" y="207"/>
                  </a:lnTo>
                  <a:lnTo>
                    <a:pt x="103" y="212"/>
                  </a:lnTo>
                  <a:lnTo>
                    <a:pt x="104" y="221"/>
                  </a:lnTo>
                  <a:lnTo>
                    <a:pt x="101" y="221"/>
                  </a:lnTo>
                  <a:lnTo>
                    <a:pt x="98" y="220"/>
                  </a:lnTo>
                  <a:lnTo>
                    <a:pt x="94" y="220"/>
                  </a:lnTo>
                  <a:lnTo>
                    <a:pt x="90" y="220"/>
                  </a:lnTo>
                  <a:lnTo>
                    <a:pt x="90" y="222"/>
                  </a:lnTo>
                  <a:lnTo>
                    <a:pt x="90" y="223"/>
                  </a:lnTo>
                  <a:lnTo>
                    <a:pt x="90" y="225"/>
                  </a:lnTo>
                  <a:lnTo>
                    <a:pt x="90" y="227"/>
                  </a:lnTo>
                  <a:lnTo>
                    <a:pt x="94" y="228"/>
                  </a:lnTo>
                  <a:lnTo>
                    <a:pt x="99" y="229"/>
                  </a:lnTo>
                  <a:lnTo>
                    <a:pt x="103" y="231"/>
                  </a:lnTo>
                  <a:lnTo>
                    <a:pt x="108" y="232"/>
                  </a:lnTo>
                  <a:lnTo>
                    <a:pt x="108" y="237"/>
                  </a:lnTo>
                  <a:lnTo>
                    <a:pt x="109" y="242"/>
                  </a:lnTo>
                  <a:lnTo>
                    <a:pt x="110" y="247"/>
                  </a:lnTo>
                  <a:lnTo>
                    <a:pt x="111" y="252"/>
                  </a:lnTo>
                  <a:lnTo>
                    <a:pt x="107" y="251"/>
                  </a:lnTo>
                  <a:lnTo>
                    <a:pt x="103" y="251"/>
                  </a:lnTo>
                  <a:lnTo>
                    <a:pt x="99" y="251"/>
                  </a:lnTo>
                  <a:lnTo>
                    <a:pt x="96" y="251"/>
                  </a:lnTo>
                  <a:lnTo>
                    <a:pt x="95" y="251"/>
                  </a:lnTo>
                  <a:lnTo>
                    <a:pt x="95" y="252"/>
                  </a:lnTo>
                  <a:lnTo>
                    <a:pt x="95" y="252"/>
                  </a:lnTo>
                  <a:lnTo>
                    <a:pt x="94" y="253"/>
                  </a:lnTo>
                  <a:lnTo>
                    <a:pt x="102" y="258"/>
                  </a:lnTo>
                  <a:lnTo>
                    <a:pt x="109" y="262"/>
                  </a:lnTo>
                  <a:lnTo>
                    <a:pt x="115" y="268"/>
                  </a:lnTo>
                  <a:lnTo>
                    <a:pt x="117" y="281"/>
                  </a:lnTo>
                  <a:lnTo>
                    <a:pt x="112" y="281"/>
                  </a:lnTo>
                  <a:lnTo>
                    <a:pt x="109" y="281"/>
                  </a:lnTo>
                  <a:lnTo>
                    <a:pt x="105" y="281"/>
                  </a:lnTo>
                  <a:lnTo>
                    <a:pt x="101" y="281"/>
                  </a:lnTo>
                  <a:lnTo>
                    <a:pt x="101" y="281"/>
                  </a:lnTo>
                  <a:lnTo>
                    <a:pt x="101" y="282"/>
                  </a:lnTo>
                  <a:lnTo>
                    <a:pt x="100" y="282"/>
                  </a:lnTo>
                  <a:lnTo>
                    <a:pt x="100" y="283"/>
                  </a:lnTo>
                  <a:lnTo>
                    <a:pt x="107" y="287"/>
                  </a:lnTo>
                  <a:lnTo>
                    <a:pt x="117" y="291"/>
                  </a:lnTo>
                  <a:lnTo>
                    <a:pt x="124" y="299"/>
                  </a:lnTo>
                  <a:lnTo>
                    <a:pt x="124" y="312"/>
                  </a:lnTo>
                  <a:lnTo>
                    <a:pt x="120" y="312"/>
                  </a:lnTo>
                  <a:lnTo>
                    <a:pt x="114" y="311"/>
                  </a:lnTo>
                  <a:lnTo>
                    <a:pt x="110" y="311"/>
                  </a:lnTo>
                  <a:lnTo>
                    <a:pt x="106" y="311"/>
                  </a:lnTo>
                  <a:lnTo>
                    <a:pt x="114" y="316"/>
                  </a:lnTo>
                  <a:lnTo>
                    <a:pt x="122" y="321"/>
                  </a:lnTo>
                  <a:lnTo>
                    <a:pt x="128" y="327"/>
                  </a:lnTo>
                  <a:lnTo>
                    <a:pt x="129" y="339"/>
                  </a:lnTo>
                  <a:lnTo>
                    <a:pt x="126" y="339"/>
                  </a:lnTo>
                  <a:lnTo>
                    <a:pt x="124" y="340"/>
                  </a:lnTo>
                  <a:lnTo>
                    <a:pt x="121" y="340"/>
                  </a:lnTo>
                  <a:lnTo>
                    <a:pt x="119" y="341"/>
                  </a:lnTo>
                  <a:lnTo>
                    <a:pt x="121" y="343"/>
                  </a:lnTo>
                  <a:lnTo>
                    <a:pt x="123" y="344"/>
                  </a:lnTo>
                  <a:lnTo>
                    <a:pt x="127" y="347"/>
                  </a:lnTo>
                  <a:lnTo>
                    <a:pt x="133" y="351"/>
                  </a:lnTo>
                  <a:lnTo>
                    <a:pt x="134" y="354"/>
                  </a:lnTo>
                  <a:lnTo>
                    <a:pt x="134" y="357"/>
                  </a:lnTo>
                  <a:lnTo>
                    <a:pt x="134" y="360"/>
                  </a:lnTo>
                  <a:lnTo>
                    <a:pt x="135" y="364"/>
                  </a:lnTo>
                  <a:lnTo>
                    <a:pt x="131" y="364"/>
                  </a:lnTo>
                  <a:lnTo>
                    <a:pt x="128" y="364"/>
                  </a:lnTo>
                  <a:lnTo>
                    <a:pt x="124" y="364"/>
                  </a:lnTo>
                  <a:lnTo>
                    <a:pt x="120" y="365"/>
                  </a:lnTo>
                  <a:lnTo>
                    <a:pt x="120" y="366"/>
                  </a:lnTo>
                  <a:lnTo>
                    <a:pt x="120" y="367"/>
                  </a:lnTo>
                  <a:lnTo>
                    <a:pt x="120" y="370"/>
                  </a:lnTo>
                  <a:lnTo>
                    <a:pt x="120" y="371"/>
                  </a:lnTo>
                  <a:lnTo>
                    <a:pt x="124" y="372"/>
                  </a:lnTo>
                  <a:lnTo>
                    <a:pt x="129" y="373"/>
                  </a:lnTo>
                  <a:lnTo>
                    <a:pt x="133" y="375"/>
                  </a:lnTo>
                  <a:lnTo>
                    <a:pt x="137" y="376"/>
                  </a:lnTo>
                  <a:lnTo>
                    <a:pt x="137" y="377"/>
                  </a:lnTo>
                  <a:lnTo>
                    <a:pt x="138" y="379"/>
                  </a:lnTo>
                  <a:lnTo>
                    <a:pt x="138" y="380"/>
                  </a:lnTo>
                  <a:lnTo>
                    <a:pt x="138" y="381"/>
                  </a:lnTo>
                  <a:lnTo>
                    <a:pt x="136" y="382"/>
                  </a:lnTo>
                  <a:lnTo>
                    <a:pt x="133" y="382"/>
                  </a:lnTo>
                  <a:lnTo>
                    <a:pt x="130" y="382"/>
                  </a:lnTo>
                  <a:lnTo>
                    <a:pt x="128" y="383"/>
                  </a:lnTo>
                  <a:lnTo>
                    <a:pt x="128" y="384"/>
                  </a:lnTo>
                  <a:lnTo>
                    <a:pt x="128" y="385"/>
                  </a:lnTo>
                  <a:lnTo>
                    <a:pt x="128" y="387"/>
                  </a:lnTo>
                  <a:lnTo>
                    <a:pt x="128" y="388"/>
                  </a:lnTo>
                  <a:lnTo>
                    <a:pt x="132" y="389"/>
                  </a:lnTo>
                  <a:lnTo>
                    <a:pt x="135" y="391"/>
                  </a:lnTo>
                  <a:lnTo>
                    <a:pt x="139" y="392"/>
                  </a:lnTo>
                  <a:lnTo>
                    <a:pt x="143" y="394"/>
                  </a:lnTo>
                  <a:lnTo>
                    <a:pt x="143" y="397"/>
                  </a:lnTo>
                  <a:lnTo>
                    <a:pt x="144" y="399"/>
                  </a:lnTo>
                  <a:lnTo>
                    <a:pt x="144" y="402"/>
                  </a:lnTo>
                  <a:lnTo>
                    <a:pt x="144" y="405"/>
                  </a:lnTo>
                  <a:lnTo>
                    <a:pt x="140" y="406"/>
                  </a:lnTo>
                  <a:lnTo>
                    <a:pt x="136" y="406"/>
                  </a:lnTo>
                  <a:lnTo>
                    <a:pt x="131" y="406"/>
                  </a:lnTo>
                  <a:lnTo>
                    <a:pt x="127" y="407"/>
                  </a:lnTo>
                  <a:lnTo>
                    <a:pt x="131" y="409"/>
                  </a:lnTo>
                  <a:lnTo>
                    <a:pt x="135" y="411"/>
                  </a:lnTo>
                  <a:lnTo>
                    <a:pt x="140" y="413"/>
                  </a:lnTo>
                  <a:lnTo>
                    <a:pt x="146" y="415"/>
                  </a:lnTo>
                  <a:lnTo>
                    <a:pt x="147" y="417"/>
                  </a:lnTo>
                  <a:lnTo>
                    <a:pt x="148" y="419"/>
                  </a:lnTo>
                  <a:lnTo>
                    <a:pt x="148" y="422"/>
                  </a:lnTo>
                  <a:lnTo>
                    <a:pt x="148" y="427"/>
                  </a:lnTo>
                  <a:lnTo>
                    <a:pt x="147" y="428"/>
                  </a:lnTo>
                  <a:lnTo>
                    <a:pt x="147" y="429"/>
                  </a:lnTo>
                  <a:lnTo>
                    <a:pt x="145" y="429"/>
                  </a:lnTo>
                  <a:lnTo>
                    <a:pt x="142" y="428"/>
                  </a:lnTo>
                  <a:lnTo>
                    <a:pt x="141" y="429"/>
                  </a:lnTo>
                  <a:lnTo>
                    <a:pt x="141" y="430"/>
                  </a:lnTo>
                  <a:lnTo>
                    <a:pt x="140" y="431"/>
                  </a:lnTo>
                  <a:lnTo>
                    <a:pt x="139" y="432"/>
                  </a:lnTo>
                  <a:lnTo>
                    <a:pt x="144" y="435"/>
                  </a:lnTo>
                  <a:lnTo>
                    <a:pt x="150" y="438"/>
                  </a:lnTo>
                  <a:lnTo>
                    <a:pt x="154" y="444"/>
                  </a:lnTo>
                  <a:lnTo>
                    <a:pt x="155" y="454"/>
                  </a:lnTo>
                  <a:lnTo>
                    <a:pt x="149" y="453"/>
                  </a:lnTo>
                  <a:lnTo>
                    <a:pt x="143" y="453"/>
                  </a:lnTo>
                  <a:lnTo>
                    <a:pt x="137" y="453"/>
                  </a:lnTo>
                  <a:lnTo>
                    <a:pt x="132" y="452"/>
                  </a:lnTo>
                  <a:lnTo>
                    <a:pt x="131" y="453"/>
                  </a:lnTo>
                  <a:lnTo>
                    <a:pt x="131" y="453"/>
                  </a:lnTo>
                  <a:lnTo>
                    <a:pt x="131" y="454"/>
                  </a:lnTo>
                  <a:lnTo>
                    <a:pt x="130" y="455"/>
                  </a:lnTo>
                  <a:lnTo>
                    <a:pt x="136" y="457"/>
                  </a:lnTo>
                  <a:lnTo>
                    <a:pt x="142" y="458"/>
                  </a:lnTo>
                  <a:lnTo>
                    <a:pt x="147" y="460"/>
                  </a:lnTo>
                  <a:lnTo>
                    <a:pt x="151" y="461"/>
                  </a:lnTo>
                  <a:lnTo>
                    <a:pt x="155" y="463"/>
                  </a:lnTo>
                  <a:lnTo>
                    <a:pt x="159" y="467"/>
                  </a:lnTo>
                  <a:lnTo>
                    <a:pt x="161" y="472"/>
                  </a:lnTo>
                  <a:lnTo>
                    <a:pt x="163" y="480"/>
                  </a:lnTo>
                  <a:lnTo>
                    <a:pt x="161" y="480"/>
                  </a:lnTo>
                  <a:lnTo>
                    <a:pt x="157" y="480"/>
                  </a:lnTo>
                  <a:lnTo>
                    <a:pt x="152" y="479"/>
                  </a:lnTo>
                  <a:lnTo>
                    <a:pt x="145" y="478"/>
                  </a:lnTo>
                  <a:lnTo>
                    <a:pt x="145" y="479"/>
                  </a:lnTo>
                  <a:lnTo>
                    <a:pt x="146" y="480"/>
                  </a:lnTo>
                  <a:lnTo>
                    <a:pt x="146" y="481"/>
                  </a:lnTo>
                  <a:lnTo>
                    <a:pt x="146" y="482"/>
                  </a:lnTo>
                  <a:lnTo>
                    <a:pt x="151" y="484"/>
                  </a:lnTo>
                  <a:lnTo>
                    <a:pt x="156" y="486"/>
                  </a:lnTo>
                  <a:lnTo>
                    <a:pt x="160" y="488"/>
                  </a:lnTo>
                  <a:lnTo>
                    <a:pt x="165" y="490"/>
                  </a:lnTo>
                  <a:lnTo>
                    <a:pt x="165" y="493"/>
                  </a:lnTo>
                  <a:lnTo>
                    <a:pt x="166" y="496"/>
                  </a:lnTo>
                  <a:lnTo>
                    <a:pt x="166" y="499"/>
                  </a:lnTo>
                  <a:lnTo>
                    <a:pt x="166" y="502"/>
                  </a:lnTo>
                  <a:lnTo>
                    <a:pt x="160" y="503"/>
                  </a:lnTo>
                  <a:lnTo>
                    <a:pt x="153" y="501"/>
                  </a:lnTo>
                  <a:lnTo>
                    <a:pt x="147" y="500"/>
                  </a:lnTo>
                  <a:lnTo>
                    <a:pt x="141" y="501"/>
                  </a:lnTo>
                  <a:lnTo>
                    <a:pt x="146" y="505"/>
                  </a:lnTo>
                  <a:lnTo>
                    <a:pt x="153" y="508"/>
                  </a:lnTo>
                  <a:lnTo>
                    <a:pt x="161" y="511"/>
                  </a:lnTo>
                  <a:lnTo>
                    <a:pt x="170" y="513"/>
                  </a:lnTo>
                  <a:lnTo>
                    <a:pt x="170" y="516"/>
                  </a:lnTo>
                  <a:lnTo>
                    <a:pt x="171" y="518"/>
                  </a:lnTo>
                  <a:lnTo>
                    <a:pt x="171" y="521"/>
                  </a:lnTo>
                  <a:lnTo>
                    <a:pt x="172" y="525"/>
                  </a:lnTo>
                  <a:lnTo>
                    <a:pt x="167" y="527"/>
                  </a:lnTo>
                  <a:lnTo>
                    <a:pt x="160" y="526"/>
                  </a:lnTo>
                  <a:lnTo>
                    <a:pt x="153" y="525"/>
                  </a:lnTo>
                  <a:lnTo>
                    <a:pt x="149" y="523"/>
                  </a:lnTo>
                  <a:lnTo>
                    <a:pt x="152" y="526"/>
                  </a:lnTo>
                  <a:lnTo>
                    <a:pt x="156" y="529"/>
                  </a:lnTo>
                  <a:lnTo>
                    <a:pt x="162" y="532"/>
                  </a:lnTo>
                  <a:lnTo>
                    <a:pt x="174" y="537"/>
                  </a:lnTo>
                  <a:lnTo>
                    <a:pt x="174" y="539"/>
                  </a:lnTo>
                  <a:lnTo>
                    <a:pt x="174" y="541"/>
                  </a:lnTo>
                  <a:lnTo>
                    <a:pt x="174" y="543"/>
                  </a:lnTo>
                  <a:lnTo>
                    <a:pt x="175" y="545"/>
                  </a:lnTo>
                  <a:lnTo>
                    <a:pt x="169" y="545"/>
                  </a:lnTo>
                  <a:lnTo>
                    <a:pt x="164" y="545"/>
                  </a:lnTo>
                  <a:lnTo>
                    <a:pt x="158" y="545"/>
                  </a:lnTo>
                  <a:lnTo>
                    <a:pt x="152" y="545"/>
                  </a:lnTo>
                  <a:lnTo>
                    <a:pt x="161" y="548"/>
                  </a:lnTo>
                  <a:lnTo>
                    <a:pt x="170" y="551"/>
                  </a:lnTo>
                  <a:lnTo>
                    <a:pt x="177" y="558"/>
                  </a:lnTo>
                  <a:lnTo>
                    <a:pt x="179" y="570"/>
                  </a:lnTo>
                  <a:lnTo>
                    <a:pt x="174" y="569"/>
                  </a:lnTo>
                  <a:lnTo>
                    <a:pt x="169" y="569"/>
                  </a:lnTo>
                  <a:lnTo>
                    <a:pt x="163" y="568"/>
                  </a:lnTo>
                  <a:lnTo>
                    <a:pt x="158" y="568"/>
                  </a:lnTo>
                  <a:lnTo>
                    <a:pt x="158" y="568"/>
                  </a:lnTo>
                  <a:lnTo>
                    <a:pt x="158" y="569"/>
                  </a:lnTo>
                  <a:lnTo>
                    <a:pt x="157" y="569"/>
                  </a:lnTo>
                  <a:lnTo>
                    <a:pt x="157" y="570"/>
                  </a:lnTo>
                  <a:lnTo>
                    <a:pt x="164" y="572"/>
                  </a:lnTo>
                  <a:lnTo>
                    <a:pt x="170" y="575"/>
                  </a:lnTo>
                  <a:lnTo>
                    <a:pt x="176" y="578"/>
                  </a:lnTo>
                  <a:lnTo>
                    <a:pt x="183" y="581"/>
                  </a:lnTo>
                  <a:lnTo>
                    <a:pt x="183" y="582"/>
                  </a:lnTo>
                  <a:lnTo>
                    <a:pt x="183" y="583"/>
                  </a:lnTo>
                  <a:lnTo>
                    <a:pt x="183" y="585"/>
                  </a:lnTo>
                  <a:lnTo>
                    <a:pt x="184" y="586"/>
                  </a:lnTo>
                  <a:lnTo>
                    <a:pt x="180" y="586"/>
                  </a:lnTo>
                  <a:lnTo>
                    <a:pt x="175" y="586"/>
                  </a:lnTo>
                  <a:lnTo>
                    <a:pt x="171" y="586"/>
                  </a:lnTo>
                  <a:lnTo>
                    <a:pt x="167" y="586"/>
                  </a:lnTo>
                  <a:lnTo>
                    <a:pt x="167" y="587"/>
                  </a:lnTo>
                  <a:lnTo>
                    <a:pt x="168" y="588"/>
                  </a:lnTo>
                  <a:lnTo>
                    <a:pt x="168" y="590"/>
                  </a:lnTo>
                  <a:lnTo>
                    <a:pt x="168" y="591"/>
                  </a:lnTo>
                  <a:lnTo>
                    <a:pt x="173" y="592"/>
                  </a:lnTo>
                  <a:lnTo>
                    <a:pt x="178" y="594"/>
                  </a:lnTo>
                  <a:lnTo>
                    <a:pt x="183" y="595"/>
                  </a:lnTo>
                  <a:lnTo>
                    <a:pt x="188" y="597"/>
                  </a:lnTo>
                  <a:lnTo>
                    <a:pt x="189" y="601"/>
                  </a:lnTo>
                  <a:lnTo>
                    <a:pt x="189" y="605"/>
                  </a:lnTo>
                  <a:lnTo>
                    <a:pt x="189" y="608"/>
                  </a:lnTo>
                  <a:lnTo>
                    <a:pt x="189" y="612"/>
                  </a:lnTo>
                  <a:lnTo>
                    <a:pt x="182" y="611"/>
                  </a:lnTo>
                  <a:lnTo>
                    <a:pt x="176" y="610"/>
                  </a:lnTo>
                  <a:lnTo>
                    <a:pt x="169" y="610"/>
                  </a:lnTo>
                  <a:lnTo>
                    <a:pt x="162" y="609"/>
                  </a:lnTo>
                  <a:lnTo>
                    <a:pt x="162" y="610"/>
                  </a:lnTo>
                  <a:lnTo>
                    <a:pt x="162" y="610"/>
                  </a:lnTo>
                  <a:lnTo>
                    <a:pt x="162" y="611"/>
                  </a:lnTo>
                  <a:lnTo>
                    <a:pt x="161" y="612"/>
                  </a:lnTo>
                  <a:lnTo>
                    <a:pt x="164" y="614"/>
                  </a:lnTo>
                  <a:lnTo>
                    <a:pt x="167" y="615"/>
                  </a:lnTo>
                  <a:lnTo>
                    <a:pt x="170" y="616"/>
                  </a:lnTo>
                  <a:lnTo>
                    <a:pt x="172" y="617"/>
                  </a:lnTo>
                  <a:lnTo>
                    <a:pt x="176" y="618"/>
                  </a:lnTo>
                  <a:lnTo>
                    <a:pt x="180" y="619"/>
                  </a:lnTo>
                  <a:lnTo>
                    <a:pt x="185" y="621"/>
                  </a:lnTo>
                  <a:lnTo>
                    <a:pt x="193" y="623"/>
                  </a:lnTo>
                  <a:lnTo>
                    <a:pt x="194" y="625"/>
                  </a:lnTo>
                  <a:lnTo>
                    <a:pt x="195" y="627"/>
                  </a:lnTo>
                  <a:lnTo>
                    <a:pt x="195" y="630"/>
                  </a:lnTo>
                  <a:lnTo>
                    <a:pt x="194" y="634"/>
                  </a:lnTo>
                  <a:lnTo>
                    <a:pt x="190" y="635"/>
                  </a:lnTo>
                  <a:lnTo>
                    <a:pt x="187" y="635"/>
                  </a:lnTo>
                  <a:lnTo>
                    <a:pt x="183" y="635"/>
                  </a:lnTo>
                  <a:lnTo>
                    <a:pt x="180" y="636"/>
                  </a:lnTo>
                  <a:lnTo>
                    <a:pt x="180" y="636"/>
                  </a:lnTo>
                  <a:lnTo>
                    <a:pt x="180" y="637"/>
                  </a:lnTo>
                  <a:lnTo>
                    <a:pt x="179" y="637"/>
                  </a:lnTo>
                  <a:lnTo>
                    <a:pt x="179" y="638"/>
                  </a:lnTo>
                  <a:lnTo>
                    <a:pt x="186" y="641"/>
                  </a:lnTo>
                  <a:lnTo>
                    <a:pt x="196" y="646"/>
                  </a:lnTo>
                  <a:lnTo>
                    <a:pt x="203" y="654"/>
                  </a:lnTo>
                  <a:lnTo>
                    <a:pt x="206" y="664"/>
                  </a:lnTo>
                  <a:lnTo>
                    <a:pt x="202" y="665"/>
                  </a:lnTo>
                  <a:lnTo>
                    <a:pt x="197" y="667"/>
                  </a:lnTo>
                  <a:lnTo>
                    <a:pt x="192" y="668"/>
                  </a:lnTo>
                  <a:lnTo>
                    <a:pt x="188" y="670"/>
                  </a:lnTo>
                  <a:lnTo>
                    <a:pt x="200" y="672"/>
                  </a:lnTo>
                  <a:lnTo>
                    <a:pt x="212" y="674"/>
                  </a:lnTo>
                  <a:lnTo>
                    <a:pt x="224" y="676"/>
                  </a:lnTo>
                  <a:lnTo>
                    <a:pt x="237" y="677"/>
                  </a:lnTo>
                  <a:lnTo>
                    <a:pt x="249" y="680"/>
                  </a:lnTo>
                  <a:lnTo>
                    <a:pt x="262" y="681"/>
                  </a:lnTo>
                  <a:lnTo>
                    <a:pt x="276" y="683"/>
                  </a:lnTo>
                  <a:lnTo>
                    <a:pt x="289" y="686"/>
                  </a:lnTo>
                  <a:lnTo>
                    <a:pt x="288" y="687"/>
                  </a:lnTo>
                  <a:lnTo>
                    <a:pt x="287" y="687"/>
                  </a:lnTo>
                  <a:lnTo>
                    <a:pt x="284" y="688"/>
                  </a:lnTo>
                  <a:lnTo>
                    <a:pt x="280" y="688"/>
                  </a:lnTo>
                  <a:lnTo>
                    <a:pt x="272" y="688"/>
                  </a:lnTo>
                  <a:lnTo>
                    <a:pt x="260" y="688"/>
                  </a:lnTo>
                  <a:lnTo>
                    <a:pt x="245" y="689"/>
                  </a:lnTo>
                  <a:lnTo>
                    <a:pt x="225" y="689"/>
                  </a:lnTo>
                  <a:lnTo>
                    <a:pt x="225" y="690"/>
                  </a:lnTo>
                  <a:lnTo>
                    <a:pt x="225" y="691"/>
                  </a:lnTo>
                  <a:lnTo>
                    <a:pt x="225" y="692"/>
                  </a:lnTo>
                  <a:lnTo>
                    <a:pt x="225" y="693"/>
                  </a:lnTo>
                  <a:lnTo>
                    <a:pt x="236" y="693"/>
                  </a:lnTo>
                  <a:lnTo>
                    <a:pt x="246" y="694"/>
                  </a:lnTo>
                  <a:lnTo>
                    <a:pt x="257" y="695"/>
                  </a:lnTo>
                  <a:lnTo>
                    <a:pt x="269" y="695"/>
                  </a:lnTo>
                  <a:lnTo>
                    <a:pt x="280" y="696"/>
                  </a:lnTo>
                  <a:lnTo>
                    <a:pt x="290" y="697"/>
                  </a:lnTo>
                  <a:lnTo>
                    <a:pt x="301" y="698"/>
                  </a:lnTo>
                  <a:lnTo>
                    <a:pt x="312" y="699"/>
                  </a:lnTo>
                  <a:lnTo>
                    <a:pt x="323" y="700"/>
                  </a:lnTo>
                  <a:lnTo>
                    <a:pt x="334" y="701"/>
                  </a:lnTo>
                  <a:lnTo>
                    <a:pt x="347" y="702"/>
                  </a:lnTo>
                  <a:lnTo>
                    <a:pt x="358" y="703"/>
                  </a:lnTo>
                  <a:lnTo>
                    <a:pt x="369" y="704"/>
                  </a:lnTo>
                  <a:lnTo>
                    <a:pt x="380" y="705"/>
                  </a:lnTo>
                  <a:lnTo>
                    <a:pt x="391" y="707"/>
                  </a:lnTo>
                  <a:lnTo>
                    <a:pt x="402" y="708"/>
                  </a:lnTo>
                  <a:lnTo>
                    <a:pt x="402" y="709"/>
                  </a:lnTo>
                  <a:lnTo>
                    <a:pt x="402" y="710"/>
                  </a:lnTo>
                  <a:lnTo>
                    <a:pt x="402" y="711"/>
                  </a:lnTo>
                  <a:lnTo>
                    <a:pt x="402" y="712"/>
                  </a:lnTo>
                  <a:lnTo>
                    <a:pt x="388" y="712"/>
                  </a:lnTo>
                  <a:lnTo>
                    <a:pt x="373" y="712"/>
                  </a:lnTo>
                  <a:lnTo>
                    <a:pt x="359" y="713"/>
                  </a:lnTo>
                  <a:lnTo>
                    <a:pt x="345" y="713"/>
                  </a:lnTo>
                  <a:lnTo>
                    <a:pt x="329" y="714"/>
                  </a:lnTo>
                  <a:lnTo>
                    <a:pt x="315" y="714"/>
                  </a:lnTo>
                  <a:lnTo>
                    <a:pt x="301" y="715"/>
                  </a:lnTo>
                  <a:lnTo>
                    <a:pt x="287" y="715"/>
                  </a:lnTo>
                  <a:lnTo>
                    <a:pt x="273" y="716"/>
                  </a:lnTo>
                  <a:lnTo>
                    <a:pt x="258" y="717"/>
                  </a:lnTo>
                  <a:lnTo>
                    <a:pt x="244" y="718"/>
                  </a:lnTo>
                  <a:lnTo>
                    <a:pt x="230" y="719"/>
                  </a:lnTo>
                  <a:lnTo>
                    <a:pt x="216" y="721"/>
                  </a:lnTo>
                  <a:lnTo>
                    <a:pt x="202" y="722"/>
                  </a:lnTo>
                  <a:lnTo>
                    <a:pt x="187" y="723"/>
                  </a:lnTo>
                  <a:lnTo>
                    <a:pt x="173" y="725"/>
                  </a:lnTo>
                  <a:close/>
                </a:path>
              </a:pathLst>
            </a:custGeom>
            <a:solidFill>
              <a:srgbClr val="FFFF6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85" name="Freeform 186"/>
            <p:cNvSpPr>
              <a:spLocks/>
            </p:cNvSpPr>
            <p:nvPr/>
          </p:nvSpPr>
          <p:spPr bwMode="auto">
            <a:xfrm>
              <a:off x="2475" y="3546"/>
              <a:ext cx="221" cy="94"/>
            </a:xfrm>
            <a:custGeom>
              <a:avLst/>
              <a:gdLst/>
              <a:ahLst/>
              <a:cxnLst>
                <a:cxn ang="0">
                  <a:pos x="63" y="94"/>
                </a:cxn>
                <a:cxn ang="0">
                  <a:pos x="45" y="90"/>
                </a:cxn>
                <a:cxn ang="0">
                  <a:pos x="32" y="87"/>
                </a:cxn>
                <a:cxn ang="0">
                  <a:pos x="22" y="85"/>
                </a:cxn>
                <a:cxn ang="0">
                  <a:pos x="15" y="83"/>
                </a:cxn>
                <a:cxn ang="0">
                  <a:pos x="10" y="82"/>
                </a:cxn>
                <a:cxn ang="0">
                  <a:pos x="7" y="80"/>
                </a:cxn>
                <a:cxn ang="0">
                  <a:pos x="3" y="79"/>
                </a:cxn>
                <a:cxn ang="0">
                  <a:pos x="0" y="78"/>
                </a:cxn>
                <a:cxn ang="0">
                  <a:pos x="8" y="79"/>
                </a:cxn>
                <a:cxn ang="0">
                  <a:pos x="17" y="79"/>
                </a:cxn>
                <a:cxn ang="0">
                  <a:pos x="25" y="80"/>
                </a:cxn>
                <a:cxn ang="0">
                  <a:pos x="34" y="80"/>
                </a:cxn>
                <a:cxn ang="0">
                  <a:pos x="42" y="81"/>
                </a:cxn>
                <a:cxn ang="0">
                  <a:pos x="51" y="81"/>
                </a:cxn>
                <a:cxn ang="0">
                  <a:pos x="60" y="82"/>
                </a:cxn>
                <a:cxn ang="0">
                  <a:pos x="69" y="82"/>
                </a:cxn>
                <a:cxn ang="0">
                  <a:pos x="87" y="73"/>
                </a:cxn>
                <a:cxn ang="0">
                  <a:pos x="106" y="61"/>
                </a:cxn>
                <a:cxn ang="0">
                  <a:pos x="125" y="48"/>
                </a:cxn>
                <a:cxn ang="0">
                  <a:pos x="146" y="34"/>
                </a:cxn>
                <a:cxn ang="0">
                  <a:pos x="165" y="22"/>
                </a:cxn>
                <a:cxn ang="0">
                  <a:pos x="183" y="10"/>
                </a:cxn>
                <a:cxn ang="0">
                  <a:pos x="201" y="3"/>
                </a:cxn>
                <a:cxn ang="0">
                  <a:pos x="219" y="0"/>
                </a:cxn>
                <a:cxn ang="0">
                  <a:pos x="220" y="1"/>
                </a:cxn>
                <a:cxn ang="0">
                  <a:pos x="220" y="1"/>
                </a:cxn>
                <a:cxn ang="0">
                  <a:pos x="220" y="2"/>
                </a:cxn>
                <a:cxn ang="0">
                  <a:pos x="221" y="3"/>
                </a:cxn>
                <a:cxn ang="0">
                  <a:pos x="218" y="5"/>
                </a:cxn>
                <a:cxn ang="0">
                  <a:pos x="215" y="8"/>
                </a:cxn>
                <a:cxn ang="0">
                  <a:pos x="207" y="12"/>
                </a:cxn>
                <a:cxn ang="0">
                  <a:pos x="192" y="18"/>
                </a:cxn>
                <a:cxn ang="0">
                  <a:pos x="178" y="29"/>
                </a:cxn>
                <a:cxn ang="0">
                  <a:pos x="163" y="40"/>
                </a:cxn>
                <a:cxn ang="0">
                  <a:pos x="147" y="52"/>
                </a:cxn>
                <a:cxn ang="0">
                  <a:pos x="130" y="64"/>
                </a:cxn>
                <a:cxn ang="0">
                  <a:pos x="112" y="75"/>
                </a:cxn>
                <a:cxn ang="0">
                  <a:pos x="95" y="84"/>
                </a:cxn>
                <a:cxn ang="0">
                  <a:pos x="79" y="91"/>
                </a:cxn>
                <a:cxn ang="0">
                  <a:pos x="63" y="94"/>
                </a:cxn>
              </a:cxnLst>
              <a:rect l="0" t="0" r="r" b="b"/>
              <a:pathLst>
                <a:path w="221" h="94">
                  <a:moveTo>
                    <a:pt x="63" y="94"/>
                  </a:moveTo>
                  <a:lnTo>
                    <a:pt x="45" y="90"/>
                  </a:lnTo>
                  <a:lnTo>
                    <a:pt x="32" y="87"/>
                  </a:lnTo>
                  <a:lnTo>
                    <a:pt x="22" y="85"/>
                  </a:lnTo>
                  <a:lnTo>
                    <a:pt x="15" y="83"/>
                  </a:lnTo>
                  <a:lnTo>
                    <a:pt x="10" y="82"/>
                  </a:lnTo>
                  <a:lnTo>
                    <a:pt x="7" y="80"/>
                  </a:lnTo>
                  <a:lnTo>
                    <a:pt x="3" y="79"/>
                  </a:lnTo>
                  <a:lnTo>
                    <a:pt x="0" y="78"/>
                  </a:lnTo>
                  <a:lnTo>
                    <a:pt x="8" y="79"/>
                  </a:lnTo>
                  <a:lnTo>
                    <a:pt x="17" y="79"/>
                  </a:lnTo>
                  <a:lnTo>
                    <a:pt x="25" y="80"/>
                  </a:lnTo>
                  <a:lnTo>
                    <a:pt x="34" y="80"/>
                  </a:lnTo>
                  <a:lnTo>
                    <a:pt x="42" y="81"/>
                  </a:lnTo>
                  <a:lnTo>
                    <a:pt x="51" y="81"/>
                  </a:lnTo>
                  <a:lnTo>
                    <a:pt x="60" y="82"/>
                  </a:lnTo>
                  <a:lnTo>
                    <a:pt x="69" y="82"/>
                  </a:lnTo>
                  <a:lnTo>
                    <a:pt x="87" y="73"/>
                  </a:lnTo>
                  <a:lnTo>
                    <a:pt x="106" y="61"/>
                  </a:lnTo>
                  <a:lnTo>
                    <a:pt x="125" y="48"/>
                  </a:lnTo>
                  <a:lnTo>
                    <a:pt x="146" y="34"/>
                  </a:lnTo>
                  <a:lnTo>
                    <a:pt x="165" y="22"/>
                  </a:lnTo>
                  <a:lnTo>
                    <a:pt x="183" y="10"/>
                  </a:lnTo>
                  <a:lnTo>
                    <a:pt x="201" y="3"/>
                  </a:lnTo>
                  <a:lnTo>
                    <a:pt x="219" y="0"/>
                  </a:lnTo>
                  <a:lnTo>
                    <a:pt x="220" y="1"/>
                  </a:lnTo>
                  <a:lnTo>
                    <a:pt x="220" y="1"/>
                  </a:lnTo>
                  <a:lnTo>
                    <a:pt x="220" y="2"/>
                  </a:lnTo>
                  <a:lnTo>
                    <a:pt x="221" y="3"/>
                  </a:lnTo>
                  <a:lnTo>
                    <a:pt x="218" y="5"/>
                  </a:lnTo>
                  <a:lnTo>
                    <a:pt x="215" y="8"/>
                  </a:lnTo>
                  <a:lnTo>
                    <a:pt x="207" y="12"/>
                  </a:lnTo>
                  <a:lnTo>
                    <a:pt x="192" y="18"/>
                  </a:lnTo>
                  <a:lnTo>
                    <a:pt x="178" y="29"/>
                  </a:lnTo>
                  <a:lnTo>
                    <a:pt x="163" y="40"/>
                  </a:lnTo>
                  <a:lnTo>
                    <a:pt x="147" y="52"/>
                  </a:lnTo>
                  <a:lnTo>
                    <a:pt x="130" y="64"/>
                  </a:lnTo>
                  <a:lnTo>
                    <a:pt x="112" y="75"/>
                  </a:lnTo>
                  <a:lnTo>
                    <a:pt x="95" y="84"/>
                  </a:lnTo>
                  <a:lnTo>
                    <a:pt x="79" y="91"/>
                  </a:lnTo>
                  <a:lnTo>
                    <a:pt x="63" y="9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86" name="Freeform 187"/>
            <p:cNvSpPr>
              <a:spLocks/>
            </p:cNvSpPr>
            <p:nvPr/>
          </p:nvSpPr>
          <p:spPr bwMode="auto">
            <a:xfrm>
              <a:off x="3578" y="2885"/>
              <a:ext cx="274" cy="738"/>
            </a:xfrm>
            <a:custGeom>
              <a:avLst/>
              <a:gdLst/>
              <a:ahLst/>
              <a:cxnLst>
                <a:cxn ang="0">
                  <a:pos x="32" y="696"/>
                </a:cxn>
                <a:cxn ang="0">
                  <a:pos x="50" y="633"/>
                </a:cxn>
                <a:cxn ang="0">
                  <a:pos x="65" y="572"/>
                </a:cxn>
                <a:cxn ang="0">
                  <a:pos x="49" y="605"/>
                </a:cxn>
                <a:cxn ang="0">
                  <a:pos x="29" y="666"/>
                </a:cxn>
                <a:cxn ang="0">
                  <a:pos x="18" y="707"/>
                </a:cxn>
                <a:cxn ang="0">
                  <a:pos x="14" y="719"/>
                </a:cxn>
                <a:cxn ang="0">
                  <a:pos x="23" y="649"/>
                </a:cxn>
                <a:cxn ang="0">
                  <a:pos x="64" y="543"/>
                </a:cxn>
                <a:cxn ang="0">
                  <a:pos x="67" y="518"/>
                </a:cxn>
                <a:cxn ang="0">
                  <a:pos x="35" y="586"/>
                </a:cxn>
                <a:cxn ang="0">
                  <a:pos x="11" y="661"/>
                </a:cxn>
                <a:cxn ang="0">
                  <a:pos x="5" y="681"/>
                </a:cxn>
                <a:cxn ang="0">
                  <a:pos x="2" y="677"/>
                </a:cxn>
                <a:cxn ang="0">
                  <a:pos x="0" y="661"/>
                </a:cxn>
                <a:cxn ang="0">
                  <a:pos x="29" y="586"/>
                </a:cxn>
                <a:cxn ang="0">
                  <a:pos x="60" y="513"/>
                </a:cxn>
                <a:cxn ang="0">
                  <a:pos x="86" y="438"/>
                </a:cxn>
                <a:cxn ang="0">
                  <a:pos x="121" y="357"/>
                </a:cxn>
                <a:cxn ang="0">
                  <a:pos x="156" y="275"/>
                </a:cxn>
                <a:cxn ang="0">
                  <a:pos x="191" y="194"/>
                </a:cxn>
                <a:cxn ang="0">
                  <a:pos x="226" y="113"/>
                </a:cxn>
                <a:cxn ang="0">
                  <a:pos x="259" y="32"/>
                </a:cxn>
                <a:cxn ang="0">
                  <a:pos x="273" y="2"/>
                </a:cxn>
                <a:cxn ang="0">
                  <a:pos x="270" y="27"/>
                </a:cxn>
                <a:cxn ang="0">
                  <a:pos x="255" y="67"/>
                </a:cxn>
                <a:cxn ang="0">
                  <a:pos x="235" y="106"/>
                </a:cxn>
                <a:cxn ang="0">
                  <a:pos x="210" y="166"/>
                </a:cxn>
                <a:cxn ang="0">
                  <a:pos x="212" y="176"/>
                </a:cxn>
                <a:cxn ang="0">
                  <a:pos x="228" y="149"/>
                </a:cxn>
                <a:cxn ang="0">
                  <a:pos x="243" y="117"/>
                </a:cxn>
                <a:cxn ang="0">
                  <a:pos x="257" y="86"/>
                </a:cxn>
                <a:cxn ang="0">
                  <a:pos x="265" y="82"/>
                </a:cxn>
                <a:cxn ang="0">
                  <a:pos x="258" y="109"/>
                </a:cxn>
                <a:cxn ang="0">
                  <a:pos x="213" y="196"/>
                </a:cxn>
                <a:cxn ang="0">
                  <a:pos x="174" y="288"/>
                </a:cxn>
                <a:cxn ang="0">
                  <a:pos x="174" y="298"/>
                </a:cxn>
                <a:cxn ang="0">
                  <a:pos x="182" y="282"/>
                </a:cxn>
                <a:cxn ang="0">
                  <a:pos x="201" y="251"/>
                </a:cxn>
                <a:cxn ang="0">
                  <a:pos x="225" y="200"/>
                </a:cxn>
                <a:cxn ang="0">
                  <a:pos x="248" y="151"/>
                </a:cxn>
                <a:cxn ang="0">
                  <a:pos x="265" y="117"/>
                </a:cxn>
                <a:cxn ang="0">
                  <a:pos x="269" y="117"/>
                </a:cxn>
                <a:cxn ang="0">
                  <a:pos x="238" y="191"/>
                </a:cxn>
                <a:cxn ang="0">
                  <a:pos x="205" y="265"/>
                </a:cxn>
                <a:cxn ang="0">
                  <a:pos x="174" y="339"/>
                </a:cxn>
                <a:cxn ang="0">
                  <a:pos x="143" y="413"/>
                </a:cxn>
                <a:cxn ang="0">
                  <a:pos x="114" y="488"/>
                </a:cxn>
                <a:cxn ang="0">
                  <a:pos x="88" y="562"/>
                </a:cxn>
                <a:cxn ang="0">
                  <a:pos x="60" y="639"/>
                </a:cxn>
                <a:cxn ang="0">
                  <a:pos x="29" y="731"/>
                </a:cxn>
                <a:cxn ang="0">
                  <a:pos x="25" y="736"/>
                </a:cxn>
              </a:cxnLst>
              <a:rect l="0" t="0" r="r" b="b"/>
              <a:pathLst>
                <a:path w="274" h="738">
                  <a:moveTo>
                    <a:pt x="24" y="738"/>
                  </a:moveTo>
                  <a:lnTo>
                    <a:pt x="27" y="717"/>
                  </a:lnTo>
                  <a:lnTo>
                    <a:pt x="32" y="696"/>
                  </a:lnTo>
                  <a:lnTo>
                    <a:pt x="38" y="674"/>
                  </a:lnTo>
                  <a:lnTo>
                    <a:pt x="44" y="653"/>
                  </a:lnTo>
                  <a:lnTo>
                    <a:pt x="50" y="633"/>
                  </a:lnTo>
                  <a:lnTo>
                    <a:pt x="56" y="613"/>
                  </a:lnTo>
                  <a:lnTo>
                    <a:pt x="61" y="592"/>
                  </a:lnTo>
                  <a:lnTo>
                    <a:pt x="65" y="572"/>
                  </a:lnTo>
                  <a:lnTo>
                    <a:pt x="60" y="583"/>
                  </a:lnTo>
                  <a:lnTo>
                    <a:pt x="55" y="593"/>
                  </a:lnTo>
                  <a:lnTo>
                    <a:pt x="49" y="605"/>
                  </a:lnTo>
                  <a:lnTo>
                    <a:pt x="44" y="616"/>
                  </a:lnTo>
                  <a:lnTo>
                    <a:pt x="36" y="643"/>
                  </a:lnTo>
                  <a:lnTo>
                    <a:pt x="29" y="666"/>
                  </a:lnTo>
                  <a:lnTo>
                    <a:pt x="24" y="684"/>
                  </a:lnTo>
                  <a:lnTo>
                    <a:pt x="21" y="698"/>
                  </a:lnTo>
                  <a:lnTo>
                    <a:pt x="18" y="707"/>
                  </a:lnTo>
                  <a:lnTo>
                    <a:pt x="16" y="714"/>
                  </a:lnTo>
                  <a:lnTo>
                    <a:pt x="15" y="718"/>
                  </a:lnTo>
                  <a:lnTo>
                    <a:pt x="14" y="719"/>
                  </a:lnTo>
                  <a:lnTo>
                    <a:pt x="10" y="706"/>
                  </a:lnTo>
                  <a:lnTo>
                    <a:pt x="13" y="682"/>
                  </a:lnTo>
                  <a:lnTo>
                    <a:pt x="23" y="649"/>
                  </a:lnTo>
                  <a:lnTo>
                    <a:pt x="36" y="612"/>
                  </a:lnTo>
                  <a:lnTo>
                    <a:pt x="51" y="575"/>
                  </a:lnTo>
                  <a:lnTo>
                    <a:pt x="64" y="543"/>
                  </a:lnTo>
                  <a:lnTo>
                    <a:pt x="75" y="518"/>
                  </a:lnTo>
                  <a:lnTo>
                    <a:pt x="79" y="505"/>
                  </a:lnTo>
                  <a:lnTo>
                    <a:pt x="67" y="518"/>
                  </a:lnTo>
                  <a:lnTo>
                    <a:pt x="56" y="537"/>
                  </a:lnTo>
                  <a:lnTo>
                    <a:pt x="45" y="560"/>
                  </a:lnTo>
                  <a:lnTo>
                    <a:pt x="35" y="586"/>
                  </a:lnTo>
                  <a:lnTo>
                    <a:pt x="26" y="613"/>
                  </a:lnTo>
                  <a:lnTo>
                    <a:pt x="18" y="639"/>
                  </a:lnTo>
                  <a:lnTo>
                    <a:pt x="11" y="661"/>
                  </a:lnTo>
                  <a:lnTo>
                    <a:pt x="6" y="679"/>
                  </a:lnTo>
                  <a:lnTo>
                    <a:pt x="5" y="679"/>
                  </a:lnTo>
                  <a:lnTo>
                    <a:pt x="5" y="681"/>
                  </a:lnTo>
                  <a:lnTo>
                    <a:pt x="4" y="682"/>
                  </a:lnTo>
                  <a:lnTo>
                    <a:pt x="3" y="683"/>
                  </a:lnTo>
                  <a:lnTo>
                    <a:pt x="2" y="677"/>
                  </a:lnTo>
                  <a:lnTo>
                    <a:pt x="2" y="671"/>
                  </a:lnTo>
                  <a:lnTo>
                    <a:pt x="1" y="666"/>
                  </a:lnTo>
                  <a:lnTo>
                    <a:pt x="0" y="661"/>
                  </a:lnTo>
                  <a:lnTo>
                    <a:pt x="9" y="637"/>
                  </a:lnTo>
                  <a:lnTo>
                    <a:pt x="19" y="612"/>
                  </a:lnTo>
                  <a:lnTo>
                    <a:pt x="29" y="586"/>
                  </a:lnTo>
                  <a:lnTo>
                    <a:pt x="40" y="562"/>
                  </a:lnTo>
                  <a:lnTo>
                    <a:pt x="51" y="538"/>
                  </a:lnTo>
                  <a:lnTo>
                    <a:pt x="60" y="513"/>
                  </a:lnTo>
                  <a:lnTo>
                    <a:pt x="68" y="489"/>
                  </a:lnTo>
                  <a:lnTo>
                    <a:pt x="75" y="466"/>
                  </a:lnTo>
                  <a:lnTo>
                    <a:pt x="86" y="438"/>
                  </a:lnTo>
                  <a:lnTo>
                    <a:pt x="98" y="411"/>
                  </a:lnTo>
                  <a:lnTo>
                    <a:pt x="109" y="384"/>
                  </a:lnTo>
                  <a:lnTo>
                    <a:pt x="121" y="357"/>
                  </a:lnTo>
                  <a:lnTo>
                    <a:pt x="132" y="330"/>
                  </a:lnTo>
                  <a:lnTo>
                    <a:pt x="144" y="303"/>
                  </a:lnTo>
                  <a:lnTo>
                    <a:pt x="156" y="275"/>
                  </a:lnTo>
                  <a:lnTo>
                    <a:pt x="168" y="248"/>
                  </a:lnTo>
                  <a:lnTo>
                    <a:pt x="179" y="221"/>
                  </a:lnTo>
                  <a:lnTo>
                    <a:pt x="191" y="194"/>
                  </a:lnTo>
                  <a:lnTo>
                    <a:pt x="202" y="167"/>
                  </a:lnTo>
                  <a:lnTo>
                    <a:pt x="213" y="140"/>
                  </a:lnTo>
                  <a:lnTo>
                    <a:pt x="226" y="113"/>
                  </a:lnTo>
                  <a:lnTo>
                    <a:pt x="237" y="86"/>
                  </a:lnTo>
                  <a:lnTo>
                    <a:pt x="248" y="58"/>
                  </a:lnTo>
                  <a:lnTo>
                    <a:pt x="259" y="32"/>
                  </a:lnTo>
                  <a:lnTo>
                    <a:pt x="266" y="17"/>
                  </a:lnTo>
                  <a:lnTo>
                    <a:pt x="270" y="8"/>
                  </a:lnTo>
                  <a:lnTo>
                    <a:pt x="273" y="2"/>
                  </a:lnTo>
                  <a:lnTo>
                    <a:pt x="274" y="0"/>
                  </a:lnTo>
                  <a:lnTo>
                    <a:pt x="273" y="14"/>
                  </a:lnTo>
                  <a:lnTo>
                    <a:pt x="270" y="27"/>
                  </a:lnTo>
                  <a:lnTo>
                    <a:pt x="266" y="40"/>
                  </a:lnTo>
                  <a:lnTo>
                    <a:pt x="261" y="53"/>
                  </a:lnTo>
                  <a:lnTo>
                    <a:pt x="255" y="67"/>
                  </a:lnTo>
                  <a:lnTo>
                    <a:pt x="248" y="80"/>
                  </a:lnTo>
                  <a:lnTo>
                    <a:pt x="242" y="93"/>
                  </a:lnTo>
                  <a:lnTo>
                    <a:pt x="235" y="106"/>
                  </a:lnTo>
                  <a:lnTo>
                    <a:pt x="229" y="121"/>
                  </a:lnTo>
                  <a:lnTo>
                    <a:pt x="218" y="144"/>
                  </a:lnTo>
                  <a:lnTo>
                    <a:pt x="210" y="166"/>
                  </a:lnTo>
                  <a:lnTo>
                    <a:pt x="208" y="182"/>
                  </a:lnTo>
                  <a:lnTo>
                    <a:pt x="210" y="180"/>
                  </a:lnTo>
                  <a:lnTo>
                    <a:pt x="212" y="176"/>
                  </a:lnTo>
                  <a:lnTo>
                    <a:pt x="215" y="170"/>
                  </a:lnTo>
                  <a:lnTo>
                    <a:pt x="220" y="164"/>
                  </a:lnTo>
                  <a:lnTo>
                    <a:pt x="228" y="149"/>
                  </a:lnTo>
                  <a:lnTo>
                    <a:pt x="234" y="136"/>
                  </a:lnTo>
                  <a:lnTo>
                    <a:pt x="238" y="126"/>
                  </a:lnTo>
                  <a:lnTo>
                    <a:pt x="243" y="117"/>
                  </a:lnTo>
                  <a:lnTo>
                    <a:pt x="247" y="108"/>
                  </a:lnTo>
                  <a:lnTo>
                    <a:pt x="252" y="98"/>
                  </a:lnTo>
                  <a:lnTo>
                    <a:pt x="257" y="86"/>
                  </a:lnTo>
                  <a:lnTo>
                    <a:pt x="264" y="71"/>
                  </a:lnTo>
                  <a:lnTo>
                    <a:pt x="265" y="77"/>
                  </a:lnTo>
                  <a:lnTo>
                    <a:pt x="265" y="82"/>
                  </a:lnTo>
                  <a:lnTo>
                    <a:pt x="265" y="88"/>
                  </a:lnTo>
                  <a:lnTo>
                    <a:pt x="264" y="99"/>
                  </a:lnTo>
                  <a:lnTo>
                    <a:pt x="258" y="109"/>
                  </a:lnTo>
                  <a:lnTo>
                    <a:pt x="246" y="131"/>
                  </a:lnTo>
                  <a:lnTo>
                    <a:pt x="231" y="162"/>
                  </a:lnTo>
                  <a:lnTo>
                    <a:pt x="213" y="196"/>
                  </a:lnTo>
                  <a:lnTo>
                    <a:pt x="197" y="232"/>
                  </a:lnTo>
                  <a:lnTo>
                    <a:pt x="183" y="264"/>
                  </a:lnTo>
                  <a:lnTo>
                    <a:pt x="174" y="288"/>
                  </a:lnTo>
                  <a:lnTo>
                    <a:pt x="171" y="302"/>
                  </a:lnTo>
                  <a:lnTo>
                    <a:pt x="172" y="300"/>
                  </a:lnTo>
                  <a:lnTo>
                    <a:pt x="174" y="298"/>
                  </a:lnTo>
                  <a:lnTo>
                    <a:pt x="176" y="294"/>
                  </a:lnTo>
                  <a:lnTo>
                    <a:pt x="179" y="289"/>
                  </a:lnTo>
                  <a:lnTo>
                    <a:pt x="182" y="282"/>
                  </a:lnTo>
                  <a:lnTo>
                    <a:pt x="187" y="274"/>
                  </a:lnTo>
                  <a:lnTo>
                    <a:pt x="193" y="264"/>
                  </a:lnTo>
                  <a:lnTo>
                    <a:pt x="201" y="251"/>
                  </a:lnTo>
                  <a:lnTo>
                    <a:pt x="209" y="234"/>
                  </a:lnTo>
                  <a:lnTo>
                    <a:pt x="217" y="218"/>
                  </a:lnTo>
                  <a:lnTo>
                    <a:pt x="225" y="200"/>
                  </a:lnTo>
                  <a:lnTo>
                    <a:pt x="233" y="184"/>
                  </a:lnTo>
                  <a:lnTo>
                    <a:pt x="241" y="167"/>
                  </a:lnTo>
                  <a:lnTo>
                    <a:pt x="248" y="151"/>
                  </a:lnTo>
                  <a:lnTo>
                    <a:pt x="256" y="133"/>
                  </a:lnTo>
                  <a:lnTo>
                    <a:pt x="264" y="117"/>
                  </a:lnTo>
                  <a:lnTo>
                    <a:pt x="265" y="117"/>
                  </a:lnTo>
                  <a:lnTo>
                    <a:pt x="267" y="117"/>
                  </a:lnTo>
                  <a:lnTo>
                    <a:pt x="268" y="117"/>
                  </a:lnTo>
                  <a:lnTo>
                    <a:pt x="269" y="117"/>
                  </a:lnTo>
                  <a:lnTo>
                    <a:pt x="259" y="142"/>
                  </a:lnTo>
                  <a:lnTo>
                    <a:pt x="248" y="166"/>
                  </a:lnTo>
                  <a:lnTo>
                    <a:pt x="238" y="191"/>
                  </a:lnTo>
                  <a:lnTo>
                    <a:pt x="227" y="216"/>
                  </a:lnTo>
                  <a:lnTo>
                    <a:pt x="216" y="240"/>
                  </a:lnTo>
                  <a:lnTo>
                    <a:pt x="205" y="265"/>
                  </a:lnTo>
                  <a:lnTo>
                    <a:pt x="195" y="289"/>
                  </a:lnTo>
                  <a:lnTo>
                    <a:pt x="185" y="314"/>
                  </a:lnTo>
                  <a:lnTo>
                    <a:pt x="174" y="339"/>
                  </a:lnTo>
                  <a:lnTo>
                    <a:pt x="164" y="363"/>
                  </a:lnTo>
                  <a:lnTo>
                    <a:pt x="154" y="389"/>
                  </a:lnTo>
                  <a:lnTo>
                    <a:pt x="143" y="413"/>
                  </a:lnTo>
                  <a:lnTo>
                    <a:pt x="133" y="438"/>
                  </a:lnTo>
                  <a:lnTo>
                    <a:pt x="123" y="464"/>
                  </a:lnTo>
                  <a:lnTo>
                    <a:pt x="114" y="488"/>
                  </a:lnTo>
                  <a:lnTo>
                    <a:pt x="104" y="513"/>
                  </a:lnTo>
                  <a:lnTo>
                    <a:pt x="96" y="538"/>
                  </a:lnTo>
                  <a:lnTo>
                    <a:pt x="88" y="562"/>
                  </a:lnTo>
                  <a:lnTo>
                    <a:pt x="79" y="586"/>
                  </a:lnTo>
                  <a:lnTo>
                    <a:pt x="69" y="612"/>
                  </a:lnTo>
                  <a:lnTo>
                    <a:pt x="60" y="639"/>
                  </a:lnTo>
                  <a:lnTo>
                    <a:pt x="50" y="667"/>
                  </a:lnTo>
                  <a:lnTo>
                    <a:pt x="40" y="699"/>
                  </a:lnTo>
                  <a:lnTo>
                    <a:pt x="29" y="731"/>
                  </a:lnTo>
                  <a:lnTo>
                    <a:pt x="28" y="733"/>
                  </a:lnTo>
                  <a:lnTo>
                    <a:pt x="27" y="734"/>
                  </a:lnTo>
                  <a:lnTo>
                    <a:pt x="25" y="736"/>
                  </a:lnTo>
                  <a:lnTo>
                    <a:pt x="24" y="738"/>
                  </a:lnTo>
                  <a:close/>
                </a:path>
              </a:pathLst>
            </a:custGeom>
            <a:solidFill>
              <a:srgbClr val="DDCEBA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87" name="Freeform 188"/>
            <p:cNvSpPr>
              <a:spLocks/>
            </p:cNvSpPr>
            <p:nvPr/>
          </p:nvSpPr>
          <p:spPr bwMode="auto">
            <a:xfrm>
              <a:off x="2507" y="3507"/>
              <a:ext cx="218" cy="102"/>
            </a:xfrm>
            <a:custGeom>
              <a:avLst/>
              <a:gdLst/>
              <a:ahLst/>
              <a:cxnLst>
                <a:cxn ang="0">
                  <a:pos x="1" y="102"/>
                </a:cxn>
                <a:cxn ang="0">
                  <a:pos x="1" y="101"/>
                </a:cxn>
                <a:cxn ang="0">
                  <a:pos x="1" y="101"/>
                </a:cxn>
                <a:cxn ang="0">
                  <a:pos x="0" y="100"/>
                </a:cxn>
                <a:cxn ang="0">
                  <a:pos x="0" y="100"/>
                </a:cxn>
                <a:cxn ang="0">
                  <a:pos x="18" y="97"/>
                </a:cxn>
                <a:cxn ang="0">
                  <a:pos x="35" y="94"/>
                </a:cxn>
                <a:cxn ang="0">
                  <a:pos x="50" y="89"/>
                </a:cxn>
                <a:cxn ang="0">
                  <a:pos x="64" y="83"/>
                </a:cxn>
                <a:cxn ang="0">
                  <a:pos x="78" y="76"/>
                </a:cxn>
                <a:cxn ang="0">
                  <a:pos x="91" y="67"/>
                </a:cxn>
                <a:cxn ang="0">
                  <a:pos x="106" y="55"/>
                </a:cxn>
                <a:cxn ang="0">
                  <a:pos x="120" y="42"/>
                </a:cxn>
                <a:cxn ang="0">
                  <a:pos x="131" y="35"/>
                </a:cxn>
                <a:cxn ang="0">
                  <a:pos x="141" y="28"/>
                </a:cxn>
                <a:cxn ang="0">
                  <a:pos x="153" y="21"/>
                </a:cxn>
                <a:cxn ang="0">
                  <a:pos x="164" y="15"/>
                </a:cxn>
                <a:cxn ang="0">
                  <a:pos x="177" y="9"/>
                </a:cxn>
                <a:cxn ang="0">
                  <a:pos x="189" y="4"/>
                </a:cxn>
                <a:cxn ang="0">
                  <a:pos x="202" y="1"/>
                </a:cxn>
                <a:cxn ang="0">
                  <a:pos x="215" y="0"/>
                </a:cxn>
                <a:cxn ang="0">
                  <a:pos x="216" y="1"/>
                </a:cxn>
                <a:cxn ang="0">
                  <a:pos x="217" y="2"/>
                </a:cxn>
                <a:cxn ang="0">
                  <a:pos x="217" y="3"/>
                </a:cxn>
                <a:cxn ang="0">
                  <a:pos x="218" y="4"/>
                </a:cxn>
                <a:cxn ang="0">
                  <a:pos x="215" y="6"/>
                </a:cxn>
                <a:cxn ang="0">
                  <a:pos x="209" y="9"/>
                </a:cxn>
                <a:cxn ang="0">
                  <a:pos x="200" y="12"/>
                </a:cxn>
                <a:cxn ang="0">
                  <a:pos x="190" y="16"/>
                </a:cxn>
                <a:cxn ang="0">
                  <a:pos x="181" y="20"/>
                </a:cxn>
                <a:cxn ang="0">
                  <a:pos x="172" y="24"/>
                </a:cxn>
                <a:cxn ang="0">
                  <a:pos x="164" y="27"/>
                </a:cxn>
                <a:cxn ang="0">
                  <a:pos x="161" y="28"/>
                </a:cxn>
                <a:cxn ang="0">
                  <a:pos x="148" y="37"/>
                </a:cxn>
                <a:cxn ang="0">
                  <a:pos x="136" y="46"/>
                </a:cxn>
                <a:cxn ang="0">
                  <a:pos x="123" y="55"/>
                </a:cxn>
                <a:cxn ang="0">
                  <a:pos x="110" y="65"/>
                </a:cxn>
                <a:cxn ang="0">
                  <a:pos x="97" y="75"/>
                </a:cxn>
                <a:cxn ang="0">
                  <a:pos x="84" y="84"/>
                </a:cxn>
                <a:cxn ang="0">
                  <a:pos x="71" y="92"/>
                </a:cxn>
                <a:cxn ang="0">
                  <a:pos x="58" y="99"/>
                </a:cxn>
                <a:cxn ang="0">
                  <a:pos x="50" y="100"/>
                </a:cxn>
                <a:cxn ang="0">
                  <a:pos x="43" y="101"/>
                </a:cxn>
                <a:cxn ang="0">
                  <a:pos x="37" y="101"/>
                </a:cxn>
                <a:cxn ang="0">
                  <a:pos x="32" y="102"/>
                </a:cxn>
                <a:cxn ang="0">
                  <a:pos x="27" y="102"/>
                </a:cxn>
                <a:cxn ang="0">
                  <a:pos x="19" y="102"/>
                </a:cxn>
                <a:cxn ang="0">
                  <a:pos x="11" y="102"/>
                </a:cxn>
                <a:cxn ang="0">
                  <a:pos x="1" y="102"/>
                </a:cxn>
              </a:cxnLst>
              <a:rect l="0" t="0" r="r" b="b"/>
              <a:pathLst>
                <a:path w="218" h="102">
                  <a:moveTo>
                    <a:pt x="1" y="102"/>
                  </a:moveTo>
                  <a:lnTo>
                    <a:pt x="1" y="101"/>
                  </a:lnTo>
                  <a:lnTo>
                    <a:pt x="1" y="101"/>
                  </a:lnTo>
                  <a:lnTo>
                    <a:pt x="0" y="100"/>
                  </a:lnTo>
                  <a:lnTo>
                    <a:pt x="0" y="100"/>
                  </a:lnTo>
                  <a:lnTo>
                    <a:pt x="18" y="97"/>
                  </a:lnTo>
                  <a:lnTo>
                    <a:pt x="35" y="94"/>
                  </a:lnTo>
                  <a:lnTo>
                    <a:pt x="50" y="89"/>
                  </a:lnTo>
                  <a:lnTo>
                    <a:pt x="64" y="83"/>
                  </a:lnTo>
                  <a:lnTo>
                    <a:pt x="78" y="76"/>
                  </a:lnTo>
                  <a:lnTo>
                    <a:pt x="91" y="67"/>
                  </a:lnTo>
                  <a:lnTo>
                    <a:pt x="106" y="55"/>
                  </a:lnTo>
                  <a:lnTo>
                    <a:pt x="120" y="42"/>
                  </a:lnTo>
                  <a:lnTo>
                    <a:pt x="131" y="35"/>
                  </a:lnTo>
                  <a:lnTo>
                    <a:pt x="141" y="28"/>
                  </a:lnTo>
                  <a:lnTo>
                    <a:pt x="153" y="21"/>
                  </a:lnTo>
                  <a:lnTo>
                    <a:pt x="164" y="15"/>
                  </a:lnTo>
                  <a:lnTo>
                    <a:pt x="177" y="9"/>
                  </a:lnTo>
                  <a:lnTo>
                    <a:pt x="189" y="4"/>
                  </a:lnTo>
                  <a:lnTo>
                    <a:pt x="202" y="1"/>
                  </a:lnTo>
                  <a:lnTo>
                    <a:pt x="215" y="0"/>
                  </a:lnTo>
                  <a:lnTo>
                    <a:pt x="216" y="1"/>
                  </a:lnTo>
                  <a:lnTo>
                    <a:pt x="217" y="2"/>
                  </a:lnTo>
                  <a:lnTo>
                    <a:pt x="217" y="3"/>
                  </a:lnTo>
                  <a:lnTo>
                    <a:pt x="218" y="4"/>
                  </a:lnTo>
                  <a:lnTo>
                    <a:pt x="215" y="6"/>
                  </a:lnTo>
                  <a:lnTo>
                    <a:pt x="209" y="9"/>
                  </a:lnTo>
                  <a:lnTo>
                    <a:pt x="200" y="12"/>
                  </a:lnTo>
                  <a:lnTo>
                    <a:pt x="190" y="16"/>
                  </a:lnTo>
                  <a:lnTo>
                    <a:pt x="181" y="20"/>
                  </a:lnTo>
                  <a:lnTo>
                    <a:pt x="172" y="24"/>
                  </a:lnTo>
                  <a:lnTo>
                    <a:pt x="164" y="27"/>
                  </a:lnTo>
                  <a:lnTo>
                    <a:pt x="161" y="28"/>
                  </a:lnTo>
                  <a:lnTo>
                    <a:pt x="148" y="37"/>
                  </a:lnTo>
                  <a:lnTo>
                    <a:pt x="136" y="46"/>
                  </a:lnTo>
                  <a:lnTo>
                    <a:pt x="123" y="55"/>
                  </a:lnTo>
                  <a:lnTo>
                    <a:pt x="110" y="65"/>
                  </a:lnTo>
                  <a:lnTo>
                    <a:pt x="97" y="75"/>
                  </a:lnTo>
                  <a:lnTo>
                    <a:pt x="84" y="84"/>
                  </a:lnTo>
                  <a:lnTo>
                    <a:pt x="71" y="92"/>
                  </a:lnTo>
                  <a:lnTo>
                    <a:pt x="58" y="99"/>
                  </a:lnTo>
                  <a:lnTo>
                    <a:pt x="50" y="100"/>
                  </a:lnTo>
                  <a:lnTo>
                    <a:pt x="43" y="101"/>
                  </a:lnTo>
                  <a:lnTo>
                    <a:pt x="37" y="101"/>
                  </a:lnTo>
                  <a:lnTo>
                    <a:pt x="32" y="102"/>
                  </a:lnTo>
                  <a:lnTo>
                    <a:pt x="27" y="102"/>
                  </a:lnTo>
                  <a:lnTo>
                    <a:pt x="19" y="102"/>
                  </a:lnTo>
                  <a:lnTo>
                    <a:pt x="11" y="102"/>
                  </a:lnTo>
                  <a:lnTo>
                    <a:pt x="1" y="102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88" name="Freeform 189"/>
            <p:cNvSpPr>
              <a:spLocks/>
            </p:cNvSpPr>
            <p:nvPr/>
          </p:nvSpPr>
          <p:spPr bwMode="auto">
            <a:xfrm>
              <a:off x="2165" y="2807"/>
              <a:ext cx="191" cy="801"/>
            </a:xfrm>
            <a:custGeom>
              <a:avLst/>
              <a:gdLst/>
              <a:ahLst/>
              <a:cxnLst>
                <a:cxn ang="0">
                  <a:pos x="155" y="785"/>
                </a:cxn>
                <a:cxn ang="0">
                  <a:pos x="136" y="706"/>
                </a:cxn>
                <a:cxn ang="0">
                  <a:pos x="95" y="506"/>
                </a:cxn>
                <a:cxn ang="0">
                  <a:pos x="47" y="312"/>
                </a:cxn>
                <a:cxn ang="0">
                  <a:pos x="6" y="207"/>
                </a:cxn>
                <a:cxn ang="0">
                  <a:pos x="2" y="193"/>
                </a:cxn>
                <a:cxn ang="0">
                  <a:pos x="5" y="193"/>
                </a:cxn>
                <a:cxn ang="0">
                  <a:pos x="33" y="255"/>
                </a:cxn>
                <a:cxn ang="0">
                  <a:pos x="56" y="319"/>
                </a:cxn>
                <a:cxn ang="0">
                  <a:pos x="71" y="338"/>
                </a:cxn>
                <a:cxn ang="0">
                  <a:pos x="50" y="260"/>
                </a:cxn>
                <a:cxn ang="0">
                  <a:pos x="15" y="190"/>
                </a:cxn>
                <a:cxn ang="0">
                  <a:pos x="2" y="158"/>
                </a:cxn>
                <a:cxn ang="0">
                  <a:pos x="4" y="149"/>
                </a:cxn>
                <a:cxn ang="0">
                  <a:pos x="9" y="149"/>
                </a:cxn>
                <a:cxn ang="0">
                  <a:pos x="23" y="190"/>
                </a:cxn>
                <a:cxn ang="0">
                  <a:pos x="21" y="155"/>
                </a:cxn>
                <a:cxn ang="0">
                  <a:pos x="3" y="116"/>
                </a:cxn>
                <a:cxn ang="0">
                  <a:pos x="0" y="115"/>
                </a:cxn>
                <a:cxn ang="0">
                  <a:pos x="0" y="86"/>
                </a:cxn>
                <a:cxn ang="0">
                  <a:pos x="3" y="76"/>
                </a:cxn>
                <a:cxn ang="0">
                  <a:pos x="12" y="93"/>
                </a:cxn>
                <a:cxn ang="0">
                  <a:pos x="33" y="150"/>
                </a:cxn>
                <a:cxn ang="0">
                  <a:pos x="49" y="209"/>
                </a:cxn>
                <a:cxn ang="0">
                  <a:pos x="53" y="231"/>
                </a:cxn>
                <a:cxn ang="0">
                  <a:pos x="55" y="214"/>
                </a:cxn>
                <a:cxn ang="0">
                  <a:pos x="45" y="154"/>
                </a:cxn>
                <a:cxn ang="0">
                  <a:pos x="26" y="96"/>
                </a:cxn>
                <a:cxn ang="0">
                  <a:pos x="3" y="40"/>
                </a:cxn>
                <a:cxn ang="0">
                  <a:pos x="23" y="58"/>
                </a:cxn>
                <a:cxn ang="0">
                  <a:pos x="80" y="244"/>
                </a:cxn>
                <a:cxn ang="0">
                  <a:pos x="126" y="433"/>
                </a:cxn>
                <a:cxn ang="0">
                  <a:pos x="151" y="545"/>
                </a:cxn>
                <a:cxn ang="0">
                  <a:pos x="169" y="624"/>
                </a:cxn>
                <a:cxn ang="0">
                  <a:pos x="191" y="704"/>
                </a:cxn>
                <a:cxn ang="0">
                  <a:pos x="189" y="712"/>
                </a:cxn>
                <a:cxn ang="0">
                  <a:pos x="178" y="684"/>
                </a:cxn>
                <a:cxn ang="0">
                  <a:pos x="163" y="641"/>
                </a:cxn>
                <a:cxn ang="0">
                  <a:pos x="147" y="601"/>
                </a:cxn>
                <a:cxn ang="0">
                  <a:pos x="146" y="607"/>
                </a:cxn>
                <a:cxn ang="0">
                  <a:pos x="165" y="677"/>
                </a:cxn>
                <a:cxn ang="0">
                  <a:pos x="180" y="729"/>
                </a:cxn>
                <a:cxn ang="0">
                  <a:pos x="175" y="752"/>
                </a:cxn>
                <a:cxn ang="0">
                  <a:pos x="164" y="716"/>
                </a:cxn>
                <a:cxn ang="0">
                  <a:pos x="152" y="674"/>
                </a:cxn>
                <a:cxn ang="0">
                  <a:pos x="144" y="672"/>
                </a:cxn>
                <a:cxn ang="0">
                  <a:pos x="158" y="734"/>
                </a:cxn>
                <a:cxn ang="0">
                  <a:pos x="164" y="792"/>
                </a:cxn>
              </a:cxnLst>
              <a:rect l="0" t="0" r="r" b="b"/>
              <a:pathLst>
                <a:path w="191" h="801">
                  <a:moveTo>
                    <a:pt x="158" y="801"/>
                  </a:moveTo>
                  <a:lnTo>
                    <a:pt x="156" y="795"/>
                  </a:lnTo>
                  <a:lnTo>
                    <a:pt x="155" y="785"/>
                  </a:lnTo>
                  <a:lnTo>
                    <a:pt x="153" y="777"/>
                  </a:lnTo>
                  <a:lnTo>
                    <a:pt x="151" y="772"/>
                  </a:lnTo>
                  <a:lnTo>
                    <a:pt x="136" y="706"/>
                  </a:lnTo>
                  <a:lnTo>
                    <a:pt x="122" y="639"/>
                  </a:lnTo>
                  <a:lnTo>
                    <a:pt x="109" y="573"/>
                  </a:lnTo>
                  <a:lnTo>
                    <a:pt x="95" y="506"/>
                  </a:lnTo>
                  <a:lnTo>
                    <a:pt x="81" y="440"/>
                  </a:lnTo>
                  <a:lnTo>
                    <a:pt x="65" y="376"/>
                  </a:lnTo>
                  <a:lnTo>
                    <a:pt x="47" y="312"/>
                  </a:lnTo>
                  <a:lnTo>
                    <a:pt x="27" y="249"/>
                  </a:lnTo>
                  <a:lnTo>
                    <a:pt x="13" y="222"/>
                  </a:lnTo>
                  <a:lnTo>
                    <a:pt x="6" y="207"/>
                  </a:lnTo>
                  <a:lnTo>
                    <a:pt x="3" y="199"/>
                  </a:lnTo>
                  <a:lnTo>
                    <a:pt x="1" y="193"/>
                  </a:lnTo>
                  <a:lnTo>
                    <a:pt x="2" y="193"/>
                  </a:lnTo>
                  <a:lnTo>
                    <a:pt x="3" y="193"/>
                  </a:lnTo>
                  <a:lnTo>
                    <a:pt x="4" y="193"/>
                  </a:lnTo>
                  <a:lnTo>
                    <a:pt x="5" y="193"/>
                  </a:lnTo>
                  <a:lnTo>
                    <a:pt x="15" y="213"/>
                  </a:lnTo>
                  <a:lnTo>
                    <a:pt x="24" y="234"/>
                  </a:lnTo>
                  <a:lnTo>
                    <a:pt x="33" y="255"/>
                  </a:lnTo>
                  <a:lnTo>
                    <a:pt x="41" y="275"/>
                  </a:lnTo>
                  <a:lnTo>
                    <a:pt x="49" y="298"/>
                  </a:lnTo>
                  <a:lnTo>
                    <a:pt x="56" y="319"/>
                  </a:lnTo>
                  <a:lnTo>
                    <a:pt x="65" y="341"/>
                  </a:lnTo>
                  <a:lnTo>
                    <a:pt x="72" y="364"/>
                  </a:lnTo>
                  <a:lnTo>
                    <a:pt x="71" y="338"/>
                  </a:lnTo>
                  <a:lnTo>
                    <a:pt x="66" y="312"/>
                  </a:lnTo>
                  <a:lnTo>
                    <a:pt x="59" y="285"/>
                  </a:lnTo>
                  <a:lnTo>
                    <a:pt x="50" y="260"/>
                  </a:lnTo>
                  <a:lnTo>
                    <a:pt x="40" y="236"/>
                  </a:lnTo>
                  <a:lnTo>
                    <a:pt x="28" y="212"/>
                  </a:lnTo>
                  <a:lnTo>
                    <a:pt x="15" y="190"/>
                  </a:lnTo>
                  <a:lnTo>
                    <a:pt x="2" y="168"/>
                  </a:lnTo>
                  <a:lnTo>
                    <a:pt x="2" y="163"/>
                  </a:lnTo>
                  <a:lnTo>
                    <a:pt x="2" y="158"/>
                  </a:lnTo>
                  <a:lnTo>
                    <a:pt x="2" y="154"/>
                  </a:lnTo>
                  <a:lnTo>
                    <a:pt x="3" y="149"/>
                  </a:lnTo>
                  <a:lnTo>
                    <a:pt x="4" y="149"/>
                  </a:lnTo>
                  <a:lnTo>
                    <a:pt x="6" y="149"/>
                  </a:lnTo>
                  <a:lnTo>
                    <a:pt x="7" y="149"/>
                  </a:lnTo>
                  <a:lnTo>
                    <a:pt x="9" y="149"/>
                  </a:lnTo>
                  <a:lnTo>
                    <a:pt x="11" y="157"/>
                  </a:lnTo>
                  <a:lnTo>
                    <a:pt x="17" y="173"/>
                  </a:lnTo>
                  <a:lnTo>
                    <a:pt x="23" y="190"/>
                  </a:lnTo>
                  <a:lnTo>
                    <a:pt x="30" y="199"/>
                  </a:lnTo>
                  <a:lnTo>
                    <a:pt x="27" y="176"/>
                  </a:lnTo>
                  <a:lnTo>
                    <a:pt x="21" y="155"/>
                  </a:lnTo>
                  <a:lnTo>
                    <a:pt x="13" y="134"/>
                  </a:lnTo>
                  <a:lnTo>
                    <a:pt x="4" y="116"/>
                  </a:lnTo>
                  <a:lnTo>
                    <a:pt x="3" y="116"/>
                  </a:lnTo>
                  <a:lnTo>
                    <a:pt x="2" y="115"/>
                  </a:lnTo>
                  <a:lnTo>
                    <a:pt x="1" y="115"/>
                  </a:lnTo>
                  <a:lnTo>
                    <a:pt x="0" y="115"/>
                  </a:lnTo>
                  <a:lnTo>
                    <a:pt x="0" y="105"/>
                  </a:lnTo>
                  <a:lnTo>
                    <a:pt x="0" y="95"/>
                  </a:lnTo>
                  <a:lnTo>
                    <a:pt x="0" y="86"/>
                  </a:lnTo>
                  <a:lnTo>
                    <a:pt x="0" y="76"/>
                  </a:lnTo>
                  <a:lnTo>
                    <a:pt x="1" y="76"/>
                  </a:lnTo>
                  <a:lnTo>
                    <a:pt x="3" y="76"/>
                  </a:lnTo>
                  <a:lnTo>
                    <a:pt x="4" y="77"/>
                  </a:lnTo>
                  <a:lnTo>
                    <a:pt x="5" y="77"/>
                  </a:lnTo>
                  <a:lnTo>
                    <a:pt x="12" y="93"/>
                  </a:lnTo>
                  <a:lnTo>
                    <a:pt x="20" y="111"/>
                  </a:lnTo>
                  <a:lnTo>
                    <a:pt x="27" y="129"/>
                  </a:lnTo>
                  <a:lnTo>
                    <a:pt x="33" y="150"/>
                  </a:lnTo>
                  <a:lnTo>
                    <a:pt x="39" y="169"/>
                  </a:lnTo>
                  <a:lnTo>
                    <a:pt x="44" y="189"/>
                  </a:lnTo>
                  <a:lnTo>
                    <a:pt x="49" y="209"/>
                  </a:lnTo>
                  <a:lnTo>
                    <a:pt x="52" y="229"/>
                  </a:lnTo>
                  <a:lnTo>
                    <a:pt x="52" y="230"/>
                  </a:lnTo>
                  <a:lnTo>
                    <a:pt x="53" y="231"/>
                  </a:lnTo>
                  <a:lnTo>
                    <a:pt x="53" y="232"/>
                  </a:lnTo>
                  <a:lnTo>
                    <a:pt x="54" y="233"/>
                  </a:lnTo>
                  <a:lnTo>
                    <a:pt x="55" y="214"/>
                  </a:lnTo>
                  <a:lnTo>
                    <a:pt x="53" y="194"/>
                  </a:lnTo>
                  <a:lnTo>
                    <a:pt x="50" y="174"/>
                  </a:lnTo>
                  <a:lnTo>
                    <a:pt x="45" y="154"/>
                  </a:lnTo>
                  <a:lnTo>
                    <a:pt x="38" y="133"/>
                  </a:lnTo>
                  <a:lnTo>
                    <a:pt x="32" y="114"/>
                  </a:lnTo>
                  <a:lnTo>
                    <a:pt x="26" y="96"/>
                  </a:lnTo>
                  <a:lnTo>
                    <a:pt x="20" y="80"/>
                  </a:lnTo>
                  <a:lnTo>
                    <a:pt x="8" y="57"/>
                  </a:lnTo>
                  <a:lnTo>
                    <a:pt x="3" y="40"/>
                  </a:lnTo>
                  <a:lnTo>
                    <a:pt x="1" y="23"/>
                  </a:lnTo>
                  <a:lnTo>
                    <a:pt x="1" y="0"/>
                  </a:lnTo>
                  <a:lnTo>
                    <a:pt x="23" y="58"/>
                  </a:lnTo>
                  <a:lnTo>
                    <a:pt x="43" y="118"/>
                  </a:lnTo>
                  <a:lnTo>
                    <a:pt x="61" y="180"/>
                  </a:lnTo>
                  <a:lnTo>
                    <a:pt x="80" y="244"/>
                  </a:lnTo>
                  <a:lnTo>
                    <a:pt x="96" y="307"/>
                  </a:lnTo>
                  <a:lnTo>
                    <a:pt x="111" y="371"/>
                  </a:lnTo>
                  <a:lnTo>
                    <a:pt x="126" y="433"/>
                  </a:lnTo>
                  <a:lnTo>
                    <a:pt x="141" y="494"/>
                  </a:lnTo>
                  <a:lnTo>
                    <a:pt x="145" y="519"/>
                  </a:lnTo>
                  <a:lnTo>
                    <a:pt x="151" y="545"/>
                  </a:lnTo>
                  <a:lnTo>
                    <a:pt x="156" y="571"/>
                  </a:lnTo>
                  <a:lnTo>
                    <a:pt x="162" y="597"/>
                  </a:lnTo>
                  <a:lnTo>
                    <a:pt x="169" y="624"/>
                  </a:lnTo>
                  <a:lnTo>
                    <a:pt x="176" y="651"/>
                  </a:lnTo>
                  <a:lnTo>
                    <a:pt x="183" y="677"/>
                  </a:lnTo>
                  <a:lnTo>
                    <a:pt x="191" y="704"/>
                  </a:lnTo>
                  <a:lnTo>
                    <a:pt x="190" y="708"/>
                  </a:lnTo>
                  <a:lnTo>
                    <a:pt x="190" y="710"/>
                  </a:lnTo>
                  <a:lnTo>
                    <a:pt x="189" y="712"/>
                  </a:lnTo>
                  <a:lnTo>
                    <a:pt x="187" y="714"/>
                  </a:lnTo>
                  <a:lnTo>
                    <a:pt x="183" y="699"/>
                  </a:lnTo>
                  <a:lnTo>
                    <a:pt x="178" y="684"/>
                  </a:lnTo>
                  <a:lnTo>
                    <a:pt x="173" y="669"/>
                  </a:lnTo>
                  <a:lnTo>
                    <a:pt x="168" y="655"/>
                  </a:lnTo>
                  <a:lnTo>
                    <a:pt x="163" y="641"/>
                  </a:lnTo>
                  <a:lnTo>
                    <a:pt x="158" y="628"/>
                  </a:lnTo>
                  <a:lnTo>
                    <a:pt x="152" y="615"/>
                  </a:lnTo>
                  <a:lnTo>
                    <a:pt x="147" y="601"/>
                  </a:lnTo>
                  <a:lnTo>
                    <a:pt x="146" y="604"/>
                  </a:lnTo>
                  <a:lnTo>
                    <a:pt x="146" y="605"/>
                  </a:lnTo>
                  <a:lnTo>
                    <a:pt x="146" y="607"/>
                  </a:lnTo>
                  <a:lnTo>
                    <a:pt x="146" y="609"/>
                  </a:lnTo>
                  <a:lnTo>
                    <a:pt x="156" y="647"/>
                  </a:lnTo>
                  <a:lnTo>
                    <a:pt x="165" y="677"/>
                  </a:lnTo>
                  <a:lnTo>
                    <a:pt x="172" y="701"/>
                  </a:lnTo>
                  <a:lnTo>
                    <a:pt x="177" y="717"/>
                  </a:lnTo>
                  <a:lnTo>
                    <a:pt x="180" y="729"/>
                  </a:lnTo>
                  <a:lnTo>
                    <a:pt x="181" y="738"/>
                  </a:lnTo>
                  <a:lnTo>
                    <a:pt x="179" y="745"/>
                  </a:lnTo>
                  <a:lnTo>
                    <a:pt x="175" y="752"/>
                  </a:lnTo>
                  <a:lnTo>
                    <a:pt x="172" y="742"/>
                  </a:lnTo>
                  <a:lnTo>
                    <a:pt x="168" y="730"/>
                  </a:lnTo>
                  <a:lnTo>
                    <a:pt x="164" y="716"/>
                  </a:lnTo>
                  <a:lnTo>
                    <a:pt x="160" y="701"/>
                  </a:lnTo>
                  <a:lnTo>
                    <a:pt x="156" y="687"/>
                  </a:lnTo>
                  <a:lnTo>
                    <a:pt x="152" y="674"/>
                  </a:lnTo>
                  <a:lnTo>
                    <a:pt x="148" y="664"/>
                  </a:lnTo>
                  <a:lnTo>
                    <a:pt x="144" y="658"/>
                  </a:lnTo>
                  <a:lnTo>
                    <a:pt x="144" y="672"/>
                  </a:lnTo>
                  <a:lnTo>
                    <a:pt x="147" y="691"/>
                  </a:lnTo>
                  <a:lnTo>
                    <a:pt x="153" y="712"/>
                  </a:lnTo>
                  <a:lnTo>
                    <a:pt x="158" y="734"/>
                  </a:lnTo>
                  <a:lnTo>
                    <a:pt x="163" y="756"/>
                  </a:lnTo>
                  <a:lnTo>
                    <a:pt x="165" y="776"/>
                  </a:lnTo>
                  <a:lnTo>
                    <a:pt x="164" y="792"/>
                  </a:lnTo>
                  <a:lnTo>
                    <a:pt x="158" y="801"/>
                  </a:lnTo>
                  <a:close/>
                </a:path>
              </a:pathLst>
            </a:custGeom>
            <a:solidFill>
              <a:srgbClr val="DDCEBA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89" name="Freeform 190"/>
            <p:cNvSpPr>
              <a:spLocks/>
            </p:cNvSpPr>
            <p:nvPr/>
          </p:nvSpPr>
          <p:spPr bwMode="auto">
            <a:xfrm>
              <a:off x="3191" y="3560"/>
              <a:ext cx="75" cy="32"/>
            </a:xfrm>
            <a:custGeom>
              <a:avLst/>
              <a:gdLst/>
              <a:ahLst/>
              <a:cxnLst>
                <a:cxn ang="0">
                  <a:pos x="71" y="31"/>
                </a:cxn>
                <a:cxn ang="0">
                  <a:pos x="62" y="28"/>
                </a:cxn>
                <a:cxn ang="0">
                  <a:pos x="52" y="25"/>
                </a:cxn>
                <a:cxn ang="0">
                  <a:pos x="43" y="21"/>
                </a:cxn>
                <a:cxn ang="0">
                  <a:pos x="35" y="18"/>
                </a:cxn>
                <a:cxn ang="0">
                  <a:pos x="26" y="15"/>
                </a:cxn>
                <a:cxn ang="0">
                  <a:pos x="17" y="13"/>
                </a:cxn>
                <a:cxn ang="0">
                  <a:pos x="8" y="10"/>
                </a:cxn>
                <a:cxn ang="0">
                  <a:pos x="0" y="9"/>
                </a:cxn>
                <a:cxn ang="0">
                  <a:pos x="1" y="7"/>
                </a:cxn>
                <a:cxn ang="0">
                  <a:pos x="2" y="4"/>
                </a:cxn>
                <a:cxn ang="0">
                  <a:pos x="3" y="2"/>
                </a:cxn>
                <a:cxn ang="0">
                  <a:pos x="4" y="0"/>
                </a:cxn>
                <a:cxn ang="0">
                  <a:pos x="12" y="1"/>
                </a:cxn>
                <a:cxn ang="0">
                  <a:pos x="21" y="3"/>
                </a:cxn>
                <a:cxn ang="0">
                  <a:pos x="32" y="6"/>
                </a:cxn>
                <a:cxn ang="0">
                  <a:pos x="44" y="10"/>
                </a:cxn>
                <a:cxn ang="0">
                  <a:pos x="55" y="14"/>
                </a:cxn>
                <a:cxn ang="0">
                  <a:pos x="64" y="19"/>
                </a:cxn>
                <a:cxn ang="0">
                  <a:pos x="71" y="25"/>
                </a:cxn>
                <a:cxn ang="0">
                  <a:pos x="75" y="32"/>
                </a:cxn>
                <a:cxn ang="0">
                  <a:pos x="74" y="32"/>
                </a:cxn>
                <a:cxn ang="0">
                  <a:pos x="73" y="31"/>
                </a:cxn>
                <a:cxn ang="0">
                  <a:pos x="72" y="31"/>
                </a:cxn>
                <a:cxn ang="0">
                  <a:pos x="71" y="31"/>
                </a:cxn>
              </a:cxnLst>
              <a:rect l="0" t="0" r="r" b="b"/>
              <a:pathLst>
                <a:path w="75" h="32">
                  <a:moveTo>
                    <a:pt x="71" y="31"/>
                  </a:moveTo>
                  <a:lnTo>
                    <a:pt x="62" y="28"/>
                  </a:lnTo>
                  <a:lnTo>
                    <a:pt x="52" y="25"/>
                  </a:lnTo>
                  <a:lnTo>
                    <a:pt x="43" y="21"/>
                  </a:lnTo>
                  <a:lnTo>
                    <a:pt x="35" y="18"/>
                  </a:lnTo>
                  <a:lnTo>
                    <a:pt x="26" y="15"/>
                  </a:lnTo>
                  <a:lnTo>
                    <a:pt x="17" y="13"/>
                  </a:lnTo>
                  <a:lnTo>
                    <a:pt x="8" y="10"/>
                  </a:lnTo>
                  <a:lnTo>
                    <a:pt x="0" y="9"/>
                  </a:lnTo>
                  <a:lnTo>
                    <a:pt x="1" y="7"/>
                  </a:lnTo>
                  <a:lnTo>
                    <a:pt x="2" y="4"/>
                  </a:lnTo>
                  <a:lnTo>
                    <a:pt x="3" y="2"/>
                  </a:lnTo>
                  <a:lnTo>
                    <a:pt x="4" y="0"/>
                  </a:lnTo>
                  <a:lnTo>
                    <a:pt x="12" y="1"/>
                  </a:lnTo>
                  <a:lnTo>
                    <a:pt x="21" y="3"/>
                  </a:lnTo>
                  <a:lnTo>
                    <a:pt x="32" y="6"/>
                  </a:lnTo>
                  <a:lnTo>
                    <a:pt x="44" y="10"/>
                  </a:lnTo>
                  <a:lnTo>
                    <a:pt x="55" y="14"/>
                  </a:lnTo>
                  <a:lnTo>
                    <a:pt x="64" y="19"/>
                  </a:lnTo>
                  <a:lnTo>
                    <a:pt x="71" y="25"/>
                  </a:lnTo>
                  <a:lnTo>
                    <a:pt x="75" y="32"/>
                  </a:lnTo>
                  <a:lnTo>
                    <a:pt x="74" y="32"/>
                  </a:lnTo>
                  <a:lnTo>
                    <a:pt x="73" y="31"/>
                  </a:lnTo>
                  <a:lnTo>
                    <a:pt x="72" y="31"/>
                  </a:lnTo>
                  <a:lnTo>
                    <a:pt x="71" y="31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0" name="Freeform 191"/>
            <p:cNvSpPr>
              <a:spLocks/>
            </p:cNvSpPr>
            <p:nvPr/>
          </p:nvSpPr>
          <p:spPr bwMode="auto">
            <a:xfrm>
              <a:off x="2472" y="3476"/>
              <a:ext cx="252" cy="107"/>
            </a:xfrm>
            <a:custGeom>
              <a:avLst/>
              <a:gdLst/>
              <a:ahLst/>
              <a:cxnLst>
                <a:cxn ang="0">
                  <a:pos x="23" y="107"/>
                </a:cxn>
                <a:cxn ang="0">
                  <a:pos x="17" y="106"/>
                </a:cxn>
                <a:cxn ang="0">
                  <a:pos x="12" y="105"/>
                </a:cxn>
                <a:cxn ang="0">
                  <a:pos x="6" y="105"/>
                </a:cxn>
                <a:cxn ang="0">
                  <a:pos x="1" y="104"/>
                </a:cxn>
                <a:cxn ang="0">
                  <a:pos x="0" y="103"/>
                </a:cxn>
                <a:cxn ang="0">
                  <a:pos x="0" y="102"/>
                </a:cxn>
                <a:cxn ang="0">
                  <a:pos x="0" y="101"/>
                </a:cxn>
                <a:cxn ang="0">
                  <a:pos x="1" y="99"/>
                </a:cxn>
                <a:cxn ang="0">
                  <a:pos x="10" y="98"/>
                </a:cxn>
                <a:cxn ang="0">
                  <a:pos x="18" y="97"/>
                </a:cxn>
                <a:cxn ang="0">
                  <a:pos x="27" y="97"/>
                </a:cxn>
                <a:cxn ang="0">
                  <a:pos x="36" y="96"/>
                </a:cxn>
                <a:cxn ang="0">
                  <a:pos x="44" y="95"/>
                </a:cxn>
                <a:cxn ang="0">
                  <a:pos x="53" y="94"/>
                </a:cxn>
                <a:cxn ang="0">
                  <a:pos x="62" y="94"/>
                </a:cxn>
                <a:cxn ang="0">
                  <a:pos x="71" y="93"/>
                </a:cxn>
                <a:cxn ang="0">
                  <a:pos x="83" y="87"/>
                </a:cxn>
                <a:cxn ang="0">
                  <a:pos x="94" y="82"/>
                </a:cxn>
                <a:cxn ang="0">
                  <a:pos x="105" y="75"/>
                </a:cxn>
                <a:cxn ang="0">
                  <a:pos x="116" y="68"/>
                </a:cxn>
                <a:cxn ang="0">
                  <a:pos x="126" y="61"/>
                </a:cxn>
                <a:cxn ang="0">
                  <a:pos x="137" y="53"/>
                </a:cxn>
                <a:cxn ang="0">
                  <a:pos x="148" y="45"/>
                </a:cxn>
                <a:cxn ang="0">
                  <a:pos x="158" y="37"/>
                </a:cxn>
                <a:cxn ang="0">
                  <a:pos x="168" y="29"/>
                </a:cxn>
                <a:cxn ang="0">
                  <a:pos x="179" y="22"/>
                </a:cxn>
                <a:cxn ang="0">
                  <a:pos x="189" y="16"/>
                </a:cxn>
                <a:cxn ang="0">
                  <a:pos x="201" y="9"/>
                </a:cxn>
                <a:cxn ang="0">
                  <a:pos x="213" y="5"/>
                </a:cxn>
                <a:cxn ang="0">
                  <a:pos x="225" y="2"/>
                </a:cxn>
                <a:cxn ang="0">
                  <a:pos x="238" y="0"/>
                </a:cxn>
                <a:cxn ang="0">
                  <a:pos x="252" y="0"/>
                </a:cxn>
                <a:cxn ang="0">
                  <a:pos x="252" y="1"/>
                </a:cxn>
                <a:cxn ang="0">
                  <a:pos x="252" y="2"/>
                </a:cxn>
                <a:cxn ang="0">
                  <a:pos x="252" y="3"/>
                </a:cxn>
                <a:cxn ang="0">
                  <a:pos x="252" y="4"/>
                </a:cxn>
                <a:cxn ang="0">
                  <a:pos x="251" y="5"/>
                </a:cxn>
                <a:cxn ang="0">
                  <a:pos x="250" y="6"/>
                </a:cxn>
                <a:cxn ang="0">
                  <a:pos x="247" y="7"/>
                </a:cxn>
                <a:cxn ang="0">
                  <a:pos x="244" y="8"/>
                </a:cxn>
                <a:cxn ang="0">
                  <a:pos x="239" y="10"/>
                </a:cxn>
                <a:cxn ang="0">
                  <a:pos x="231" y="13"/>
                </a:cxn>
                <a:cxn ang="0">
                  <a:pos x="220" y="15"/>
                </a:cxn>
                <a:cxn ang="0">
                  <a:pos x="206" y="19"/>
                </a:cxn>
                <a:cxn ang="0">
                  <a:pos x="188" y="29"/>
                </a:cxn>
                <a:cxn ang="0">
                  <a:pos x="171" y="41"/>
                </a:cxn>
                <a:cxn ang="0">
                  <a:pos x="155" y="53"/>
                </a:cxn>
                <a:cxn ang="0">
                  <a:pos x="139" y="65"/>
                </a:cxn>
                <a:cxn ang="0">
                  <a:pos x="123" y="77"/>
                </a:cxn>
                <a:cxn ang="0">
                  <a:pos x="107" y="88"/>
                </a:cxn>
                <a:cxn ang="0">
                  <a:pos x="90" y="99"/>
                </a:cxn>
                <a:cxn ang="0">
                  <a:pos x="72" y="107"/>
                </a:cxn>
                <a:cxn ang="0">
                  <a:pos x="66" y="107"/>
                </a:cxn>
                <a:cxn ang="0">
                  <a:pos x="60" y="107"/>
                </a:cxn>
                <a:cxn ang="0">
                  <a:pos x="53" y="107"/>
                </a:cxn>
                <a:cxn ang="0">
                  <a:pos x="47" y="107"/>
                </a:cxn>
                <a:cxn ang="0">
                  <a:pos x="41" y="107"/>
                </a:cxn>
                <a:cxn ang="0">
                  <a:pos x="35" y="107"/>
                </a:cxn>
                <a:cxn ang="0">
                  <a:pos x="29" y="107"/>
                </a:cxn>
                <a:cxn ang="0">
                  <a:pos x="23" y="107"/>
                </a:cxn>
              </a:cxnLst>
              <a:rect l="0" t="0" r="r" b="b"/>
              <a:pathLst>
                <a:path w="252" h="107">
                  <a:moveTo>
                    <a:pt x="23" y="107"/>
                  </a:moveTo>
                  <a:lnTo>
                    <a:pt x="17" y="106"/>
                  </a:lnTo>
                  <a:lnTo>
                    <a:pt x="12" y="105"/>
                  </a:lnTo>
                  <a:lnTo>
                    <a:pt x="6" y="105"/>
                  </a:lnTo>
                  <a:lnTo>
                    <a:pt x="1" y="104"/>
                  </a:lnTo>
                  <a:lnTo>
                    <a:pt x="0" y="103"/>
                  </a:lnTo>
                  <a:lnTo>
                    <a:pt x="0" y="102"/>
                  </a:lnTo>
                  <a:lnTo>
                    <a:pt x="0" y="101"/>
                  </a:lnTo>
                  <a:lnTo>
                    <a:pt x="1" y="99"/>
                  </a:lnTo>
                  <a:lnTo>
                    <a:pt x="10" y="98"/>
                  </a:lnTo>
                  <a:lnTo>
                    <a:pt x="18" y="97"/>
                  </a:lnTo>
                  <a:lnTo>
                    <a:pt x="27" y="97"/>
                  </a:lnTo>
                  <a:lnTo>
                    <a:pt x="36" y="96"/>
                  </a:lnTo>
                  <a:lnTo>
                    <a:pt x="44" y="95"/>
                  </a:lnTo>
                  <a:lnTo>
                    <a:pt x="53" y="94"/>
                  </a:lnTo>
                  <a:lnTo>
                    <a:pt x="62" y="94"/>
                  </a:lnTo>
                  <a:lnTo>
                    <a:pt x="71" y="93"/>
                  </a:lnTo>
                  <a:lnTo>
                    <a:pt x="83" y="87"/>
                  </a:lnTo>
                  <a:lnTo>
                    <a:pt x="94" y="82"/>
                  </a:lnTo>
                  <a:lnTo>
                    <a:pt x="105" y="75"/>
                  </a:lnTo>
                  <a:lnTo>
                    <a:pt x="116" y="68"/>
                  </a:lnTo>
                  <a:lnTo>
                    <a:pt x="126" y="61"/>
                  </a:lnTo>
                  <a:lnTo>
                    <a:pt x="137" y="53"/>
                  </a:lnTo>
                  <a:lnTo>
                    <a:pt x="148" y="45"/>
                  </a:lnTo>
                  <a:lnTo>
                    <a:pt x="158" y="37"/>
                  </a:lnTo>
                  <a:lnTo>
                    <a:pt x="168" y="29"/>
                  </a:lnTo>
                  <a:lnTo>
                    <a:pt x="179" y="22"/>
                  </a:lnTo>
                  <a:lnTo>
                    <a:pt x="189" y="16"/>
                  </a:lnTo>
                  <a:lnTo>
                    <a:pt x="201" y="9"/>
                  </a:lnTo>
                  <a:lnTo>
                    <a:pt x="213" y="5"/>
                  </a:lnTo>
                  <a:lnTo>
                    <a:pt x="225" y="2"/>
                  </a:lnTo>
                  <a:lnTo>
                    <a:pt x="238" y="0"/>
                  </a:lnTo>
                  <a:lnTo>
                    <a:pt x="252" y="0"/>
                  </a:lnTo>
                  <a:lnTo>
                    <a:pt x="252" y="1"/>
                  </a:lnTo>
                  <a:lnTo>
                    <a:pt x="252" y="2"/>
                  </a:lnTo>
                  <a:lnTo>
                    <a:pt x="252" y="3"/>
                  </a:lnTo>
                  <a:lnTo>
                    <a:pt x="252" y="4"/>
                  </a:lnTo>
                  <a:lnTo>
                    <a:pt x="251" y="5"/>
                  </a:lnTo>
                  <a:lnTo>
                    <a:pt x="250" y="6"/>
                  </a:lnTo>
                  <a:lnTo>
                    <a:pt x="247" y="7"/>
                  </a:lnTo>
                  <a:lnTo>
                    <a:pt x="244" y="8"/>
                  </a:lnTo>
                  <a:lnTo>
                    <a:pt x="239" y="10"/>
                  </a:lnTo>
                  <a:lnTo>
                    <a:pt x="231" y="13"/>
                  </a:lnTo>
                  <a:lnTo>
                    <a:pt x="220" y="15"/>
                  </a:lnTo>
                  <a:lnTo>
                    <a:pt x="206" y="19"/>
                  </a:lnTo>
                  <a:lnTo>
                    <a:pt x="188" y="29"/>
                  </a:lnTo>
                  <a:lnTo>
                    <a:pt x="171" y="41"/>
                  </a:lnTo>
                  <a:lnTo>
                    <a:pt x="155" y="53"/>
                  </a:lnTo>
                  <a:lnTo>
                    <a:pt x="139" y="65"/>
                  </a:lnTo>
                  <a:lnTo>
                    <a:pt x="123" y="77"/>
                  </a:lnTo>
                  <a:lnTo>
                    <a:pt x="107" y="88"/>
                  </a:lnTo>
                  <a:lnTo>
                    <a:pt x="90" y="99"/>
                  </a:lnTo>
                  <a:lnTo>
                    <a:pt x="72" y="107"/>
                  </a:lnTo>
                  <a:lnTo>
                    <a:pt x="66" y="107"/>
                  </a:lnTo>
                  <a:lnTo>
                    <a:pt x="60" y="107"/>
                  </a:lnTo>
                  <a:lnTo>
                    <a:pt x="53" y="107"/>
                  </a:lnTo>
                  <a:lnTo>
                    <a:pt x="47" y="107"/>
                  </a:lnTo>
                  <a:lnTo>
                    <a:pt x="41" y="107"/>
                  </a:lnTo>
                  <a:lnTo>
                    <a:pt x="35" y="107"/>
                  </a:lnTo>
                  <a:lnTo>
                    <a:pt x="29" y="107"/>
                  </a:lnTo>
                  <a:lnTo>
                    <a:pt x="23" y="107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2" name="Freeform 193"/>
            <p:cNvSpPr>
              <a:spLocks/>
            </p:cNvSpPr>
            <p:nvPr/>
          </p:nvSpPr>
          <p:spPr bwMode="auto">
            <a:xfrm>
              <a:off x="3204" y="3543"/>
              <a:ext cx="13" cy="6"/>
            </a:xfrm>
            <a:custGeom>
              <a:avLst/>
              <a:gdLst/>
              <a:ahLst/>
              <a:cxnLst>
                <a:cxn ang="0">
                  <a:pos x="9" y="6"/>
                </a:cxn>
                <a:cxn ang="0">
                  <a:pos x="6" y="6"/>
                </a:cxn>
                <a:cxn ang="0">
                  <a:pos x="4" y="6"/>
                </a:cxn>
                <a:cxn ang="0">
                  <a:pos x="2" y="6"/>
                </a:cxn>
                <a:cxn ang="0">
                  <a:pos x="0" y="6"/>
                </a:cxn>
                <a:cxn ang="0">
                  <a:pos x="0" y="4"/>
                </a:cxn>
                <a:cxn ang="0">
                  <a:pos x="1" y="3"/>
                </a:cxn>
                <a:cxn ang="0">
                  <a:pos x="1" y="1"/>
                </a:cxn>
                <a:cxn ang="0">
                  <a:pos x="1" y="0"/>
                </a:cxn>
                <a:cxn ang="0">
                  <a:pos x="4" y="0"/>
                </a:cxn>
                <a:cxn ang="0">
                  <a:pos x="7" y="0"/>
                </a:cxn>
                <a:cxn ang="0">
                  <a:pos x="10" y="0"/>
                </a:cxn>
                <a:cxn ang="0">
                  <a:pos x="13" y="0"/>
                </a:cxn>
                <a:cxn ang="0">
                  <a:pos x="13" y="1"/>
                </a:cxn>
                <a:cxn ang="0">
                  <a:pos x="12" y="4"/>
                </a:cxn>
                <a:cxn ang="0">
                  <a:pos x="10" y="6"/>
                </a:cxn>
                <a:cxn ang="0">
                  <a:pos x="9" y="6"/>
                </a:cxn>
              </a:cxnLst>
              <a:rect l="0" t="0" r="r" b="b"/>
              <a:pathLst>
                <a:path w="13" h="6">
                  <a:moveTo>
                    <a:pt x="9" y="6"/>
                  </a:moveTo>
                  <a:lnTo>
                    <a:pt x="6" y="6"/>
                  </a:lnTo>
                  <a:lnTo>
                    <a:pt x="4" y="6"/>
                  </a:lnTo>
                  <a:lnTo>
                    <a:pt x="2" y="6"/>
                  </a:lnTo>
                  <a:lnTo>
                    <a:pt x="0" y="6"/>
                  </a:lnTo>
                  <a:lnTo>
                    <a:pt x="0" y="4"/>
                  </a:lnTo>
                  <a:lnTo>
                    <a:pt x="1" y="3"/>
                  </a:lnTo>
                  <a:lnTo>
                    <a:pt x="1" y="1"/>
                  </a:lnTo>
                  <a:lnTo>
                    <a:pt x="1" y="0"/>
                  </a:lnTo>
                  <a:lnTo>
                    <a:pt x="4" y="0"/>
                  </a:lnTo>
                  <a:lnTo>
                    <a:pt x="7" y="0"/>
                  </a:lnTo>
                  <a:lnTo>
                    <a:pt x="10" y="0"/>
                  </a:lnTo>
                  <a:lnTo>
                    <a:pt x="13" y="0"/>
                  </a:lnTo>
                  <a:lnTo>
                    <a:pt x="13" y="1"/>
                  </a:lnTo>
                  <a:lnTo>
                    <a:pt x="12" y="4"/>
                  </a:lnTo>
                  <a:lnTo>
                    <a:pt x="10" y="6"/>
                  </a:lnTo>
                  <a:lnTo>
                    <a:pt x="9" y="6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3" name="Freeform 195"/>
            <p:cNvSpPr>
              <a:spLocks/>
            </p:cNvSpPr>
            <p:nvPr/>
          </p:nvSpPr>
          <p:spPr bwMode="auto">
            <a:xfrm>
              <a:off x="3245" y="3495"/>
              <a:ext cx="43" cy="32"/>
            </a:xfrm>
            <a:custGeom>
              <a:avLst/>
              <a:gdLst/>
              <a:ahLst/>
              <a:cxnLst>
                <a:cxn ang="0">
                  <a:pos x="39" y="31"/>
                </a:cxn>
                <a:cxn ang="0">
                  <a:pos x="34" y="27"/>
                </a:cxn>
                <a:cxn ang="0">
                  <a:pos x="28" y="23"/>
                </a:cxn>
                <a:cxn ang="0">
                  <a:pos x="23" y="20"/>
                </a:cxn>
                <a:cxn ang="0">
                  <a:pos x="19" y="17"/>
                </a:cxn>
                <a:cxn ang="0">
                  <a:pos x="14" y="15"/>
                </a:cxn>
                <a:cxn ang="0">
                  <a:pos x="10" y="13"/>
                </a:cxn>
                <a:cxn ang="0">
                  <a:pos x="5" y="10"/>
                </a:cxn>
                <a:cxn ang="0">
                  <a:pos x="1" y="8"/>
                </a:cxn>
                <a:cxn ang="0">
                  <a:pos x="0" y="7"/>
                </a:cxn>
                <a:cxn ang="0">
                  <a:pos x="0" y="5"/>
                </a:cxn>
                <a:cxn ang="0">
                  <a:pos x="0" y="4"/>
                </a:cxn>
                <a:cxn ang="0">
                  <a:pos x="0" y="3"/>
                </a:cxn>
                <a:cxn ang="0">
                  <a:pos x="1" y="2"/>
                </a:cxn>
                <a:cxn ang="0">
                  <a:pos x="2" y="1"/>
                </a:cxn>
                <a:cxn ang="0">
                  <a:pos x="3" y="0"/>
                </a:cxn>
                <a:cxn ang="0">
                  <a:pos x="4" y="0"/>
                </a:cxn>
                <a:cxn ang="0">
                  <a:pos x="8" y="2"/>
                </a:cxn>
                <a:cxn ang="0">
                  <a:pos x="14" y="5"/>
                </a:cxn>
                <a:cxn ang="0">
                  <a:pos x="19" y="8"/>
                </a:cxn>
                <a:cxn ang="0">
                  <a:pos x="25" y="11"/>
                </a:cxn>
                <a:cxn ang="0">
                  <a:pos x="32" y="16"/>
                </a:cxn>
                <a:cxn ang="0">
                  <a:pos x="37" y="21"/>
                </a:cxn>
                <a:cxn ang="0">
                  <a:pos x="41" y="26"/>
                </a:cxn>
                <a:cxn ang="0">
                  <a:pos x="43" y="32"/>
                </a:cxn>
                <a:cxn ang="0">
                  <a:pos x="42" y="32"/>
                </a:cxn>
                <a:cxn ang="0">
                  <a:pos x="41" y="31"/>
                </a:cxn>
                <a:cxn ang="0">
                  <a:pos x="40" y="31"/>
                </a:cxn>
                <a:cxn ang="0">
                  <a:pos x="39" y="31"/>
                </a:cxn>
              </a:cxnLst>
              <a:rect l="0" t="0" r="r" b="b"/>
              <a:pathLst>
                <a:path w="43" h="32">
                  <a:moveTo>
                    <a:pt x="39" y="31"/>
                  </a:moveTo>
                  <a:lnTo>
                    <a:pt x="34" y="27"/>
                  </a:lnTo>
                  <a:lnTo>
                    <a:pt x="28" y="23"/>
                  </a:lnTo>
                  <a:lnTo>
                    <a:pt x="23" y="20"/>
                  </a:lnTo>
                  <a:lnTo>
                    <a:pt x="19" y="17"/>
                  </a:lnTo>
                  <a:lnTo>
                    <a:pt x="14" y="15"/>
                  </a:lnTo>
                  <a:lnTo>
                    <a:pt x="10" y="13"/>
                  </a:lnTo>
                  <a:lnTo>
                    <a:pt x="5" y="10"/>
                  </a:lnTo>
                  <a:lnTo>
                    <a:pt x="1" y="8"/>
                  </a:lnTo>
                  <a:lnTo>
                    <a:pt x="0" y="7"/>
                  </a:lnTo>
                  <a:lnTo>
                    <a:pt x="0" y="5"/>
                  </a:lnTo>
                  <a:lnTo>
                    <a:pt x="0" y="4"/>
                  </a:lnTo>
                  <a:lnTo>
                    <a:pt x="0" y="3"/>
                  </a:lnTo>
                  <a:lnTo>
                    <a:pt x="1" y="2"/>
                  </a:lnTo>
                  <a:lnTo>
                    <a:pt x="2" y="1"/>
                  </a:lnTo>
                  <a:lnTo>
                    <a:pt x="3" y="0"/>
                  </a:lnTo>
                  <a:lnTo>
                    <a:pt x="4" y="0"/>
                  </a:lnTo>
                  <a:lnTo>
                    <a:pt x="8" y="2"/>
                  </a:lnTo>
                  <a:lnTo>
                    <a:pt x="14" y="5"/>
                  </a:lnTo>
                  <a:lnTo>
                    <a:pt x="19" y="8"/>
                  </a:lnTo>
                  <a:lnTo>
                    <a:pt x="25" y="11"/>
                  </a:lnTo>
                  <a:lnTo>
                    <a:pt x="32" y="16"/>
                  </a:lnTo>
                  <a:lnTo>
                    <a:pt x="37" y="21"/>
                  </a:lnTo>
                  <a:lnTo>
                    <a:pt x="41" y="26"/>
                  </a:lnTo>
                  <a:lnTo>
                    <a:pt x="43" y="32"/>
                  </a:lnTo>
                  <a:lnTo>
                    <a:pt x="42" y="32"/>
                  </a:lnTo>
                  <a:lnTo>
                    <a:pt x="41" y="31"/>
                  </a:lnTo>
                  <a:lnTo>
                    <a:pt x="40" y="31"/>
                  </a:lnTo>
                  <a:lnTo>
                    <a:pt x="39" y="31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4" name="Freeform 199"/>
            <p:cNvSpPr>
              <a:spLocks/>
            </p:cNvSpPr>
            <p:nvPr/>
          </p:nvSpPr>
          <p:spPr bwMode="auto">
            <a:xfrm>
              <a:off x="2296" y="3423"/>
              <a:ext cx="9" cy="22"/>
            </a:xfrm>
            <a:custGeom>
              <a:avLst/>
              <a:gdLst/>
              <a:ahLst/>
              <a:cxnLst>
                <a:cxn ang="0">
                  <a:pos x="5" y="21"/>
                </a:cxn>
                <a:cxn ang="0">
                  <a:pos x="1" y="16"/>
                </a:cxn>
                <a:cxn ang="0">
                  <a:pos x="0" y="10"/>
                </a:cxn>
                <a:cxn ang="0">
                  <a:pos x="0" y="5"/>
                </a:cxn>
                <a:cxn ang="0">
                  <a:pos x="0" y="0"/>
                </a:cxn>
                <a:cxn ang="0">
                  <a:pos x="2" y="0"/>
                </a:cxn>
                <a:cxn ang="0">
                  <a:pos x="3" y="0"/>
                </a:cxn>
                <a:cxn ang="0">
                  <a:pos x="5" y="0"/>
                </a:cxn>
                <a:cxn ang="0">
                  <a:pos x="6" y="0"/>
                </a:cxn>
                <a:cxn ang="0">
                  <a:pos x="6" y="5"/>
                </a:cxn>
                <a:cxn ang="0">
                  <a:pos x="7" y="10"/>
                </a:cxn>
                <a:cxn ang="0">
                  <a:pos x="7" y="16"/>
                </a:cxn>
                <a:cxn ang="0">
                  <a:pos x="9" y="21"/>
                </a:cxn>
                <a:cxn ang="0">
                  <a:pos x="7" y="22"/>
                </a:cxn>
                <a:cxn ang="0">
                  <a:pos x="6" y="22"/>
                </a:cxn>
                <a:cxn ang="0">
                  <a:pos x="6" y="22"/>
                </a:cxn>
                <a:cxn ang="0">
                  <a:pos x="5" y="21"/>
                </a:cxn>
              </a:cxnLst>
              <a:rect l="0" t="0" r="r" b="b"/>
              <a:pathLst>
                <a:path w="9" h="22">
                  <a:moveTo>
                    <a:pt x="5" y="21"/>
                  </a:moveTo>
                  <a:lnTo>
                    <a:pt x="1" y="16"/>
                  </a:lnTo>
                  <a:lnTo>
                    <a:pt x="0" y="10"/>
                  </a:lnTo>
                  <a:lnTo>
                    <a:pt x="0" y="5"/>
                  </a:lnTo>
                  <a:lnTo>
                    <a:pt x="0" y="0"/>
                  </a:lnTo>
                  <a:lnTo>
                    <a:pt x="2" y="0"/>
                  </a:lnTo>
                  <a:lnTo>
                    <a:pt x="3" y="0"/>
                  </a:lnTo>
                  <a:lnTo>
                    <a:pt x="5" y="0"/>
                  </a:lnTo>
                  <a:lnTo>
                    <a:pt x="6" y="0"/>
                  </a:lnTo>
                  <a:lnTo>
                    <a:pt x="6" y="5"/>
                  </a:lnTo>
                  <a:lnTo>
                    <a:pt x="7" y="10"/>
                  </a:lnTo>
                  <a:lnTo>
                    <a:pt x="7" y="16"/>
                  </a:lnTo>
                  <a:lnTo>
                    <a:pt x="9" y="21"/>
                  </a:lnTo>
                  <a:lnTo>
                    <a:pt x="7" y="22"/>
                  </a:lnTo>
                  <a:lnTo>
                    <a:pt x="6" y="22"/>
                  </a:lnTo>
                  <a:lnTo>
                    <a:pt x="6" y="22"/>
                  </a:lnTo>
                  <a:lnTo>
                    <a:pt x="5" y="21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5" name="Freeform 200"/>
            <p:cNvSpPr>
              <a:spLocks/>
            </p:cNvSpPr>
            <p:nvPr/>
          </p:nvSpPr>
          <p:spPr bwMode="auto">
            <a:xfrm>
              <a:off x="3653" y="3430"/>
              <a:ext cx="9" cy="13"/>
            </a:xfrm>
            <a:custGeom>
              <a:avLst/>
              <a:gdLst/>
              <a:ahLst/>
              <a:cxnLst>
                <a:cxn ang="0">
                  <a:pos x="1" y="13"/>
                </a:cxn>
                <a:cxn ang="0">
                  <a:pos x="0" y="11"/>
                </a:cxn>
                <a:cxn ang="0">
                  <a:pos x="1" y="9"/>
                </a:cxn>
                <a:cxn ang="0">
                  <a:pos x="2" y="6"/>
                </a:cxn>
                <a:cxn ang="0">
                  <a:pos x="4" y="1"/>
                </a:cxn>
                <a:cxn ang="0">
                  <a:pos x="5" y="0"/>
                </a:cxn>
                <a:cxn ang="0">
                  <a:pos x="6" y="0"/>
                </a:cxn>
                <a:cxn ang="0">
                  <a:pos x="8" y="0"/>
                </a:cxn>
                <a:cxn ang="0">
                  <a:pos x="9" y="0"/>
                </a:cxn>
                <a:cxn ang="0">
                  <a:pos x="9" y="3"/>
                </a:cxn>
                <a:cxn ang="0">
                  <a:pos x="9" y="5"/>
                </a:cxn>
                <a:cxn ang="0">
                  <a:pos x="8" y="8"/>
                </a:cxn>
                <a:cxn ang="0">
                  <a:pos x="7" y="13"/>
                </a:cxn>
                <a:cxn ang="0">
                  <a:pos x="6" y="13"/>
                </a:cxn>
                <a:cxn ang="0">
                  <a:pos x="4" y="13"/>
                </a:cxn>
                <a:cxn ang="0">
                  <a:pos x="3" y="13"/>
                </a:cxn>
                <a:cxn ang="0">
                  <a:pos x="1" y="13"/>
                </a:cxn>
              </a:cxnLst>
              <a:rect l="0" t="0" r="r" b="b"/>
              <a:pathLst>
                <a:path w="9" h="13">
                  <a:moveTo>
                    <a:pt x="1" y="13"/>
                  </a:moveTo>
                  <a:lnTo>
                    <a:pt x="0" y="11"/>
                  </a:lnTo>
                  <a:lnTo>
                    <a:pt x="1" y="9"/>
                  </a:lnTo>
                  <a:lnTo>
                    <a:pt x="2" y="6"/>
                  </a:lnTo>
                  <a:lnTo>
                    <a:pt x="4" y="1"/>
                  </a:lnTo>
                  <a:lnTo>
                    <a:pt x="5" y="0"/>
                  </a:lnTo>
                  <a:lnTo>
                    <a:pt x="6" y="0"/>
                  </a:lnTo>
                  <a:lnTo>
                    <a:pt x="8" y="0"/>
                  </a:lnTo>
                  <a:lnTo>
                    <a:pt x="9" y="0"/>
                  </a:lnTo>
                  <a:lnTo>
                    <a:pt x="9" y="3"/>
                  </a:lnTo>
                  <a:lnTo>
                    <a:pt x="9" y="5"/>
                  </a:lnTo>
                  <a:lnTo>
                    <a:pt x="8" y="8"/>
                  </a:lnTo>
                  <a:lnTo>
                    <a:pt x="7" y="13"/>
                  </a:lnTo>
                  <a:lnTo>
                    <a:pt x="6" y="13"/>
                  </a:lnTo>
                  <a:lnTo>
                    <a:pt x="4" y="13"/>
                  </a:lnTo>
                  <a:lnTo>
                    <a:pt x="3" y="13"/>
                  </a:lnTo>
                  <a:lnTo>
                    <a:pt x="1" y="13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6" name="Freeform 203"/>
            <p:cNvSpPr>
              <a:spLocks/>
            </p:cNvSpPr>
            <p:nvPr/>
          </p:nvSpPr>
          <p:spPr bwMode="auto">
            <a:xfrm>
              <a:off x="2292" y="3346"/>
              <a:ext cx="14" cy="39"/>
            </a:xfrm>
            <a:custGeom>
              <a:avLst/>
              <a:gdLst/>
              <a:ahLst/>
              <a:cxnLst>
                <a:cxn ang="0">
                  <a:pos x="7" y="39"/>
                </a:cxn>
                <a:cxn ang="0">
                  <a:pos x="3" y="31"/>
                </a:cxn>
                <a:cxn ang="0">
                  <a:pos x="1" y="20"/>
                </a:cxn>
                <a:cxn ang="0">
                  <a:pos x="0" y="8"/>
                </a:cxn>
                <a:cxn ang="0">
                  <a:pos x="1" y="0"/>
                </a:cxn>
                <a:cxn ang="0">
                  <a:pos x="5" y="7"/>
                </a:cxn>
                <a:cxn ang="0">
                  <a:pos x="8" y="17"/>
                </a:cxn>
                <a:cxn ang="0">
                  <a:pos x="11" y="28"/>
                </a:cxn>
                <a:cxn ang="0">
                  <a:pos x="14" y="39"/>
                </a:cxn>
                <a:cxn ang="0">
                  <a:pos x="13" y="39"/>
                </a:cxn>
                <a:cxn ang="0">
                  <a:pos x="10" y="39"/>
                </a:cxn>
                <a:cxn ang="0">
                  <a:pos x="9" y="39"/>
                </a:cxn>
                <a:cxn ang="0">
                  <a:pos x="7" y="39"/>
                </a:cxn>
              </a:cxnLst>
              <a:rect l="0" t="0" r="r" b="b"/>
              <a:pathLst>
                <a:path w="14" h="39">
                  <a:moveTo>
                    <a:pt x="7" y="39"/>
                  </a:moveTo>
                  <a:lnTo>
                    <a:pt x="3" y="31"/>
                  </a:lnTo>
                  <a:lnTo>
                    <a:pt x="1" y="20"/>
                  </a:lnTo>
                  <a:lnTo>
                    <a:pt x="0" y="8"/>
                  </a:lnTo>
                  <a:lnTo>
                    <a:pt x="1" y="0"/>
                  </a:lnTo>
                  <a:lnTo>
                    <a:pt x="5" y="7"/>
                  </a:lnTo>
                  <a:lnTo>
                    <a:pt x="8" y="17"/>
                  </a:lnTo>
                  <a:lnTo>
                    <a:pt x="11" y="28"/>
                  </a:lnTo>
                  <a:lnTo>
                    <a:pt x="14" y="39"/>
                  </a:lnTo>
                  <a:lnTo>
                    <a:pt x="13" y="39"/>
                  </a:lnTo>
                  <a:lnTo>
                    <a:pt x="10" y="39"/>
                  </a:lnTo>
                  <a:lnTo>
                    <a:pt x="9" y="39"/>
                  </a:lnTo>
                  <a:lnTo>
                    <a:pt x="7" y="39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7" name="Freeform 204"/>
            <p:cNvSpPr>
              <a:spLocks/>
            </p:cNvSpPr>
            <p:nvPr/>
          </p:nvSpPr>
          <p:spPr bwMode="auto">
            <a:xfrm>
              <a:off x="3661" y="3339"/>
              <a:ext cx="17" cy="39"/>
            </a:xfrm>
            <a:custGeom>
              <a:avLst/>
              <a:gdLst/>
              <a:ahLst/>
              <a:cxnLst>
                <a:cxn ang="0">
                  <a:pos x="2" y="39"/>
                </a:cxn>
                <a:cxn ang="0">
                  <a:pos x="0" y="31"/>
                </a:cxn>
                <a:cxn ang="0">
                  <a:pos x="5" y="18"/>
                </a:cxn>
                <a:cxn ang="0">
                  <a:pos x="13" y="6"/>
                </a:cxn>
                <a:cxn ang="0">
                  <a:pos x="17" y="0"/>
                </a:cxn>
                <a:cxn ang="0">
                  <a:pos x="15" y="9"/>
                </a:cxn>
                <a:cxn ang="0">
                  <a:pos x="11" y="23"/>
                </a:cxn>
                <a:cxn ang="0">
                  <a:pos x="6" y="35"/>
                </a:cxn>
                <a:cxn ang="0">
                  <a:pos x="2" y="39"/>
                </a:cxn>
              </a:cxnLst>
              <a:rect l="0" t="0" r="r" b="b"/>
              <a:pathLst>
                <a:path w="17" h="39">
                  <a:moveTo>
                    <a:pt x="2" y="39"/>
                  </a:moveTo>
                  <a:lnTo>
                    <a:pt x="0" y="31"/>
                  </a:lnTo>
                  <a:lnTo>
                    <a:pt x="5" y="18"/>
                  </a:lnTo>
                  <a:lnTo>
                    <a:pt x="13" y="6"/>
                  </a:lnTo>
                  <a:lnTo>
                    <a:pt x="17" y="0"/>
                  </a:lnTo>
                  <a:lnTo>
                    <a:pt x="15" y="9"/>
                  </a:lnTo>
                  <a:lnTo>
                    <a:pt x="11" y="23"/>
                  </a:lnTo>
                  <a:lnTo>
                    <a:pt x="6" y="35"/>
                  </a:lnTo>
                  <a:lnTo>
                    <a:pt x="2" y="39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8" name="Freeform 209"/>
            <p:cNvSpPr>
              <a:spLocks/>
            </p:cNvSpPr>
            <p:nvPr/>
          </p:nvSpPr>
          <p:spPr bwMode="auto">
            <a:xfrm>
              <a:off x="3687" y="3294"/>
              <a:ext cx="11" cy="13"/>
            </a:xfrm>
            <a:custGeom>
              <a:avLst/>
              <a:gdLst/>
              <a:ahLst/>
              <a:cxnLst>
                <a:cxn ang="0">
                  <a:pos x="1" y="13"/>
                </a:cxn>
                <a:cxn ang="0">
                  <a:pos x="0" y="12"/>
                </a:cxn>
                <a:cxn ang="0">
                  <a:pos x="1" y="10"/>
                </a:cxn>
                <a:cxn ang="0">
                  <a:pos x="2" y="6"/>
                </a:cxn>
                <a:cxn ang="0">
                  <a:pos x="4" y="0"/>
                </a:cxn>
                <a:cxn ang="0">
                  <a:pos x="6" y="0"/>
                </a:cxn>
                <a:cxn ang="0">
                  <a:pos x="8" y="0"/>
                </a:cxn>
                <a:cxn ang="0">
                  <a:pos x="9" y="0"/>
                </a:cxn>
                <a:cxn ang="0">
                  <a:pos x="11" y="0"/>
                </a:cxn>
                <a:cxn ang="0">
                  <a:pos x="10" y="5"/>
                </a:cxn>
                <a:cxn ang="0">
                  <a:pos x="9" y="8"/>
                </a:cxn>
                <a:cxn ang="0">
                  <a:pos x="8" y="11"/>
                </a:cxn>
                <a:cxn ang="0">
                  <a:pos x="6" y="13"/>
                </a:cxn>
                <a:cxn ang="0">
                  <a:pos x="5" y="13"/>
                </a:cxn>
                <a:cxn ang="0">
                  <a:pos x="3" y="13"/>
                </a:cxn>
                <a:cxn ang="0">
                  <a:pos x="2" y="13"/>
                </a:cxn>
                <a:cxn ang="0">
                  <a:pos x="1" y="13"/>
                </a:cxn>
              </a:cxnLst>
              <a:rect l="0" t="0" r="r" b="b"/>
              <a:pathLst>
                <a:path w="11" h="13">
                  <a:moveTo>
                    <a:pt x="1" y="13"/>
                  </a:moveTo>
                  <a:lnTo>
                    <a:pt x="0" y="12"/>
                  </a:lnTo>
                  <a:lnTo>
                    <a:pt x="1" y="10"/>
                  </a:lnTo>
                  <a:lnTo>
                    <a:pt x="2" y="6"/>
                  </a:lnTo>
                  <a:lnTo>
                    <a:pt x="4" y="0"/>
                  </a:lnTo>
                  <a:lnTo>
                    <a:pt x="6" y="0"/>
                  </a:lnTo>
                  <a:lnTo>
                    <a:pt x="8" y="0"/>
                  </a:lnTo>
                  <a:lnTo>
                    <a:pt x="9" y="0"/>
                  </a:lnTo>
                  <a:lnTo>
                    <a:pt x="11" y="0"/>
                  </a:lnTo>
                  <a:lnTo>
                    <a:pt x="10" y="5"/>
                  </a:lnTo>
                  <a:lnTo>
                    <a:pt x="9" y="8"/>
                  </a:lnTo>
                  <a:lnTo>
                    <a:pt x="8" y="11"/>
                  </a:lnTo>
                  <a:lnTo>
                    <a:pt x="6" y="13"/>
                  </a:lnTo>
                  <a:lnTo>
                    <a:pt x="5" y="13"/>
                  </a:lnTo>
                  <a:lnTo>
                    <a:pt x="3" y="13"/>
                  </a:lnTo>
                  <a:lnTo>
                    <a:pt x="2" y="13"/>
                  </a:lnTo>
                  <a:lnTo>
                    <a:pt x="1" y="13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9" name="Freeform 210"/>
            <p:cNvSpPr>
              <a:spLocks/>
            </p:cNvSpPr>
            <p:nvPr/>
          </p:nvSpPr>
          <p:spPr bwMode="auto">
            <a:xfrm>
              <a:off x="3716" y="3221"/>
              <a:ext cx="20" cy="43"/>
            </a:xfrm>
            <a:custGeom>
              <a:avLst/>
              <a:gdLst/>
              <a:ahLst/>
              <a:cxnLst>
                <a:cxn ang="0">
                  <a:pos x="2" y="43"/>
                </a:cxn>
                <a:cxn ang="0">
                  <a:pos x="1" y="42"/>
                </a:cxn>
                <a:cxn ang="0">
                  <a:pos x="1" y="41"/>
                </a:cxn>
                <a:cxn ang="0">
                  <a:pos x="0" y="41"/>
                </a:cxn>
                <a:cxn ang="0">
                  <a:pos x="0" y="40"/>
                </a:cxn>
                <a:cxn ang="0">
                  <a:pos x="10" y="18"/>
                </a:cxn>
                <a:cxn ang="0">
                  <a:pos x="15" y="6"/>
                </a:cxn>
                <a:cxn ang="0">
                  <a:pos x="18" y="2"/>
                </a:cxn>
                <a:cxn ang="0">
                  <a:pos x="20" y="0"/>
                </a:cxn>
                <a:cxn ang="0">
                  <a:pos x="19" y="10"/>
                </a:cxn>
                <a:cxn ang="0">
                  <a:pos x="15" y="21"/>
                </a:cxn>
                <a:cxn ang="0">
                  <a:pos x="11" y="31"/>
                </a:cxn>
                <a:cxn ang="0">
                  <a:pos x="6" y="43"/>
                </a:cxn>
                <a:cxn ang="0">
                  <a:pos x="5" y="43"/>
                </a:cxn>
                <a:cxn ang="0">
                  <a:pos x="4" y="43"/>
                </a:cxn>
                <a:cxn ang="0">
                  <a:pos x="3" y="43"/>
                </a:cxn>
                <a:cxn ang="0">
                  <a:pos x="2" y="43"/>
                </a:cxn>
              </a:cxnLst>
              <a:rect l="0" t="0" r="r" b="b"/>
              <a:pathLst>
                <a:path w="20" h="43">
                  <a:moveTo>
                    <a:pt x="2" y="43"/>
                  </a:moveTo>
                  <a:lnTo>
                    <a:pt x="1" y="42"/>
                  </a:lnTo>
                  <a:lnTo>
                    <a:pt x="1" y="41"/>
                  </a:lnTo>
                  <a:lnTo>
                    <a:pt x="0" y="41"/>
                  </a:lnTo>
                  <a:lnTo>
                    <a:pt x="0" y="40"/>
                  </a:lnTo>
                  <a:lnTo>
                    <a:pt x="10" y="18"/>
                  </a:lnTo>
                  <a:lnTo>
                    <a:pt x="15" y="6"/>
                  </a:lnTo>
                  <a:lnTo>
                    <a:pt x="18" y="2"/>
                  </a:lnTo>
                  <a:lnTo>
                    <a:pt x="20" y="0"/>
                  </a:lnTo>
                  <a:lnTo>
                    <a:pt x="19" y="10"/>
                  </a:lnTo>
                  <a:lnTo>
                    <a:pt x="15" y="21"/>
                  </a:lnTo>
                  <a:lnTo>
                    <a:pt x="11" y="31"/>
                  </a:lnTo>
                  <a:lnTo>
                    <a:pt x="6" y="43"/>
                  </a:lnTo>
                  <a:lnTo>
                    <a:pt x="5" y="43"/>
                  </a:lnTo>
                  <a:lnTo>
                    <a:pt x="4" y="43"/>
                  </a:lnTo>
                  <a:lnTo>
                    <a:pt x="3" y="43"/>
                  </a:lnTo>
                  <a:lnTo>
                    <a:pt x="2" y="43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0" name="Freeform 212"/>
            <p:cNvSpPr>
              <a:spLocks/>
            </p:cNvSpPr>
            <p:nvPr/>
          </p:nvSpPr>
          <p:spPr bwMode="auto">
            <a:xfrm>
              <a:off x="2240" y="3191"/>
              <a:ext cx="21" cy="53"/>
            </a:xfrm>
            <a:custGeom>
              <a:avLst/>
              <a:gdLst/>
              <a:ahLst/>
              <a:cxnLst>
                <a:cxn ang="0">
                  <a:pos x="14" y="53"/>
                </a:cxn>
                <a:cxn ang="0">
                  <a:pos x="6" y="26"/>
                </a:cxn>
                <a:cxn ang="0">
                  <a:pos x="2" y="11"/>
                </a:cxn>
                <a:cxn ang="0">
                  <a:pos x="0" y="5"/>
                </a:cxn>
                <a:cxn ang="0">
                  <a:pos x="0" y="2"/>
                </a:cxn>
                <a:cxn ang="0">
                  <a:pos x="1" y="0"/>
                </a:cxn>
                <a:cxn ang="0">
                  <a:pos x="3" y="0"/>
                </a:cxn>
                <a:cxn ang="0">
                  <a:pos x="5" y="0"/>
                </a:cxn>
                <a:cxn ang="0">
                  <a:pos x="9" y="1"/>
                </a:cxn>
                <a:cxn ang="0">
                  <a:pos x="13" y="12"/>
                </a:cxn>
                <a:cxn ang="0">
                  <a:pos x="16" y="25"/>
                </a:cxn>
                <a:cxn ang="0">
                  <a:pos x="19" y="38"/>
                </a:cxn>
                <a:cxn ang="0">
                  <a:pos x="21" y="52"/>
                </a:cxn>
                <a:cxn ang="0">
                  <a:pos x="19" y="52"/>
                </a:cxn>
                <a:cxn ang="0">
                  <a:pos x="18" y="52"/>
                </a:cxn>
                <a:cxn ang="0">
                  <a:pos x="16" y="52"/>
                </a:cxn>
                <a:cxn ang="0">
                  <a:pos x="14" y="53"/>
                </a:cxn>
              </a:cxnLst>
              <a:rect l="0" t="0" r="r" b="b"/>
              <a:pathLst>
                <a:path w="21" h="53">
                  <a:moveTo>
                    <a:pt x="14" y="53"/>
                  </a:moveTo>
                  <a:lnTo>
                    <a:pt x="6" y="26"/>
                  </a:lnTo>
                  <a:lnTo>
                    <a:pt x="2" y="11"/>
                  </a:lnTo>
                  <a:lnTo>
                    <a:pt x="0" y="5"/>
                  </a:lnTo>
                  <a:lnTo>
                    <a:pt x="0" y="2"/>
                  </a:lnTo>
                  <a:lnTo>
                    <a:pt x="1" y="0"/>
                  </a:lnTo>
                  <a:lnTo>
                    <a:pt x="3" y="0"/>
                  </a:lnTo>
                  <a:lnTo>
                    <a:pt x="5" y="0"/>
                  </a:lnTo>
                  <a:lnTo>
                    <a:pt x="9" y="1"/>
                  </a:lnTo>
                  <a:lnTo>
                    <a:pt x="13" y="12"/>
                  </a:lnTo>
                  <a:lnTo>
                    <a:pt x="16" y="25"/>
                  </a:lnTo>
                  <a:lnTo>
                    <a:pt x="19" y="38"/>
                  </a:lnTo>
                  <a:lnTo>
                    <a:pt x="21" y="52"/>
                  </a:lnTo>
                  <a:lnTo>
                    <a:pt x="19" y="52"/>
                  </a:lnTo>
                  <a:lnTo>
                    <a:pt x="18" y="52"/>
                  </a:lnTo>
                  <a:lnTo>
                    <a:pt x="16" y="52"/>
                  </a:lnTo>
                  <a:lnTo>
                    <a:pt x="14" y="53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1" name="Freeform 214"/>
            <p:cNvSpPr>
              <a:spLocks/>
            </p:cNvSpPr>
            <p:nvPr/>
          </p:nvSpPr>
          <p:spPr bwMode="auto">
            <a:xfrm>
              <a:off x="3694" y="2758"/>
              <a:ext cx="188" cy="463"/>
            </a:xfrm>
            <a:custGeom>
              <a:avLst/>
              <a:gdLst/>
              <a:ahLst/>
              <a:cxnLst>
                <a:cxn ang="0">
                  <a:pos x="1" y="462"/>
                </a:cxn>
                <a:cxn ang="0">
                  <a:pos x="11" y="427"/>
                </a:cxn>
                <a:cxn ang="0">
                  <a:pos x="46" y="324"/>
                </a:cxn>
                <a:cxn ang="0">
                  <a:pos x="81" y="223"/>
                </a:cxn>
                <a:cxn ang="0">
                  <a:pos x="97" y="188"/>
                </a:cxn>
                <a:cxn ang="0">
                  <a:pos x="102" y="184"/>
                </a:cxn>
                <a:cxn ang="0">
                  <a:pos x="102" y="181"/>
                </a:cxn>
                <a:cxn ang="0">
                  <a:pos x="98" y="180"/>
                </a:cxn>
                <a:cxn ang="0">
                  <a:pos x="96" y="175"/>
                </a:cxn>
                <a:cxn ang="0">
                  <a:pos x="104" y="167"/>
                </a:cxn>
                <a:cxn ang="0">
                  <a:pos x="118" y="161"/>
                </a:cxn>
                <a:cxn ang="0">
                  <a:pos x="119" y="157"/>
                </a:cxn>
                <a:cxn ang="0">
                  <a:pos x="113" y="156"/>
                </a:cxn>
                <a:cxn ang="0">
                  <a:pos x="106" y="146"/>
                </a:cxn>
                <a:cxn ang="0">
                  <a:pos x="123" y="132"/>
                </a:cxn>
                <a:cxn ang="0">
                  <a:pos x="118" y="130"/>
                </a:cxn>
                <a:cxn ang="0">
                  <a:pos x="119" y="115"/>
                </a:cxn>
                <a:cxn ang="0">
                  <a:pos x="137" y="107"/>
                </a:cxn>
                <a:cxn ang="0">
                  <a:pos x="138" y="102"/>
                </a:cxn>
                <a:cxn ang="0">
                  <a:pos x="126" y="103"/>
                </a:cxn>
                <a:cxn ang="0">
                  <a:pos x="123" y="97"/>
                </a:cxn>
                <a:cxn ang="0">
                  <a:pos x="129" y="89"/>
                </a:cxn>
                <a:cxn ang="0">
                  <a:pos x="143" y="83"/>
                </a:cxn>
                <a:cxn ang="0">
                  <a:pos x="144" y="78"/>
                </a:cxn>
                <a:cxn ang="0">
                  <a:pos x="136" y="78"/>
                </a:cxn>
                <a:cxn ang="0">
                  <a:pos x="130" y="70"/>
                </a:cxn>
                <a:cxn ang="0">
                  <a:pos x="142" y="60"/>
                </a:cxn>
                <a:cxn ang="0">
                  <a:pos x="157" y="56"/>
                </a:cxn>
                <a:cxn ang="0">
                  <a:pos x="149" y="52"/>
                </a:cxn>
                <a:cxn ang="0">
                  <a:pos x="136" y="48"/>
                </a:cxn>
                <a:cxn ang="0">
                  <a:pos x="139" y="35"/>
                </a:cxn>
                <a:cxn ang="0">
                  <a:pos x="157" y="28"/>
                </a:cxn>
                <a:cxn ang="0">
                  <a:pos x="152" y="23"/>
                </a:cxn>
                <a:cxn ang="0">
                  <a:pos x="144" y="17"/>
                </a:cxn>
                <a:cxn ang="0">
                  <a:pos x="148" y="0"/>
                </a:cxn>
                <a:cxn ang="0">
                  <a:pos x="162" y="2"/>
                </a:cxn>
                <a:cxn ang="0">
                  <a:pos x="176" y="7"/>
                </a:cxn>
                <a:cxn ang="0">
                  <a:pos x="188" y="15"/>
                </a:cxn>
                <a:cxn ang="0">
                  <a:pos x="188" y="22"/>
                </a:cxn>
                <a:cxn ang="0">
                  <a:pos x="159" y="96"/>
                </a:cxn>
                <a:cxn ang="0">
                  <a:pos x="129" y="171"/>
                </a:cxn>
                <a:cxn ang="0">
                  <a:pos x="98" y="246"/>
                </a:cxn>
                <a:cxn ang="0">
                  <a:pos x="66" y="321"/>
                </a:cxn>
                <a:cxn ang="0">
                  <a:pos x="33" y="394"/>
                </a:cxn>
                <a:cxn ang="0">
                  <a:pos x="5" y="457"/>
                </a:cxn>
              </a:cxnLst>
              <a:rect l="0" t="0" r="r" b="b"/>
              <a:pathLst>
                <a:path w="188" h="463">
                  <a:moveTo>
                    <a:pt x="2" y="463"/>
                  </a:moveTo>
                  <a:lnTo>
                    <a:pt x="1" y="463"/>
                  </a:lnTo>
                  <a:lnTo>
                    <a:pt x="1" y="462"/>
                  </a:lnTo>
                  <a:lnTo>
                    <a:pt x="0" y="462"/>
                  </a:lnTo>
                  <a:lnTo>
                    <a:pt x="0" y="461"/>
                  </a:lnTo>
                  <a:lnTo>
                    <a:pt x="11" y="427"/>
                  </a:lnTo>
                  <a:lnTo>
                    <a:pt x="22" y="392"/>
                  </a:lnTo>
                  <a:lnTo>
                    <a:pt x="34" y="358"/>
                  </a:lnTo>
                  <a:lnTo>
                    <a:pt x="46" y="324"/>
                  </a:lnTo>
                  <a:lnTo>
                    <a:pt x="57" y="290"/>
                  </a:lnTo>
                  <a:lnTo>
                    <a:pt x="69" y="256"/>
                  </a:lnTo>
                  <a:lnTo>
                    <a:pt x="81" y="223"/>
                  </a:lnTo>
                  <a:lnTo>
                    <a:pt x="92" y="190"/>
                  </a:lnTo>
                  <a:lnTo>
                    <a:pt x="94" y="189"/>
                  </a:lnTo>
                  <a:lnTo>
                    <a:pt x="97" y="188"/>
                  </a:lnTo>
                  <a:lnTo>
                    <a:pt x="99" y="187"/>
                  </a:lnTo>
                  <a:lnTo>
                    <a:pt x="102" y="185"/>
                  </a:lnTo>
                  <a:lnTo>
                    <a:pt x="102" y="184"/>
                  </a:lnTo>
                  <a:lnTo>
                    <a:pt x="102" y="183"/>
                  </a:lnTo>
                  <a:lnTo>
                    <a:pt x="102" y="182"/>
                  </a:lnTo>
                  <a:lnTo>
                    <a:pt x="102" y="181"/>
                  </a:lnTo>
                  <a:lnTo>
                    <a:pt x="101" y="180"/>
                  </a:lnTo>
                  <a:lnTo>
                    <a:pt x="99" y="180"/>
                  </a:lnTo>
                  <a:lnTo>
                    <a:pt x="98" y="180"/>
                  </a:lnTo>
                  <a:lnTo>
                    <a:pt x="96" y="179"/>
                  </a:lnTo>
                  <a:lnTo>
                    <a:pt x="96" y="177"/>
                  </a:lnTo>
                  <a:lnTo>
                    <a:pt x="96" y="175"/>
                  </a:lnTo>
                  <a:lnTo>
                    <a:pt x="96" y="173"/>
                  </a:lnTo>
                  <a:lnTo>
                    <a:pt x="96" y="171"/>
                  </a:lnTo>
                  <a:lnTo>
                    <a:pt x="104" y="167"/>
                  </a:lnTo>
                  <a:lnTo>
                    <a:pt x="109" y="164"/>
                  </a:lnTo>
                  <a:lnTo>
                    <a:pt x="113" y="163"/>
                  </a:lnTo>
                  <a:lnTo>
                    <a:pt x="118" y="161"/>
                  </a:lnTo>
                  <a:lnTo>
                    <a:pt x="118" y="160"/>
                  </a:lnTo>
                  <a:lnTo>
                    <a:pt x="119" y="158"/>
                  </a:lnTo>
                  <a:lnTo>
                    <a:pt x="119" y="157"/>
                  </a:lnTo>
                  <a:lnTo>
                    <a:pt x="119" y="156"/>
                  </a:lnTo>
                  <a:lnTo>
                    <a:pt x="116" y="156"/>
                  </a:lnTo>
                  <a:lnTo>
                    <a:pt x="113" y="156"/>
                  </a:lnTo>
                  <a:lnTo>
                    <a:pt x="109" y="157"/>
                  </a:lnTo>
                  <a:lnTo>
                    <a:pt x="106" y="157"/>
                  </a:lnTo>
                  <a:lnTo>
                    <a:pt x="106" y="146"/>
                  </a:lnTo>
                  <a:lnTo>
                    <a:pt x="110" y="141"/>
                  </a:lnTo>
                  <a:lnTo>
                    <a:pt x="117" y="138"/>
                  </a:lnTo>
                  <a:lnTo>
                    <a:pt x="123" y="132"/>
                  </a:lnTo>
                  <a:lnTo>
                    <a:pt x="122" y="131"/>
                  </a:lnTo>
                  <a:lnTo>
                    <a:pt x="121" y="130"/>
                  </a:lnTo>
                  <a:lnTo>
                    <a:pt x="118" y="130"/>
                  </a:lnTo>
                  <a:lnTo>
                    <a:pt x="113" y="129"/>
                  </a:lnTo>
                  <a:lnTo>
                    <a:pt x="115" y="119"/>
                  </a:lnTo>
                  <a:lnTo>
                    <a:pt x="119" y="115"/>
                  </a:lnTo>
                  <a:lnTo>
                    <a:pt x="126" y="113"/>
                  </a:lnTo>
                  <a:lnTo>
                    <a:pt x="137" y="110"/>
                  </a:lnTo>
                  <a:lnTo>
                    <a:pt x="137" y="107"/>
                  </a:lnTo>
                  <a:lnTo>
                    <a:pt x="137" y="105"/>
                  </a:lnTo>
                  <a:lnTo>
                    <a:pt x="137" y="104"/>
                  </a:lnTo>
                  <a:lnTo>
                    <a:pt x="138" y="102"/>
                  </a:lnTo>
                  <a:lnTo>
                    <a:pt x="134" y="102"/>
                  </a:lnTo>
                  <a:lnTo>
                    <a:pt x="130" y="103"/>
                  </a:lnTo>
                  <a:lnTo>
                    <a:pt x="126" y="103"/>
                  </a:lnTo>
                  <a:lnTo>
                    <a:pt x="122" y="104"/>
                  </a:lnTo>
                  <a:lnTo>
                    <a:pt x="123" y="100"/>
                  </a:lnTo>
                  <a:lnTo>
                    <a:pt x="123" y="97"/>
                  </a:lnTo>
                  <a:lnTo>
                    <a:pt x="123" y="94"/>
                  </a:lnTo>
                  <a:lnTo>
                    <a:pt x="124" y="91"/>
                  </a:lnTo>
                  <a:lnTo>
                    <a:pt x="129" y="89"/>
                  </a:lnTo>
                  <a:lnTo>
                    <a:pt x="134" y="87"/>
                  </a:lnTo>
                  <a:lnTo>
                    <a:pt x="138" y="85"/>
                  </a:lnTo>
                  <a:lnTo>
                    <a:pt x="143" y="83"/>
                  </a:lnTo>
                  <a:lnTo>
                    <a:pt x="143" y="81"/>
                  </a:lnTo>
                  <a:lnTo>
                    <a:pt x="144" y="80"/>
                  </a:lnTo>
                  <a:lnTo>
                    <a:pt x="144" y="78"/>
                  </a:lnTo>
                  <a:lnTo>
                    <a:pt x="144" y="77"/>
                  </a:lnTo>
                  <a:lnTo>
                    <a:pt x="140" y="78"/>
                  </a:lnTo>
                  <a:lnTo>
                    <a:pt x="136" y="78"/>
                  </a:lnTo>
                  <a:lnTo>
                    <a:pt x="132" y="78"/>
                  </a:lnTo>
                  <a:lnTo>
                    <a:pt x="128" y="79"/>
                  </a:lnTo>
                  <a:lnTo>
                    <a:pt x="130" y="70"/>
                  </a:lnTo>
                  <a:lnTo>
                    <a:pt x="134" y="64"/>
                  </a:lnTo>
                  <a:lnTo>
                    <a:pt x="138" y="61"/>
                  </a:lnTo>
                  <a:lnTo>
                    <a:pt x="142" y="60"/>
                  </a:lnTo>
                  <a:lnTo>
                    <a:pt x="147" y="59"/>
                  </a:lnTo>
                  <a:lnTo>
                    <a:pt x="152" y="59"/>
                  </a:lnTo>
                  <a:lnTo>
                    <a:pt x="157" y="56"/>
                  </a:lnTo>
                  <a:lnTo>
                    <a:pt x="162" y="52"/>
                  </a:lnTo>
                  <a:lnTo>
                    <a:pt x="155" y="52"/>
                  </a:lnTo>
                  <a:lnTo>
                    <a:pt x="149" y="52"/>
                  </a:lnTo>
                  <a:lnTo>
                    <a:pt x="142" y="52"/>
                  </a:lnTo>
                  <a:lnTo>
                    <a:pt x="135" y="52"/>
                  </a:lnTo>
                  <a:lnTo>
                    <a:pt x="136" y="48"/>
                  </a:lnTo>
                  <a:lnTo>
                    <a:pt x="137" y="43"/>
                  </a:lnTo>
                  <a:lnTo>
                    <a:pt x="138" y="39"/>
                  </a:lnTo>
                  <a:lnTo>
                    <a:pt x="139" y="35"/>
                  </a:lnTo>
                  <a:lnTo>
                    <a:pt x="145" y="33"/>
                  </a:lnTo>
                  <a:lnTo>
                    <a:pt x="151" y="30"/>
                  </a:lnTo>
                  <a:lnTo>
                    <a:pt x="157" y="28"/>
                  </a:lnTo>
                  <a:lnTo>
                    <a:pt x="163" y="26"/>
                  </a:lnTo>
                  <a:lnTo>
                    <a:pt x="157" y="24"/>
                  </a:lnTo>
                  <a:lnTo>
                    <a:pt x="152" y="23"/>
                  </a:lnTo>
                  <a:lnTo>
                    <a:pt x="147" y="22"/>
                  </a:lnTo>
                  <a:lnTo>
                    <a:pt x="142" y="22"/>
                  </a:lnTo>
                  <a:lnTo>
                    <a:pt x="144" y="17"/>
                  </a:lnTo>
                  <a:lnTo>
                    <a:pt x="145" y="11"/>
                  </a:lnTo>
                  <a:lnTo>
                    <a:pt x="147" y="5"/>
                  </a:lnTo>
                  <a:lnTo>
                    <a:pt x="148" y="0"/>
                  </a:lnTo>
                  <a:lnTo>
                    <a:pt x="153" y="0"/>
                  </a:lnTo>
                  <a:lnTo>
                    <a:pt x="158" y="1"/>
                  </a:lnTo>
                  <a:lnTo>
                    <a:pt x="162" y="2"/>
                  </a:lnTo>
                  <a:lnTo>
                    <a:pt x="167" y="3"/>
                  </a:lnTo>
                  <a:lnTo>
                    <a:pt x="171" y="5"/>
                  </a:lnTo>
                  <a:lnTo>
                    <a:pt x="176" y="7"/>
                  </a:lnTo>
                  <a:lnTo>
                    <a:pt x="182" y="10"/>
                  </a:lnTo>
                  <a:lnTo>
                    <a:pt x="188" y="13"/>
                  </a:lnTo>
                  <a:lnTo>
                    <a:pt x="188" y="15"/>
                  </a:lnTo>
                  <a:lnTo>
                    <a:pt x="188" y="17"/>
                  </a:lnTo>
                  <a:lnTo>
                    <a:pt x="188" y="20"/>
                  </a:lnTo>
                  <a:lnTo>
                    <a:pt x="188" y="22"/>
                  </a:lnTo>
                  <a:lnTo>
                    <a:pt x="179" y="47"/>
                  </a:lnTo>
                  <a:lnTo>
                    <a:pt x="168" y="71"/>
                  </a:lnTo>
                  <a:lnTo>
                    <a:pt x="159" y="96"/>
                  </a:lnTo>
                  <a:lnTo>
                    <a:pt x="149" y="121"/>
                  </a:lnTo>
                  <a:lnTo>
                    <a:pt x="139" y="146"/>
                  </a:lnTo>
                  <a:lnTo>
                    <a:pt x="129" y="171"/>
                  </a:lnTo>
                  <a:lnTo>
                    <a:pt x="119" y="196"/>
                  </a:lnTo>
                  <a:lnTo>
                    <a:pt x="109" y="221"/>
                  </a:lnTo>
                  <a:lnTo>
                    <a:pt x="98" y="246"/>
                  </a:lnTo>
                  <a:lnTo>
                    <a:pt x="87" y="272"/>
                  </a:lnTo>
                  <a:lnTo>
                    <a:pt x="77" y="297"/>
                  </a:lnTo>
                  <a:lnTo>
                    <a:pt x="66" y="321"/>
                  </a:lnTo>
                  <a:lnTo>
                    <a:pt x="55" y="346"/>
                  </a:lnTo>
                  <a:lnTo>
                    <a:pt x="44" y="371"/>
                  </a:lnTo>
                  <a:lnTo>
                    <a:pt x="33" y="394"/>
                  </a:lnTo>
                  <a:lnTo>
                    <a:pt x="21" y="418"/>
                  </a:lnTo>
                  <a:lnTo>
                    <a:pt x="11" y="444"/>
                  </a:lnTo>
                  <a:lnTo>
                    <a:pt x="5" y="457"/>
                  </a:lnTo>
                  <a:lnTo>
                    <a:pt x="3" y="462"/>
                  </a:lnTo>
                  <a:lnTo>
                    <a:pt x="2" y="463"/>
                  </a:lnTo>
                  <a:close/>
                </a:path>
              </a:pathLst>
            </a:custGeom>
            <a:solidFill>
              <a:srgbClr val="EDEADB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2" name="Freeform 217"/>
            <p:cNvSpPr>
              <a:spLocks/>
            </p:cNvSpPr>
            <p:nvPr/>
          </p:nvSpPr>
          <p:spPr bwMode="auto">
            <a:xfrm>
              <a:off x="2244" y="3123"/>
              <a:ext cx="13" cy="35"/>
            </a:xfrm>
            <a:custGeom>
              <a:avLst/>
              <a:gdLst/>
              <a:ahLst/>
              <a:cxnLst>
                <a:cxn ang="0">
                  <a:pos x="8" y="34"/>
                </a:cxn>
                <a:cxn ang="0">
                  <a:pos x="3" y="19"/>
                </a:cxn>
                <a:cxn ang="0">
                  <a:pos x="1" y="11"/>
                </a:cxn>
                <a:cxn ang="0">
                  <a:pos x="0" y="7"/>
                </a:cxn>
                <a:cxn ang="0">
                  <a:pos x="0" y="3"/>
                </a:cxn>
                <a:cxn ang="0">
                  <a:pos x="1" y="2"/>
                </a:cxn>
                <a:cxn ang="0">
                  <a:pos x="2" y="1"/>
                </a:cxn>
                <a:cxn ang="0">
                  <a:pos x="2" y="1"/>
                </a:cxn>
                <a:cxn ang="0">
                  <a:pos x="3" y="0"/>
                </a:cxn>
                <a:cxn ang="0">
                  <a:pos x="6" y="7"/>
                </a:cxn>
                <a:cxn ang="0">
                  <a:pos x="9" y="16"/>
                </a:cxn>
                <a:cxn ang="0">
                  <a:pos x="11" y="25"/>
                </a:cxn>
                <a:cxn ang="0">
                  <a:pos x="13" y="35"/>
                </a:cxn>
                <a:cxn ang="0">
                  <a:pos x="12" y="35"/>
                </a:cxn>
                <a:cxn ang="0">
                  <a:pos x="11" y="34"/>
                </a:cxn>
                <a:cxn ang="0">
                  <a:pos x="9" y="34"/>
                </a:cxn>
                <a:cxn ang="0">
                  <a:pos x="8" y="34"/>
                </a:cxn>
              </a:cxnLst>
              <a:rect l="0" t="0" r="r" b="b"/>
              <a:pathLst>
                <a:path w="13" h="35">
                  <a:moveTo>
                    <a:pt x="8" y="34"/>
                  </a:moveTo>
                  <a:lnTo>
                    <a:pt x="3" y="19"/>
                  </a:lnTo>
                  <a:lnTo>
                    <a:pt x="1" y="11"/>
                  </a:lnTo>
                  <a:lnTo>
                    <a:pt x="0" y="7"/>
                  </a:lnTo>
                  <a:lnTo>
                    <a:pt x="0" y="3"/>
                  </a:lnTo>
                  <a:lnTo>
                    <a:pt x="1" y="2"/>
                  </a:lnTo>
                  <a:lnTo>
                    <a:pt x="2" y="1"/>
                  </a:lnTo>
                  <a:lnTo>
                    <a:pt x="2" y="1"/>
                  </a:lnTo>
                  <a:lnTo>
                    <a:pt x="3" y="0"/>
                  </a:lnTo>
                  <a:lnTo>
                    <a:pt x="6" y="7"/>
                  </a:lnTo>
                  <a:lnTo>
                    <a:pt x="9" y="16"/>
                  </a:lnTo>
                  <a:lnTo>
                    <a:pt x="11" y="25"/>
                  </a:lnTo>
                  <a:lnTo>
                    <a:pt x="13" y="35"/>
                  </a:lnTo>
                  <a:lnTo>
                    <a:pt x="12" y="35"/>
                  </a:lnTo>
                  <a:lnTo>
                    <a:pt x="11" y="34"/>
                  </a:lnTo>
                  <a:lnTo>
                    <a:pt x="9" y="34"/>
                  </a:lnTo>
                  <a:lnTo>
                    <a:pt x="8" y="3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3" name="Freeform 220"/>
            <p:cNvSpPr>
              <a:spLocks/>
            </p:cNvSpPr>
            <p:nvPr/>
          </p:nvSpPr>
          <p:spPr bwMode="auto">
            <a:xfrm>
              <a:off x="3771" y="3094"/>
              <a:ext cx="9" cy="10"/>
            </a:xfrm>
            <a:custGeom>
              <a:avLst/>
              <a:gdLst/>
              <a:ahLst/>
              <a:cxnLst>
                <a:cxn ang="0">
                  <a:pos x="0" y="10"/>
                </a:cxn>
                <a:cxn ang="0">
                  <a:pos x="1" y="4"/>
                </a:cxn>
                <a:cxn ang="0">
                  <a:pos x="2" y="1"/>
                </a:cxn>
                <a:cxn ang="0">
                  <a:pos x="4" y="0"/>
                </a:cxn>
                <a:cxn ang="0">
                  <a:pos x="9" y="0"/>
                </a:cxn>
                <a:cxn ang="0">
                  <a:pos x="5" y="6"/>
                </a:cxn>
                <a:cxn ang="0">
                  <a:pos x="3" y="8"/>
                </a:cxn>
                <a:cxn ang="0">
                  <a:pos x="2" y="9"/>
                </a:cxn>
                <a:cxn ang="0">
                  <a:pos x="0" y="10"/>
                </a:cxn>
              </a:cxnLst>
              <a:rect l="0" t="0" r="r" b="b"/>
              <a:pathLst>
                <a:path w="9" h="10">
                  <a:moveTo>
                    <a:pt x="0" y="10"/>
                  </a:moveTo>
                  <a:lnTo>
                    <a:pt x="1" y="4"/>
                  </a:lnTo>
                  <a:lnTo>
                    <a:pt x="2" y="1"/>
                  </a:lnTo>
                  <a:lnTo>
                    <a:pt x="4" y="0"/>
                  </a:lnTo>
                  <a:lnTo>
                    <a:pt x="9" y="0"/>
                  </a:lnTo>
                  <a:lnTo>
                    <a:pt x="5" y="6"/>
                  </a:lnTo>
                  <a:lnTo>
                    <a:pt x="3" y="8"/>
                  </a:lnTo>
                  <a:lnTo>
                    <a:pt x="2" y="9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4" name="Freeform 221"/>
            <p:cNvSpPr>
              <a:spLocks/>
            </p:cNvSpPr>
            <p:nvPr/>
          </p:nvSpPr>
          <p:spPr bwMode="auto">
            <a:xfrm>
              <a:off x="2227" y="3059"/>
              <a:ext cx="13" cy="34"/>
            </a:xfrm>
            <a:custGeom>
              <a:avLst/>
              <a:gdLst/>
              <a:ahLst/>
              <a:cxnLst>
                <a:cxn ang="0">
                  <a:pos x="12" y="34"/>
                </a:cxn>
                <a:cxn ang="0">
                  <a:pos x="9" y="26"/>
                </a:cxn>
                <a:cxn ang="0">
                  <a:pos x="6" y="17"/>
                </a:cxn>
                <a:cxn ang="0">
                  <a:pos x="3" y="9"/>
                </a:cxn>
                <a:cxn ang="0">
                  <a:pos x="0" y="0"/>
                </a:cxn>
                <a:cxn ang="0">
                  <a:pos x="9" y="5"/>
                </a:cxn>
                <a:cxn ang="0">
                  <a:pos x="12" y="17"/>
                </a:cxn>
                <a:cxn ang="0">
                  <a:pos x="13" y="29"/>
                </a:cxn>
                <a:cxn ang="0">
                  <a:pos x="12" y="34"/>
                </a:cxn>
              </a:cxnLst>
              <a:rect l="0" t="0" r="r" b="b"/>
              <a:pathLst>
                <a:path w="13" h="34">
                  <a:moveTo>
                    <a:pt x="12" y="34"/>
                  </a:moveTo>
                  <a:lnTo>
                    <a:pt x="9" y="26"/>
                  </a:lnTo>
                  <a:lnTo>
                    <a:pt x="6" y="17"/>
                  </a:lnTo>
                  <a:lnTo>
                    <a:pt x="3" y="9"/>
                  </a:lnTo>
                  <a:lnTo>
                    <a:pt x="0" y="0"/>
                  </a:lnTo>
                  <a:lnTo>
                    <a:pt x="9" y="5"/>
                  </a:lnTo>
                  <a:lnTo>
                    <a:pt x="12" y="17"/>
                  </a:lnTo>
                  <a:lnTo>
                    <a:pt x="13" y="29"/>
                  </a:lnTo>
                  <a:lnTo>
                    <a:pt x="12" y="3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5" name="Freeform 227"/>
            <p:cNvSpPr>
              <a:spLocks/>
            </p:cNvSpPr>
            <p:nvPr/>
          </p:nvSpPr>
          <p:spPr bwMode="auto">
            <a:xfrm>
              <a:off x="2166" y="2745"/>
              <a:ext cx="66" cy="228"/>
            </a:xfrm>
            <a:custGeom>
              <a:avLst/>
              <a:gdLst/>
              <a:ahLst/>
              <a:cxnLst>
                <a:cxn ang="0">
                  <a:pos x="59" y="215"/>
                </a:cxn>
                <a:cxn ang="0">
                  <a:pos x="50" y="182"/>
                </a:cxn>
                <a:cxn ang="0">
                  <a:pos x="38" y="146"/>
                </a:cxn>
                <a:cxn ang="0">
                  <a:pos x="28" y="109"/>
                </a:cxn>
                <a:cxn ang="0">
                  <a:pos x="17" y="76"/>
                </a:cxn>
                <a:cxn ang="0">
                  <a:pos x="2" y="29"/>
                </a:cxn>
                <a:cxn ang="0">
                  <a:pos x="7" y="9"/>
                </a:cxn>
                <a:cxn ang="0">
                  <a:pos x="20" y="3"/>
                </a:cxn>
                <a:cxn ang="0">
                  <a:pos x="28" y="12"/>
                </a:cxn>
                <a:cxn ang="0">
                  <a:pos x="22" y="18"/>
                </a:cxn>
                <a:cxn ang="0">
                  <a:pos x="17" y="25"/>
                </a:cxn>
                <a:cxn ang="0">
                  <a:pos x="24" y="28"/>
                </a:cxn>
                <a:cxn ang="0">
                  <a:pos x="31" y="30"/>
                </a:cxn>
                <a:cxn ang="0">
                  <a:pos x="31" y="33"/>
                </a:cxn>
                <a:cxn ang="0">
                  <a:pos x="23" y="38"/>
                </a:cxn>
                <a:cxn ang="0">
                  <a:pos x="16" y="41"/>
                </a:cxn>
                <a:cxn ang="0">
                  <a:pos x="18" y="45"/>
                </a:cxn>
                <a:cxn ang="0">
                  <a:pos x="28" y="47"/>
                </a:cxn>
                <a:cxn ang="0">
                  <a:pos x="34" y="49"/>
                </a:cxn>
                <a:cxn ang="0">
                  <a:pos x="34" y="55"/>
                </a:cxn>
                <a:cxn ang="0">
                  <a:pos x="32" y="59"/>
                </a:cxn>
                <a:cxn ang="0">
                  <a:pos x="27" y="62"/>
                </a:cxn>
                <a:cxn ang="0">
                  <a:pos x="27" y="66"/>
                </a:cxn>
                <a:cxn ang="0">
                  <a:pos x="33" y="68"/>
                </a:cxn>
                <a:cxn ang="0">
                  <a:pos x="38" y="75"/>
                </a:cxn>
                <a:cxn ang="0">
                  <a:pos x="37" y="85"/>
                </a:cxn>
                <a:cxn ang="0">
                  <a:pos x="43" y="103"/>
                </a:cxn>
                <a:cxn ang="0">
                  <a:pos x="46" y="130"/>
                </a:cxn>
                <a:cxn ang="0">
                  <a:pos x="47" y="145"/>
                </a:cxn>
                <a:cxn ang="0">
                  <a:pos x="50" y="148"/>
                </a:cxn>
                <a:cxn ang="0">
                  <a:pos x="58" y="181"/>
                </a:cxn>
                <a:cxn ang="0">
                  <a:pos x="65" y="216"/>
                </a:cxn>
                <a:cxn ang="0">
                  <a:pos x="65" y="227"/>
                </a:cxn>
                <a:cxn ang="0">
                  <a:pos x="65" y="228"/>
                </a:cxn>
              </a:cxnLst>
              <a:rect l="0" t="0" r="r" b="b"/>
              <a:pathLst>
                <a:path w="66" h="228">
                  <a:moveTo>
                    <a:pt x="64" y="228"/>
                  </a:moveTo>
                  <a:lnTo>
                    <a:pt x="59" y="215"/>
                  </a:lnTo>
                  <a:lnTo>
                    <a:pt x="55" y="198"/>
                  </a:lnTo>
                  <a:lnTo>
                    <a:pt x="50" y="182"/>
                  </a:lnTo>
                  <a:lnTo>
                    <a:pt x="44" y="164"/>
                  </a:lnTo>
                  <a:lnTo>
                    <a:pt x="38" y="146"/>
                  </a:lnTo>
                  <a:lnTo>
                    <a:pt x="33" y="128"/>
                  </a:lnTo>
                  <a:lnTo>
                    <a:pt x="28" y="109"/>
                  </a:lnTo>
                  <a:lnTo>
                    <a:pt x="23" y="93"/>
                  </a:lnTo>
                  <a:lnTo>
                    <a:pt x="17" y="76"/>
                  </a:lnTo>
                  <a:lnTo>
                    <a:pt x="9" y="53"/>
                  </a:lnTo>
                  <a:lnTo>
                    <a:pt x="2" y="29"/>
                  </a:lnTo>
                  <a:lnTo>
                    <a:pt x="0" y="13"/>
                  </a:lnTo>
                  <a:lnTo>
                    <a:pt x="7" y="9"/>
                  </a:lnTo>
                  <a:lnTo>
                    <a:pt x="13" y="6"/>
                  </a:lnTo>
                  <a:lnTo>
                    <a:pt x="20" y="3"/>
                  </a:lnTo>
                  <a:lnTo>
                    <a:pt x="28" y="0"/>
                  </a:lnTo>
                  <a:lnTo>
                    <a:pt x="28" y="12"/>
                  </a:lnTo>
                  <a:lnTo>
                    <a:pt x="27" y="16"/>
                  </a:lnTo>
                  <a:lnTo>
                    <a:pt x="22" y="18"/>
                  </a:lnTo>
                  <a:lnTo>
                    <a:pt x="13" y="23"/>
                  </a:lnTo>
                  <a:lnTo>
                    <a:pt x="17" y="25"/>
                  </a:lnTo>
                  <a:lnTo>
                    <a:pt x="20" y="27"/>
                  </a:lnTo>
                  <a:lnTo>
                    <a:pt x="24" y="28"/>
                  </a:lnTo>
                  <a:lnTo>
                    <a:pt x="31" y="29"/>
                  </a:lnTo>
                  <a:lnTo>
                    <a:pt x="31" y="30"/>
                  </a:lnTo>
                  <a:lnTo>
                    <a:pt x="31" y="32"/>
                  </a:lnTo>
                  <a:lnTo>
                    <a:pt x="31" y="33"/>
                  </a:lnTo>
                  <a:lnTo>
                    <a:pt x="32" y="35"/>
                  </a:lnTo>
                  <a:lnTo>
                    <a:pt x="23" y="38"/>
                  </a:lnTo>
                  <a:lnTo>
                    <a:pt x="18" y="40"/>
                  </a:lnTo>
                  <a:lnTo>
                    <a:pt x="16" y="41"/>
                  </a:lnTo>
                  <a:lnTo>
                    <a:pt x="15" y="42"/>
                  </a:lnTo>
                  <a:lnTo>
                    <a:pt x="18" y="45"/>
                  </a:lnTo>
                  <a:lnTo>
                    <a:pt x="23" y="46"/>
                  </a:lnTo>
                  <a:lnTo>
                    <a:pt x="28" y="47"/>
                  </a:lnTo>
                  <a:lnTo>
                    <a:pt x="34" y="47"/>
                  </a:lnTo>
                  <a:lnTo>
                    <a:pt x="34" y="49"/>
                  </a:lnTo>
                  <a:lnTo>
                    <a:pt x="34" y="52"/>
                  </a:lnTo>
                  <a:lnTo>
                    <a:pt x="34" y="55"/>
                  </a:lnTo>
                  <a:lnTo>
                    <a:pt x="34" y="58"/>
                  </a:lnTo>
                  <a:lnTo>
                    <a:pt x="32" y="59"/>
                  </a:lnTo>
                  <a:lnTo>
                    <a:pt x="30" y="61"/>
                  </a:lnTo>
                  <a:lnTo>
                    <a:pt x="27" y="62"/>
                  </a:lnTo>
                  <a:lnTo>
                    <a:pt x="25" y="64"/>
                  </a:lnTo>
                  <a:lnTo>
                    <a:pt x="27" y="66"/>
                  </a:lnTo>
                  <a:lnTo>
                    <a:pt x="30" y="68"/>
                  </a:lnTo>
                  <a:lnTo>
                    <a:pt x="33" y="68"/>
                  </a:lnTo>
                  <a:lnTo>
                    <a:pt x="38" y="69"/>
                  </a:lnTo>
                  <a:lnTo>
                    <a:pt x="38" y="75"/>
                  </a:lnTo>
                  <a:lnTo>
                    <a:pt x="37" y="80"/>
                  </a:lnTo>
                  <a:lnTo>
                    <a:pt x="37" y="85"/>
                  </a:lnTo>
                  <a:lnTo>
                    <a:pt x="36" y="92"/>
                  </a:lnTo>
                  <a:lnTo>
                    <a:pt x="43" y="103"/>
                  </a:lnTo>
                  <a:lnTo>
                    <a:pt x="46" y="116"/>
                  </a:lnTo>
                  <a:lnTo>
                    <a:pt x="46" y="130"/>
                  </a:lnTo>
                  <a:lnTo>
                    <a:pt x="45" y="144"/>
                  </a:lnTo>
                  <a:lnTo>
                    <a:pt x="47" y="145"/>
                  </a:lnTo>
                  <a:lnTo>
                    <a:pt x="48" y="146"/>
                  </a:lnTo>
                  <a:lnTo>
                    <a:pt x="50" y="148"/>
                  </a:lnTo>
                  <a:lnTo>
                    <a:pt x="52" y="149"/>
                  </a:lnTo>
                  <a:lnTo>
                    <a:pt x="58" y="181"/>
                  </a:lnTo>
                  <a:lnTo>
                    <a:pt x="62" y="203"/>
                  </a:lnTo>
                  <a:lnTo>
                    <a:pt x="65" y="216"/>
                  </a:lnTo>
                  <a:lnTo>
                    <a:pt x="66" y="227"/>
                  </a:lnTo>
                  <a:lnTo>
                    <a:pt x="65" y="227"/>
                  </a:lnTo>
                  <a:lnTo>
                    <a:pt x="65" y="227"/>
                  </a:lnTo>
                  <a:lnTo>
                    <a:pt x="65" y="228"/>
                  </a:lnTo>
                  <a:lnTo>
                    <a:pt x="64" y="228"/>
                  </a:lnTo>
                  <a:close/>
                </a:path>
              </a:pathLst>
            </a:custGeom>
            <a:solidFill>
              <a:srgbClr val="EDEADB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5" name="Прямоугольник 24"/>
          <p:cNvSpPr/>
          <p:nvPr/>
        </p:nvSpPr>
        <p:spPr>
          <a:xfrm>
            <a:off x="3272129" y="2640330"/>
            <a:ext cx="6716475" cy="3332822"/>
          </a:xfrm>
          <a:prstGeom prst="rect">
            <a:avLst/>
          </a:prstGeom>
        </p:spPr>
        <p:txBody>
          <a:bodyPr wrap="square" lIns="100191" tIns="50095" rIns="100191" bIns="50095">
            <a:spAutoFit/>
          </a:bodyPr>
          <a:lstStyle/>
          <a:p>
            <a:pPr lvl="0" algn="ctr"/>
            <a:r>
              <a:rPr lang="ru-RU" sz="3500" b="1" dirty="0" smtClean="0">
                <a:solidFill>
                  <a:prstClr val="black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В </a:t>
            </a:r>
            <a:r>
              <a:rPr lang="ru-RU" sz="3500" b="1" dirty="0" smtClean="0">
                <a:solidFill>
                  <a:srgbClr val="FF0000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России</a:t>
            </a:r>
            <a:r>
              <a:rPr lang="ru-RU" sz="3500" b="1" dirty="0" smtClean="0">
                <a:solidFill>
                  <a:prstClr val="black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первые</a:t>
            </a:r>
          </a:p>
          <a:p>
            <a:pPr lvl="0" algn="ctr"/>
            <a:r>
              <a:rPr lang="ru-RU" sz="3500" b="1" dirty="0" smtClean="0">
                <a:solidFill>
                  <a:prstClr val="black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систематические сведения </a:t>
            </a:r>
          </a:p>
          <a:p>
            <a:pPr lvl="0" algn="ctr"/>
            <a:r>
              <a:rPr lang="ru-RU" sz="3500" b="1" dirty="0" smtClean="0">
                <a:solidFill>
                  <a:prstClr val="black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о десятичных дробях</a:t>
            </a:r>
          </a:p>
          <a:p>
            <a:pPr lvl="0" algn="ctr"/>
            <a:r>
              <a:rPr lang="ru-RU" sz="3500" b="1" dirty="0" smtClean="0">
                <a:solidFill>
                  <a:prstClr val="black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встречаются в “Арифметике” </a:t>
            </a:r>
          </a:p>
          <a:p>
            <a:pPr lvl="0" algn="ctr"/>
            <a:r>
              <a:rPr lang="ru-RU" sz="3500" b="1" dirty="0" smtClean="0">
                <a:solidFill>
                  <a:prstClr val="black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Л.Ф.Магницкого </a:t>
            </a:r>
            <a:r>
              <a:rPr lang="ru-RU" sz="3500" b="1" dirty="0" smtClean="0">
                <a:solidFill>
                  <a:srgbClr val="FF0000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(1703г.)</a:t>
            </a:r>
            <a:endParaRPr lang="ru-RU" sz="3500" dirty="0" smtClean="0">
              <a:solidFill>
                <a:srgbClr val="FF0000"/>
              </a:solidFill>
              <a:latin typeface="Arial" pitchFamily="34" charset="0"/>
            </a:endParaRPr>
          </a:p>
          <a:p>
            <a:pPr lvl="0" algn="ctr"/>
            <a:endParaRPr lang="ru-RU" sz="3500" dirty="0">
              <a:solidFill>
                <a:prstClr val="white"/>
              </a:solidFill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6" presetClass="entr" presetSubtype="4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18" grpId="0"/>
      <p:bldP spid="13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7-конечная звезда 3"/>
          <p:cNvSpPr/>
          <p:nvPr/>
        </p:nvSpPr>
        <p:spPr>
          <a:xfrm>
            <a:off x="3530455" y="2320290"/>
            <a:ext cx="3444346" cy="2000250"/>
          </a:xfrm>
          <a:prstGeom prst="star7">
            <a:avLst/>
          </a:prstGeom>
          <a:solidFill>
            <a:srgbClr val="0AF04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191" tIns="50095" rIns="100191" bIns="50095" rtlCol="0" anchor="ctr"/>
          <a:lstStyle/>
          <a:p>
            <a:pPr algn="ctr"/>
            <a:endParaRPr lang="ru-RU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3994981" y="2560321"/>
            <a:ext cx="2459367" cy="1455385"/>
          </a:xfrm>
          <a:prstGeom prst="rect">
            <a:avLst/>
          </a:prstGeom>
        </p:spPr>
        <p:txBody>
          <a:bodyPr wrap="none" lIns="100191" tIns="50095" rIns="100191" bIns="50095">
            <a:spAutoFit/>
          </a:bodyPr>
          <a:lstStyle/>
          <a:p>
            <a:pPr lvl="0" algn="ctr">
              <a:lnSpc>
                <a:spcPct val="200000"/>
              </a:lnSpc>
            </a:pPr>
            <a:r>
              <a:rPr lang="ru-RU" sz="4400" b="1" dirty="0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2,135436</a:t>
            </a:r>
            <a:r>
              <a:rPr lang="ru-RU" sz="4400" b="1" dirty="0" smtClean="0">
                <a:solidFill>
                  <a:prstClr val="black"/>
                </a:solidFill>
                <a:latin typeface="Times New Roman"/>
                <a:ea typeface="Times New Roman"/>
                <a:cs typeface="Times New Roman"/>
              </a:rPr>
              <a:t> </a:t>
            </a:r>
            <a:endParaRPr lang="ru-RU" sz="4400" dirty="0">
              <a:solidFill>
                <a:prstClr val="black"/>
              </a:solidFill>
              <a:ea typeface="Times New Roman"/>
              <a:cs typeface="Times New Roman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0" y="2400300"/>
            <a:ext cx="2755477" cy="2901935"/>
          </a:xfrm>
          <a:prstGeom prst="rect">
            <a:avLst/>
          </a:prstGeom>
        </p:spPr>
        <p:txBody>
          <a:bodyPr wrap="square" lIns="100191" tIns="50095" rIns="100191" bIns="50095">
            <a:spAutoFit/>
          </a:bodyPr>
          <a:lstStyle/>
          <a:p>
            <a:pPr lvl="0"/>
            <a:r>
              <a:rPr lang="ru-RU" b="1" dirty="0" smtClean="0">
                <a:solidFill>
                  <a:prstClr val="black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ru-RU" sz="2600" b="1" dirty="0" smtClean="0">
                <a:solidFill>
                  <a:prstClr val="black"/>
                </a:solidFill>
                <a:latin typeface="Times New Roman"/>
                <a:ea typeface="Times New Roman"/>
                <a:cs typeface="Times New Roman"/>
              </a:rPr>
              <a:t>2 чи,</a:t>
            </a:r>
          </a:p>
          <a:p>
            <a:pPr lvl="0"/>
            <a:r>
              <a:rPr lang="ru-RU" sz="2600" b="1" dirty="0" smtClean="0">
                <a:solidFill>
                  <a:prstClr val="black"/>
                </a:solidFill>
                <a:latin typeface="Times New Roman"/>
                <a:ea typeface="Times New Roman"/>
                <a:cs typeface="Times New Roman"/>
              </a:rPr>
              <a:t> 1 цунь,</a:t>
            </a:r>
          </a:p>
          <a:p>
            <a:pPr lvl="0"/>
            <a:r>
              <a:rPr lang="ru-RU" sz="2600" b="1" dirty="0" smtClean="0">
                <a:solidFill>
                  <a:prstClr val="black"/>
                </a:solidFill>
                <a:latin typeface="Times New Roman"/>
                <a:ea typeface="Times New Roman"/>
                <a:cs typeface="Times New Roman"/>
              </a:rPr>
              <a:t> 3 доли, </a:t>
            </a:r>
          </a:p>
          <a:p>
            <a:pPr lvl="0"/>
            <a:r>
              <a:rPr lang="ru-RU" sz="2600" b="1" dirty="0" smtClean="0">
                <a:solidFill>
                  <a:prstClr val="black"/>
                </a:solidFill>
                <a:latin typeface="Times New Roman"/>
                <a:ea typeface="Times New Roman"/>
                <a:cs typeface="Times New Roman"/>
              </a:rPr>
              <a:t> 5 порядковых, </a:t>
            </a:r>
          </a:p>
          <a:p>
            <a:pPr lvl="0"/>
            <a:r>
              <a:rPr lang="ru-RU" sz="2600" b="1" dirty="0" smtClean="0">
                <a:solidFill>
                  <a:prstClr val="black"/>
                </a:solidFill>
                <a:latin typeface="Times New Roman"/>
                <a:ea typeface="Times New Roman"/>
                <a:cs typeface="Times New Roman"/>
              </a:rPr>
              <a:t> 4 шерстинки, </a:t>
            </a:r>
          </a:p>
          <a:p>
            <a:pPr lvl="0"/>
            <a:r>
              <a:rPr lang="ru-RU" sz="2600" b="1" dirty="0" smtClean="0">
                <a:solidFill>
                  <a:prstClr val="black"/>
                </a:solidFill>
                <a:latin typeface="Times New Roman"/>
                <a:ea typeface="Times New Roman"/>
                <a:cs typeface="Times New Roman"/>
              </a:rPr>
              <a:t> 3 тончайших, </a:t>
            </a:r>
          </a:p>
          <a:p>
            <a:pPr lvl="0"/>
            <a:r>
              <a:rPr lang="ru-RU" sz="2600" b="1" dirty="0" smtClean="0">
                <a:solidFill>
                  <a:prstClr val="black"/>
                </a:solidFill>
                <a:latin typeface="Times New Roman"/>
                <a:ea typeface="Times New Roman"/>
                <a:cs typeface="Times New Roman"/>
              </a:rPr>
              <a:t> 6 паутинок</a:t>
            </a:r>
            <a:endParaRPr lang="ru-RU" sz="2600" dirty="0">
              <a:solidFill>
                <a:prstClr val="black"/>
              </a:solidFill>
              <a:ea typeface="Times New Roman"/>
              <a:cs typeface="Times New Roman"/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2411042" y="6229438"/>
            <a:ext cx="6027606" cy="7013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0191" tIns="50095" rIns="100191" bIns="50095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3900" b="1" dirty="0" smtClean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2 0 1 1  3 2  5 3 4 4 3 5 6 6</a:t>
            </a:r>
            <a:endParaRPr lang="ru-RU" sz="3900" dirty="0" smtClean="0">
              <a:latin typeface="Arial" pitchFamily="34" charset="0"/>
            </a:endParaRPr>
          </a:p>
        </p:txBody>
      </p:sp>
      <p:sp>
        <p:nvSpPr>
          <p:cNvPr id="6" name="Блок-схема: узел 5"/>
          <p:cNvSpPr/>
          <p:nvPr/>
        </p:nvSpPr>
        <p:spPr>
          <a:xfrm>
            <a:off x="2755477" y="6320072"/>
            <a:ext cx="516652" cy="520065"/>
          </a:xfrm>
          <a:prstGeom prst="flowChartConnector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191" tIns="50095" rIns="100191" bIns="50095" rtlCol="0" anchor="ctr"/>
          <a:lstStyle/>
          <a:p>
            <a:pPr algn="ctr"/>
            <a:endParaRPr lang="ru-RU" dirty="0"/>
          </a:p>
        </p:txBody>
      </p:sp>
      <p:sp>
        <p:nvSpPr>
          <p:cNvPr id="7" name="Блок-схема: узел 6"/>
          <p:cNvSpPr/>
          <p:nvPr/>
        </p:nvSpPr>
        <p:spPr>
          <a:xfrm>
            <a:off x="3530455" y="6320072"/>
            <a:ext cx="516652" cy="520065"/>
          </a:xfrm>
          <a:prstGeom prst="flowChartConnector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191" tIns="50095" rIns="100191" bIns="50095" rtlCol="0" anchor="ctr"/>
          <a:lstStyle/>
          <a:p>
            <a:pPr algn="ctr"/>
            <a:endParaRPr lang="ru-RU" dirty="0"/>
          </a:p>
        </p:txBody>
      </p:sp>
      <p:sp>
        <p:nvSpPr>
          <p:cNvPr id="8" name="Блок-схема: узел 7"/>
          <p:cNvSpPr/>
          <p:nvPr/>
        </p:nvSpPr>
        <p:spPr>
          <a:xfrm>
            <a:off x="4391541" y="6320072"/>
            <a:ext cx="516652" cy="520065"/>
          </a:xfrm>
          <a:prstGeom prst="flowChartConnector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191" tIns="50095" rIns="100191" bIns="50095" rtlCol="0" anchor="ctr"/>
          <a:lstStyle/>
          <a:p>
            <a:pPr algn="ctr"/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9" name="Блок-схема: узел 8"/>
          <p:cNvSpPr/>
          <p:nvPr/>
        </p:nvSpPr>
        <p:spPr>
          <a:xfrm>
            <a:off x="5252628" y="6320072"/>
            <a:ext cx="516652" cy="520065"/>
          </a:xfrm>
          <a:prstGeom prst="flowChartConnector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191" tIns="50095" rIns="100191" bIns="50095" rtlCol="0" anchor="ctr"/>
          <a:lstStyle/>
          <a:p>
            <a:pPr algn="ctr"/>
            <a:endParaRPr lang="ru-RU" dirty="0"/>
          </a:p>
        </p:txBody>
      </p:sp>
      <p:sp>
        <p:nvSpPr>
          <p:cNvPr id="10" name="Блок-схема: узел 9"/>
          <p:cNvSpPr/>
          <p:nvPr/>
        </p:nvSpPr>
        <p:spPr>
          <a:xfrm>
            <a:off x="6027605" y="6320072"/>
            <a:ext cx="516652" cy="520065"/>
          </a:xfrm>
          <a:prstGeom prst="flowChartConnector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191" tIns="50095" rIns="100191" bIns="50095" rtlCol="0" anchor="ctr"/>
          <a:lstStyle/>
          <a:p>
            <a:pPr algn="ctr"/>
            <a:endParaRPr lang="ru-RU" dirty="0"/>
          </a:p>
        </p:txBody>
      </p:sp>
      <p:sp>
        <p:nvSpPr>
          <p:cNvPr id="11" name="Блок-схема: узел 10"/>
          <p:cNvSpPr/>
          <p:nvPr/>
        </p:nvSpPr>
        <p:spPr>
          <a:xfrm>
            <a:off x="6802583" y="6320072"/>
            <a:ext cx="516652" cy="520065"/>
          </a:xfrm>
          <a:prstGeom prst="flowChartConnector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191" tIns="50095" rIns="100191" bIns="50095" rtlCol="0" anchor="ctr"/>
          <a:lstStyle/>
          <a:p>
            <a:pPr algn="ctr"/>
            <a:endParaRPr lang="ru-RU" dirty="0"/>
          </a:p>
        </p:txBody>
      </p:sp>
      <p:sp>
        <p:nvSpPr>
          <p:cNvPr id="12" name="Блок-схема: узел 11"/>
          <p:cNvSpPr/>
          <p:nvPr/>
        </p:nvSpPr>
        <p:spPr>
          <a:xfrm>
            <a:off x="7577561" y="6320072"/>
            <a:ext cx="516652" cy="520065"/>
          </a:xfrm>
          <a:prstGeom prst="flowChartConnector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191" tIns="50095" rIns="100191" bIns="50095" rtlCol="0" anchor="ctr"/>
          <a:lstStyle/>
          <a:p>
            <a:pPr algn="ctr"/>
            <a:endParaRPr lang="ru-RU" dirty="0"/>
          </a:p>
        </p:txBody>
      </p:sp>
      <p:sp>
        <p:nvSpPr>
          <p:cNvPr id="13" name="Rectangle 5"/>
          <p:cNvSpPr>
            <a:spLocks noChangeArrowheads="1"/>
          </p:cNvSpPr>
          <p:nvPr/>
        </p:nvSpPr>
        <p:spPr bwMode="auto">
          <a:xfrm>
            <a:off x="7835887" y="4695399"/>
            <a:ext cx="2497151" cy="11168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0191" tIns="50095" rIns="100191" bIns="50095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6600" b="1" baseline="-30000" dirty="0" smtClean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2</a:t>
            </a:r>
            <a:r>
              <a:rPr lang="ru-RU" sz="6600" b="1" u="sng" baseline="30000" dirty="0" smtClean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135436</a:t>
            </a:r>
            <a:endParaRPr lang="ru-RU" sz="6600" dirty="0" smtClean="0">
              <a:latin typeface="Arial" pitchFamily="34" charset="0"/>
            </a:endParaRPr>
          </a:p>
        </p:txBody>
      </p:sp>
      <p:sp>
        <p:nvSpPr>
          <p:cNvPr id="14" name="Rectangle 2"/>
          <p:cNvSpPr>
            <a:spLocks noChangeArrowheads="1"/>
          </p:cNvSpPr>
          <p:nvPr/>
        </p:nvSpPr>
        <p:spPr bwMode="auto">
          <a:xfrm>
            <a:off x="6716475" y="222532"/>
            <a:ext cx="3186020" cy="7782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0191" tIns="50095" rIns="100191" bIns="50095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4400" b="1" dirty="0" smtClean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2 | 135436</a:t>
            </a:r>
            <a:endParaRPr lang="ru-RU" sz="4400" dirty="0" smtClean="0">
              <a:latin typeface="Arial" pitchFamily="34" charset="0"/>
            </a:endParaRPr>
          </a:p>
        </p:txBody>
      </p:sp>
      <p:sp>
        <p:nvSpPr>
          <p:cNvPr id="15" name="Rectangle 2"/>
          <p:cNvSpPr>
            <a:spLocks noChangeArrowheads="1"/>
          </p:cNvSpPr>
          <p:nvPr/>
        </p:nvSpPr>
        <p:spPr bwMode="auto">
          <a:xfrm>
            <a:off x="861086" y="222532"/>
            <a:ext cx="2583260" cy="7782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0191" tIns="50095" rIns="100191" bIns="50095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4400" b="1" dirty="0" smtClean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2,135436</a:t>
            </a:r>
            <a:endParaRPr lang="ru-RU" sz="4400" dirty="0" smtClean="0">
              <a:latin typeface="Arial" pitchFamily="34" charset="0"/>
            </a:endParaRPr>
          </a:p>
        </p:txBody>
      </p:sp>
      <p:sp>
        <p:nvSpPr>
          <p:cNvPr id="25" name="Стрелка вправо с вырезом 24"/>
          <p:cNvSpPr/>
          <p:nvPr/>
        </p:nvSpPr>
        <p:spPr>
          <a:xfrm rot="5400000">
            <a:off x="4321912" y="4396270"/>
            <a:ext cx="1840230" cy="1528755"/>
          </a:xfrm>
          <a:prstGeom prst="notchedRightArrow">
            <a:avLst/>
          </a:prstGeom>
          <a:solidFill>
            <a:srgbClr val="92D05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191" tIns="50095" rIns="100191" bIns="50095" rtlCol="0" anchor="ctr"/>
          <a:lstStyle/>
          <a:p>
            <a:pPr algn="ctr"/>
            <a:endParaRPr lang="ru-RU" dirty="0"/>
          </a:p>
        </p:txBody>
      </p:sp>
      <p:sp>
        <p:nvSpPr>
          <p:cNvPr id="26" name="Стрелка вправо с вырезом 25"/>
          <p:cNvSpPr/>
          <p:nvPr/>
        </p:nvSpPr>
        <p:spPr>
          <a:xfrm rot="10800000">
            <a:off x="2238825" y="2960370"/>
            <a:ext cx="1463847" cy="1120140"/>
          </a:xfrm>
          <a:prstGeom prst="notchedRightArrow">
            <a:avLst/>
          </a:prstGeom>
          <a:solidFill>
            <a:srgbClr val="92D05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191" tIns="50095" rIns="100191" bIns="50095" rtlCol="0" anchor="ctr"/>
          <a:lstStyle/>
          <a:p>
            <a:pPr algn="ctr"/>
            <a:endParaRPr lang="ru-RU" dirty="0"/>
          </a:p>
        </p:txBody>
      </p:sp>
      <p:sp>
        <p:nvSpPr>
          <p:cNvPr id="27" name="Стрелка вправо с вырезом 26"/>
          <p:cNvSpPr/>
          <p:nvPr/>
        </p:nvSpPr>
        <p:spPr>
          <a:xfrm rot="1838232">
            <a:off x="6633003" y="3395685"/>
            <a:ext cx="1978142" cy="1445084"/>
          </a:xfrm>
          <a:prstGeom prst="notchedRightArrow">
            <a:avLst/>
          </a:prstGeom>
          <a:solidFill>
            <a:srgbClr val="92D05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191" tIns="50095" rIns="100191" bIns="50095" rtlCol="0" anchor="ctr"/>
          <a:lstStyle/>
          <a:p>
            <a:pPr algn="ctr"/>
            <a:endParaRPr lang="ru-RU" dirty="0"/>
          </a:p>
        </p:txBody>
      </p:sp>
      <p:sp>
        <p:nvSpPr>
          <p:cNvPr id="28" name="Стрелка вправо с вырезом 27"/>
          <p:cNvSpPr/>
          <p:nvPr/>
        </p:nvSpPr>
        <p:spPr>
          <a:xfrm rot="13668469">
            <a:off x="1852373" y="1171647"/>
            <a:ext cx="2461655" cy="1492022"/>
          </a:xfrm>
          <a:prstGeom prst="notchedRightArrow">
            <a:avLst/>
          </a:prstGeom>
          <a:solidFill>
            <a:srgbClr val="92D05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191" tIns="50095" rIns="100191" bIns="50095" rtlCol="0" anchor="ctr"/>
          <a:lstStyle/>
          <a:p>
            <a:pPr algn="ctr"/>
            <a:endParaRPr lang="ru-RU" dirty="0"/>
          </a:p>
        </p:txBody>
      </p:sp>
      <p:sp>
        <p:nvSpPr>
          <p:cNvPr id="29" name="Стрелка вправо с вырезом 28"/>
          <p:cNvSpPr/>
          <p:nvPr/>
        </p:nvSpPr>
        <p:spPr>
          <a:xfrm rot="19380535">
            <a:off x="6161848" y="1324586"/>
            <a:ext cx="2876241" cy="1326598"/>
          </a:xfrm>
          <a:prstGeom prst="notchedRightArrow">
            <a:avLst/>
          </a:prstGeom>
          <a:solidFill>
            <a:srgbClr val="92D05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191" tIns="50095" rIns="100191" bIns="50095" rtlCol="0" anchor="ctr"/>
          <a:lstStyle/>
          <a:p>
            <a:pPr algn="ctr"/>
            <a:endParaRPr lang="ru-RU" dirty="0"/>
          </a:p>
        </p:txBody>
      </p:sp>
      <p:sp>
        <p:nvSpPr>
          <p:cNvPr id="30" name="Прямоугольник 29"/>
          <p:cNvSpPr/>
          <p:nvPr/>
        </p:nvSpPr>
        <p:spPr>
          <a:xfrm>
            <a:off x="2238826" y="3280411"/>
            <a:ext cx="1075976" cy="501278"/>
          </a:xfrm>
          <a:prstGeom prst="rect">
            <a:avLst/>
          </a:prstGeom>
        </p:spPr>
        <p:txBody>
          <a:bodyPr vert="horz" wrap="none" lIns="100191" tIns="50095" rIns="100191" bIns="50095">
            <a:spAutoFit/>
          </a:bodyPr>
          <a:lstStyle/>
          <a:p>
            <a:r>
              <a:rPr lang="ru-RU" sz="2600" b="1" i="1" dirty="0" smtClean="0">
                <a:solidFill>
                  <a:srgbClr val="FF0000"/>
                </a:solidFill>
                <a:latin typeface="Monotype Corsiva" pitchFamily="66" charset="0"/>
              </a:rPr>
              <a:t>Китай</a:t>
            </a:r>
            <a:endParaRPr lang="ru-RU" sz="2600" dirty="0"/>
          </a:p>
        </p:txBody>
      </p:sp>
      <p:sp>
        <p:nvSpPr>
          <p:cNvPr id="31" name="Прямоугольник 30"/>
          <p:cNvSpPr/>
          <p:nvPr/>
        </p:nvSpPr>
        <p:spPr>
          <a:xfrm rot="19509186">
            <a:off x="6464751" y="1762841"/>
            <a:ext cx="2013732" cy="578222"/>
          </a:xfrm>
          <a:prstGeom prst="rect">
            <a:avLst/>
          </a:prstGeom>
        </p:spPr>
        <p:txBody>
          <a:bodyPr wrap="none" lIns="100191" tIns="50095" rIns="100191" bIns="50095">
            <a:spAutoFit/>
          </a:bodyPr>
          <a:lstStyle/>
          <a:p>
            <a:r>
              <a:rPr lang="ru-RU" sz="3100" b="1" i="1" dirty="0" smtClean="0">
                <a:solidFill>
                  <a:srgbClr val="FF0000"/>
                </a:solidFill>
                <a:latin typeface="Monotype Corsiva" pitchFamily="66" charset="0"/>
              </a:rPr>
              <a:t>Узбекистан</a:t>
            </a:r>
            <a:endParaRPr lang="ru-RU" sz="3100" dirty="0"/>
          </a:p>
        </p:txBody>
      </p:sp>
      <p:sp>
        <p:nvSpPr>
          <p:cNvPr id="32" name="Прямоугольник 31"/>
          <p:cNvSpPr/>
          <p:nvPr/>
        </p:nvSpPr>
        <p:spPr>
          <a:xfrm rot="1943611">
            <a:off x="6960868" y="3871818"/>
            <a:ext cx="1367722" cy="501278"/>
          </a:xfrm>
          <a:prstGeom prst="rect">
            <a:avLst/>
          </a:prstGeom>
        </p:spPr>
        <p:txBody>
          <a:bodyPr wrap="none" lIns="100191" tIns="50095" rIns="100191" bIns="50095">
            <a:spAutoFit/>
          </a:bodyPr>
          <a:lstStyle/>
          <a:p>
            <a:r>
              <a:rPr lang="ru-RU" sz="2600" b="1" i="1" dirty="0" smtClean="0">
                <a:solidFill>
                  <a:srgbClr val="FF0000"/>
                </a:solidFill>
                <a:latin typeface="Monotype Corsiva" pitchFamily="66" charset="0"/>
              </a:rPr>
              <a:t>Франция</a:t>
            </a:r>
            <a:endParaRPr lang="ru-RU" sz="2600" dirty="0"/>
          </a:p>
        </p:txBody>
      </p:sp>
      <p:sp>
        <p:nvSpPr>
          <p:cNvPr id="33" name="Прямоугольник 32"/>
          <p:cNvSpPr/>
          <p:nvPr/>
        </p:nvSpPr>
        <p:spPr>
          <a:xfrm rot="19177911">
            <a:off x="2856805" y="1331162"/>
            <a:ext cx="740948" cy="1505599"/>
          </a:xfrm>
          <a:prstGeom prst="rect">
            <a:avLst/>
          </a:prstGeom>
        </p:spPr>
        <p:txBody>
          <a:bodyPr vert="vert" wrap="square" lIns="100191" tIns="50095" rIns="100191" bIns="50095">
            <a:spAutoFit/>
          </a:bodyPr>
          <a:lstStyle/>
          <a:p>
            <a:r>
              <a:rPr lang="ru-RU" sz="3500" b="1" i="1" dirty="0" smtClean="0">
                <a:solidFill>
                  <a:srgbClr val="FF0000"/>
                </a:solidFill>
                <a:latin typeface="Monotype Corsiva" pitchFamily="66" charset="0"/>
              </a:rPr>
              <a:t>Россия</a:t>
            </a:r>
            <a:endParaRPr lang="ru-RU" sz="3500" dirty="0"/>
          </a:p>
        </p:txBody>
      </p:sp>
      <p:sp>
        <p:nvSpPr>
          <p:cNvPr id="34" name="Прямоугольник 33"/>
          <p:cNvSpPr/>
          <p:nvPr/>
        </p:nvSpPr>
        <p:spPr>
          <a:xfrm rot="5400000">
            <a:off x="4665868" y="4971579"/>
            <a:ext cx="1178568" cy="501278"/>
          </a:xfrm>
          <a:prstGeom prst="rect">
            <a:avLst/>
          </a:prstGeom>
        </p:spPr>
        <p:txBody>
          <a:bodyPr wrap="none" lIns="100191" tIns="50095" rIns="100191" bIns="50095">
            <a:spAutoFit/>
          </a:bodyPr>
          <a:lstStyle/>
          <a:p>
            <a:r>
              <a:rPr lang="ru-RU" sz="2600" b="1" i="1" dirty="0" smtClean="0">
                <a:solidFill>
                  <a:srgbClr val="FF0000"/>
                </a:solidFill>
                <a:latin typeface="Monotype Corsiva" pitchFamily="66" charset="0"/>
              </a:rPr>
              <a:t>Европа </a:t>
            </a:r>
            <a:endParaRPr lang="ru-RU" sz="2600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8" presetClass="entr" presetSubtype="12" fill="hold" grpId="0" nodeType="after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6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0"/>
                            </p:stCondLst>
                            <p:childTnLst>
                              <p:par>
                                <p:cTn id="18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0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8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30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8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33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6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8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8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8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8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" grpId="0"/>
      <p:bldP spid="3" grpId="0"/>
      <p:bldP spid="5" grpId="0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/>
      <p:bldP spid="14" grpId="0"/>
      <p:bldP spid="15" grpId="0"/>
      <p:bldP spid="25" grpId="0" animBg="1"/>
      <p:bldP spid="26" grpId="0" animBg="1"/>
      <p:bldP spid="27" grpId="0" animBg="1"/>
      <p:bldP spid="28" grpId="0" animBg="1"/>
      <p:bldP spid="29" grpId="0" animBg="1"/>
      <p:bldP spid="30" grpId="0"/>
      <p:bldP spid="31" grpId="0"/>
      <p:bldP spid="32" grpId="0"/>
      <p:bldP spid="33" grpId="0"/>
      <p:bldP spid="34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2324933" y="2400301"/>
            <a:ext cx="7749779" cy="4840927"/>
          </a:xfrm>
          <a:prstGeom prst="rect">
            <a:avLst/>
          </a:prstGeom>
        </p:spPr>
        <p:txBody>
          <a:bodyPr wrap="square" lIns="100191" tIns="50095" rIns="100191" bIns="50095">
            <a:spAutoFit/>
          </a:bodyPr>
          <a:lstStyle/>
          <a:p>
            <a:pPr algn="r"/>
            <a:r>
              <a:rPr lang="ru-RU" sz="4400" b="1" dirty="0" smtClean="0">
                <a:latin typeface="Monotype Corsiva" pitchFamily="66" charset="0"/>
              </a:rPr>
              <a:t>Разминаем руки, плечи,</a:t>
            </a:r>
          </a:p>
          <a:p>
            <a:pPr algn="r"/>
            <a:r>
              <a:rPr lang="ru-RU" sz="4400" b="1" dirty="0" smtClean="0">
                <a:latin typeface="Monotype Corsiva" pitchFamily="66" charset="0"/>
              </a:rPr>
              <a:t> Чтоб сидеть нам было легче.</a:t>
            </a:r>
          </a:p>
          <a:p>
            <a:pPr algn="r"/>
            <a:endParaRPr lang="ru-RU" sz="4400" b="1" dirty="0" smtClean="0">
              <a:latin typeface="Monotype Corsiva" pitchFamily="66" charset="0"/>
            </a:endParaRPr>
          </a:p>
          <a:p>
            <a:pPr algn="r"/>
            <a:endParaRPr lang="ru-RU" sz="4400" b="1" dirty="0" smtClean="0">
              <a:latin typeface="Monotype Corsiva" pitchFamily="66" charset="0"/>
            </a:endParaRPr>
          </a:p>
          <a:p>
            <a:pPr algn="r"/>
            <a:endParaRPr lang="ru-RU" sz="4400" b="1" dirty="0" smtClean="0">
              <a:latin typeface="Monotype Corsiva" pitchFamily="66" charset="0"/>
            </a:endParaRPr>
          </a:p>
          <a:p>
            <a:pPr algn="r"/>
            <a:r>
              <a:rPr lang="ru-RU" sz="4400" b="1" dirty="0" smtClean="0">
                <a:latin typeface="Monotype Corsiva" pitchFamily="66" charset="0"/>
              </a:rPr>
              <a:t>Чтоб писать, читать, считать,</a:t>
            </a:r>
          </a:p>
          <a:p>
            <a:pPr algn="r"/>
            <a:r>
              <a:rPr lang="ru-RU" sz="4400" b="1" dirty="0" smtClean="0">
                <a:latin typeface="Monotype Corsiva" pitchFamily="66" charset="0"/>
              </a:rPr>
              <a:t> И ничуть не уставать.</a:t>
            </a:r>
            <a:endParaRPr lang="ru-RU" sz="4400" b="1" dirty="0">
              <a:latin typeface="Monotype Corsiva" pitchFamily="66" charset="0"/>
            </a:endParaRPr>
          </a:p>
        </p:txBody>
      </p:sp>
      <p:pic>
        <p:nvPicPr>
          <p:cNvPr id="1026" name="Picture 2" descr="C:\Documents and Settings\Admin\Рабочий стол\11e9fbf27981eef4762d374183eb515d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8326" y="2960370"/>
            <a:ext cx="3099911" cy="3456432"/>
          </a:xfrm>
          <a:prstGeom prst="rect">
            <a:avLst/>
          </a:prstGeom>
          <a:noFill/>
        </p:spPr>
      </p:pic>
      <p:pic>
        <p:nvPicPr>
          <p:cNvPr id="1027" name="Picture 3" descr="C:\Documents and Settings\Admin\Рабочий стол\gif-disney-26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77561" y="4080510"/>
            <a:ext cx="2346461" cy="1220049"/>
          </a:xfrm>
          <a:prstGeom prst="rect">
            <a:avLst/>
          </a:prstGeom>
          <a:noFill/>
        </p:spPr>
      </p:pic>
      <p:pic>
        <p:nvPicPr>
          <p:cNvPr id="1028" name="Picture 4" descr="C:\Documents and Settings\Admin\Рабочий стол\5270e83f630d1f3ab1fab164bed893d5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491452" y="400050"/>
            <a:ext cx="2497151" cy="1608734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344435" y="0"/>
            <a:ext cx="7060909" cy="2560320"/>
          </a:xfrm>
          <a:prstGeom prst="rect">
            <a:avLst/>
          </a:prstGeom>
        </p:spPr>
        <p:txBody>
          <a:bodyPr lIns="100191" tIns="50095" rIns="100191" bIns="50095">
            <a:prstTxWarp prst="textDeflate">
              <a:avLst>
                <a:gd name="adj" fmla="val 15952"/>
              </a:avLst>
            </a:prstTxWarp>
            <a:spAutoFit/>
          </a:bodyPr>
          <a:lstStyle/>
          <a:p>
            <a:pPr algn="ctr"/>
            <a:r>
              <a:rPr lang="ru-RU" dirty="0" smtClean="0">
                <a:ln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latin typeface="Arial Black" pitchFamily="34" charset="0"/>
              </a:rPr>
              <a:t>Вы, наверное, устали? </a:t>
            </a:r>
          </a:p>
          <a:p>
            <a:pPr algn="ctr"/>
            <a:r>
              <a:rPr lang="ru-RU" dirty="0" smtClean="0">
                <a:ln>
                  <a:solidFill>
                    <a:srgbClr val="C00000"/>
                  </a:solidFill>
                </a:ln>
                <a:solidFill>
                  <a:sysClr val="windowText" lastClr="000000"/>
                </a:solidFill>
                <a:latin typeface="Arial Black" pitchFamily="34" charset="0"/>
              </a:rPr>
              <a:t>Ну, тогда все дружно встали</a:t>
            </a:r>
            <a:r>
              <a:rPr lang="ru-RU" dirty="0" smtClean="0">
                <a:ln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latin typeface="Arial Black" pitchFamily="34" charset="0"/>
              </a:rPr>
              <a:t>.</a:t>
            </a:r>
            <a:endParaRPr lang="ru-RU" dirty="0">
              <a:ln>
                <a:solidFill>
                  <a:sysClr val="windowText" lastClr="000000"/>
                </a:solidFill>
              </a:ln>
              <a:solidFill>
                <a:srgbClr val="FF0000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7000"/>
                            </p:stCondLst>
                            <p:childTnLst>
                              <p:par>
                                <p:cTn id="31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8000"/>
                            </p:stCondLst>
                            <p:childTnLst>
                              <p:par>
                                <p:cTn id="37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9000"/>
                            </p:stCondLst>
                            <p:childTnLst>
                              <p:par>
                                <p:cTn id="4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Rectangle 29"/>
          <p:cNvSpPr>
            <a:spLocks noChangeArrowheads="1"/>
          </p:cNvSpPr>
          <p:nvPr/>
        </p:nvSpPr>
        <p:spPr bwMode="auto">
          <a:xfrm>
            <a:off x="1377738" y="1600200"/>
            <a:ext cx="250068" cy="6001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ru-RU" sz="3900" b="1" dirty="0" smtClean="0">
                <a:latin typeface="Times New Roman" pitchFamily="18" charset="0"/>
                <a:cs typeface="Times New Roman" pitchFamily="18" charset="0"/>
              </a:rPr>
              <a:t>3</a:t>
            </a:r>
            <a:endParaRPr lang="ru-RU" sz="39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6" name="Прямоугольник 55"/>
          <p:cNvSpPr/>
          <p:nvPr/>
        </p:nvSpPr>
        <p:spPr>
          <a:xfrm>
            <a:off x="0" y="0"/>
            <a:ext cx="10333038" cy="1609274"/>
          </a:xfrm>
          <a:prstGeom prst="rect">
            <a:avLst/>
          </a:prstGeom>
        </p:spPr>
        <p:txBody>
          <a:bodyPr wrap="square" lIns="100191" tIns="50095" rIns="100191" bIns="50095">
            <a:spAutoFit/>
          </a:bodyPr>
          <a:lstStyle/>
          <a:p>
            <a:pPr algn="ctr">
              <a:buFont typeface="Wingdings" pitchFamily="2" charset="2"/>
              <a:buNone/>
            </a:pPr>
            <a:r>
              <a:rPr lang="ru-RU" sz="3900" dirty="0" smtClean="0">
                <a:ln>
                  <a:solidFill>
                    <a:schemeClr val="tx1"/>
                  </a:solidFill>
                </a:ln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Запишите   следующие дроби в виде десятичных дробей: </a:t>
            </a:r>
            <a:r>
              <a:rPr lang="ru-RU" dirty="0" smtClean="0">
                <a:solidFill>
                  <a:srgbClr val="993300"/>
                </a:solidFill>
              </a:rPr>
              <a:t>   </a:t>
            </a:r>
          </a:p>
          <a:p>
            <a:pPr>
              <a:buFont typeface="Wingdings" pitchFamily="2" charset="2"/>
              <a:buNone/>
            </a:pPr>
            <a:r>
              <a:rPr lang="ru-RU" dirty="0" smtClean="0"/>
              <a:t>  </a:t>
            </a:r>
            <a:r>
              <a:rPr lang="ru-RU" sz="1300" dirty="0" smtClean="0"/>
              <a:t>      </a:t>
            </a:r>
            <a:endParaRPr lang="ru-RU" sz="1300" dirty="0"/>
          </a:p>
        </p:txBody>
      </p:sp>
      <p:pic>
        <p:nvPicPr>
          <p:cNvPr id="57" name="Picture 19" descr="Увеличенное изображение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58237" y="3280410"/>
            <a:ext cx="1844160" cy="1790224"/>
          </a:xfrm>
          <a:prstGeom prst="rect">
            <a:avLst/>
          </a:prstGeom>
          <a:noFill/>
        </p:spPr>
      </p:pic>
      <p:sp>
        <p:nvSpPr>
          <p:cNvPr id="58" name="AutoShape 21"/>
          <p:cNvSpPr>
            <a:spLocks noChangeArrowheads="1"/>
          </p:cNvSpPr>
          <p:nvPr/>
        </p:nvSpPr>
        <p:spPr bwMode="auto">
          <a:xfrm>
            <a:off x="5677789" y="3280410"/>
            <a:ext cx="2339285" cy="640080"/>
          </a:xfrm>
          <a:prstGeom prst="wedgeEllipseCallout">
            <a:avLst>
              <a:gd name="adj1" fmla="val -94630"/>
              <a:gd name="adj2" fmla="val 126042"/>
            </a:avLst>
          </a:prstGeom>
          <a:solidFill>
            <a:schemeClr val="accent1"/>
          </a:solidFill>
          <a:ln w="9525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 lIns="100191" tIns="50095" rIns="100191" bIns="50095"/>
          <a:lstStyle/>
          <a:p>
            <a:pPr algn="ctr"/>
            <a:r>
              <a:rPr lang="ru-RU" dirty="0" smtClean="0"/>
              <a:t>проверьте</a:t>
            </a:r>
            <a:endParaRPr lang="ru-RU" dirty="0"/>
          </a:p>
        </p:txBody>
      </p:sp>
      <p:sp>
        <p:nvSpPr>
          <p:cNvPr id="59" name="Прямоугольник 58"/>
          <p:cNvSpPr/>
          <p:nvPr/>
        </p:nvSpPr>
        <p:spPr>
          <a:xfrm>
            <a:off x="1033304" y="5920740"/>
            <a:ext cx="452407" cy="701333"/>
          </a:xfrm>
          <a:prstGeom prst="rect">
            <a:avLst/>
          </a:prstGeom>
        </p:spPr>
        <p:txBody>
          <a:bodyPr wrap="none" lIns="100191" tIns="50095" rIns="100191" bIns="50095">
            <a:spAutoFit/>
          </a:bodyPr>
          <a:lstStyle/>
          <a:p>
            <a:pPr lvl="0"/>
            <a:r>
              <a:rPr lang="ru-RU" sz="39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5</a:t>
            </a:r>
            <a:endParaRPr lang="ru-RU" sz="3900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0" name="Прямоугольник 59"/>
          <p:cNvSpPr/>
          <p:nvPr/>
        </p:nvSpPr>
        <p:spPr>
          <a:xfrm>
            <a:off x="1722173" y="1360170"/>
            <a:ext cx="452407" cy="701333"/>
          </a:xfrm>
          <a:prstGeom prst="rect">
            <a:avLst/>
          </a:prstGeom>
        </p:spPr>
        <p:txBody>
          <a:bodyPr wrap="none" lIns="100191" tIns="50095" rIns="100191" bIns="50095">
            <a:spAutoFit/>
          </a:bodyPr>
          <a:lstStyle/>
          <a:p>
            <a:pPr lvl="0"/>
            <a:r>
              <a:rPr lang="ru-RU" sz="39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endParaRPr lang="ru-RU" sz="3900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1" name="Прямоугольник 60"/>
          <p:cNvSpPr/>
          <p:nvPr/>
        </p:nvSpPr>
        <p:spPr>
          <a:xfrm>
            <a:off x="1463847" y="5120640"/>
            <a:ext cx="952544" cy="701333"/>
          </a:xfrm>
          <a:prstGeom prst="rect">
            <a:avLst/>
          </a:prstGeom>
        </p:spPr>
        <p:txBody>
          <a:bodyPr wrap="none" lIns="100191" tIns="50095" rIns="100191" bIns="50095">
            <a:spAutoFit/>
          </a:bodyPr>
          <a:lstStyle/>
          <a:p>
            <a:pPr lvl="0"/>
            <a:r>
              <a:rPr lang="ru-RU" sz="39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100</a:t>
            </a:r>
            <a:endParaRPr lang="ru-RU" sz="3900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2" name="Прямоугольник 61"/>
          <p:cNvSpPr/>
          <p:nvPr/>
        </p:nvSpPr>
        <p:spPr>
          <a:xfrm>
            <a:off x="1722173" y="4640580"/>
            <a:ext cx="452407" cy="701333"/>
          </a:xfrm>
          <a:prstGeom prst="rect">
            <a:avLst/>
          </a:prstGeom>
        </p:spPr>
        <p:txBody>
          <a:bodyPr wrap="none" lIns="100191" tIns="50095" rIns="100191" bIns="50095">
            <a:spAutoFit/>
          </a:bodyPr>
          <a:lstStyle/>
          <a:p>
            <a:pPr lvl="0"/>
            <a:r>
              <a:rPr lang="ru-RU" sz="39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6</a:t>
            </a:r>
            <a:endParaRPr lang="ru-RU" sz="3900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3" name="Прямоугольник 62"/>
          <p:cNvSpPr/>
          <p:nvPr/>
        </p:nvSpPr>
        <p:spPr>
          <a:xfrm>
            <a:off x="1291630" y="6240780"/>
            <a:ext cx="1452681" cy="701333"/>
          </a:xfrm>
          <a:prstGeom prst="rect">
            <a:avLst/>
          </a:prstGeom>
        </p:spPr>
        <p:txBody>
          <a:bodyPr wrap="none" lIns="100191" tIns="50095" rIns="100191" bIns="50095">
            <a:spAutoFit/>
          </a:bodyPr>
          <a:lstStyle/>
          <a:p>
            <a:pPr lvl="0"/>
            <a:r>
              <a:rPr lang="ru-RU" sz="39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10000</a:t>
            </a:r>
            <a:endParaRPr lang="ru-RU" sz="3900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4" name="Прямоугольник 63"/>
          <p:cNvSpPr/>
          <p:nvPr/>
        </p:nvSpPr>
        <p:spPr>
          <a:xfrm>
            <a:off x="1636065" y="5680710"/>
            <a:ext cx="702476" cy="701333"/>
          </a:xfrm>
          <a:prstGeom prst="rect">
            <a:avLst/>
          </a:prstGeom>
        </p:spPr>
        <p:txBody>
          <a:bodyPr wrap="none" lIns="100191" tIns="50095" rIns="100191" bIns="50095">
            <a:spAutoFit/>
          </a:bodyPr>
          <a:lstStyle/>
          <a:p>
            <a:pPr lvl="0"/>
            <a:r>
              <a:rPr lang="ru-RU" sz="39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41</a:t>
            </a:r>
            <a:endParaRPr lang="ru-RU" sz="3900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5" name="Прямоугольник 64"/>
          <p:cNvSpPr/>
          <p:nvPr/>
        </p:nvSpPr>
        <p:spPr>
          <a:xfrm>
            <a:off x="1463847" y="4160520"/>
            <a:ext cx="952544" cy="701333"/>
          </a:xfrm>
          <a:prstGeom prst="rect">
            <a:avLst/>
          </a:prstGeom>
        </p:spPr>
        <p:txBody>
          <a:bodyPr wrap="none" lIns="100191" tIns="50095" rIns="100191" bIns="50095">
            <a:spAutoFit/>
          </a:bodyPr>
          <a:lstStyle/>
          <a:p>
            <a:pPr lvl="0"/>
            <a:r>
              <a:rPr lang="ru-RU" sz="39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100</a:t>
            </a:r>
            <a:endParaRPr lang="ru-RU" sz="3900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6" name="Прямоугольник 65"/>
          <p:cNvSpPr/>
          <p:nvPr/>
        </p:nvSpPr>
        <p:spPr>
          <a:xfrm>
            <a:off x="1549956" y="3600450"/>
            <a:ext cx="702476" cy="701333"/>
          </a:xfrm>
          <a:prstGeom prst="rect">
            <a:avLst/>
          </a:prstGeom>
        </p:spPr>
        <p:txBody>
          <a:bodyPr wrap="none" lIns="100191" tIns="50095" rIns="100191" bIns="50095">
            <a:spAutoFit/>
          </a:bodyPr>
          <a:lstStyle/>
          <a:p>
            <a:pPr lvl="0"/>
            <a:r>
              <a:rPr lang="ru-RU" sz="39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14</a:t>
            </a:r>
            <a:endParaRPr lang="ru-RU" sz="3900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7" name="Прямоугольник 66"/>
          <p:cNvSpPr/>
          <p:nvPr/>
        </p:nvSpPr>
        <p:spPr>
          <a:xfrm>
            <a:off x="1205521" y="3040380"/>
            <a:ext cx="1202613" cy="701333"/>
          </a:xfrm>
          <a:prstGeom prst="rect">
            <a:avLst/>
          </a:prstGeom>
        </p:spPr>
        <p:txBody>
          <a:bodyPr wrap="none" lIns="100191" tIns="50095" rIns="100191" bIns="50095">
            <a:spAutoFit/>
          </a:bodyPr>
          <a:lstStyle/>
          <a:p>
            <a:pPr lvl="0"/>
            <a:r>
              <a:rPr lang="ru-RU" sz="39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1000</a:t>
            </a:r>
            <a:endParaRPr lang="ru-RU" sz="3900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8" name="Прямоугольник 67"/>
          <p:cNvSpPr/>
          <p:nvPr/>
        </p:nvSpPr>
        <p:spPr>
          <a:xfrm>
            <a:off x="1636064" y="2560320"/>
            <a:ext cx="452407" cy="701333"/>
          </a:xfrm>
          <a:prstGeom prst="rect">
            <a:avLst/>
          </a:prstGeom>
        </p:spPr>
        <p:txBody>
          <a:bodyPr wrap="none" lIns="100191" tIns="50095" rIns="100191" bIns="50095">
            <a:spAutoFit/>
          </a:bodyPr>
          <a:lstStyle/>
          <a:p>
            <a:pPr lvl="0"/>
            <a:r>
              <a:rPr lang="ru-RU" sz="39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endParaRPr lang="ru-RU" sz="3900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9" name="Прямоугольник 68"/>
          <p:cNvSpPr/>
          <p:nvPr/>
        </p:nvSpPr>
        <p:spPr>
          <a:xfrm>
            <a:off x="1549956" y="1920240"/>
            <a:ext cx="702476" cy="701333"/>
          </a:xfrm>
          <a:prstGeom prst="rect">
            <a:avLst/>
          </a:prstGeom>
        </p:spPr>
        <p:txBody>
          <a:bodyPr wrap="none" lIns="100191" tIns="50095" rIns="100191" bIns="50095">
            <a:spAutoFit/>
          </a:bodyPr>
          <a:lstStyle/>
          <a:p>
            <a:pPr lvl="0"/>
            <a:r>
              <a:rPr lang="ru-RU" sz="39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10</a:t>
            </a:r>
            <a:endParaRPr lang="ru-RU" sz="3900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1" name="Line 19"/>
          <p:cNvSpPr>
            <a:spLocks noChangeShapeType="1"/>
          </p:cNvSpPr>
          <p:nvPr/>
        </p:nvSpPr>
        <p:spPr bwMode="auto">
          <a:xfrm>
            <a:off x="1722174" y="1920241"/>
            <a:ext cx="450277" cy="1666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</p:spPr>
        <p:txBody>
          <a:bodyPr lIns="100191" tIns="50095" rIns="100191" bIns="50095"/>
          <a:lstStyle/>
          <a:p>
            <a:endParaRPr lang="ru-RU" sz="39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7" name="Line 21"/>
          <p:cNvSpPr>
            <a:spLocks noChangeShapeType="1"/>
          </p:cNvSpPr>
          <p:nvPr/>
        </p:nvSpPr>
        <p:spPr bwMode="auto">
          <a:xfrm>
            <a:off x="1377739" y="3120391"/>
            <a:ext cx="902347" cy="1666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</p:spPr>
        <p:txBody>
          <a:bodyPr lIns="100191" tIns="50095" rIns="100191" bIns="50095"/>
          <a:lstStyle/>
          <a:p>
            <a:endParaRPr lang="ru-RU" sz="39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8" name="Line 21"/>
          <p:cNvSpPr>
            <a:spLocks noChangeShapeType="1"/>
          </p:cNvSpPr>
          <p:nvPr/>
        </p:nvSpPr>
        <p:spPr bwMode="auto">
          <a:xfrm>
            <a:off x="1463848" y="4160521"/>
            <a:ext cx="902347" cy="1666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</p:spPr>
        <p:txBody>
          <a:bodyPr lIns="100191" tIns="50095" rIns="100191" bIns="50095"/>
          <a:lstStyle/>
          <a:p>
            <a:endParaRPr lang="ru-RU" sz="39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9" name="Line 21"/>
          <p:cNvSpPr>
            <a:spLocks noChangeShapeType="1"/>
          </p:cNvSpPr>
          <p:nvPr/>
        </p:nvSpPr>
        <p:spPr bwMode="auto">
          <a:xfrm>
            <a:off x="1549956" y="6320791"/>
            <a:ext cx="902347" cy="1666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</p:spPr>
        <p:txBody>
          <a:bodyPr lIns="100191" tIns="50095" rIns="100191" bIns="50095"/>
          <a:lstStyle/>
          <a:p>
            <a:endParaRPr lang="ru-RU" sz="39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0" name="Line 21"/>
          <p:cNvSpPr>
            <a:spLocks noChangeShapeType="1"/>
          </p:cNvSpPr>
          <p:nvPr/>
        </p:nvSpPr>
        <p:spPr bwMode="auto">
          <a:xfrm>
            <a:off x="1463848" y="5200651"/>
            <a:ext cx="902347" cy="1666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</p:spPr>
        <p:txBody>
          <a:bodyPr lIns="100191" tIns="50095" rIns="100191" bIns="50095"/>
          <a:lstStyle/>
          <a:p>
            <a:endParaRPr lang="ru-RU" sz="39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1" name="Rectangle 29"/>
          <p:cNvSpPr>
            <a:spLocks noChangeArrowheads="1"/>
          </p:cNvSpPr>
          <p:nvPr/>
        </p:nvSpPr>
        <p:spPr bwMode="auto">
          <a:xfrm>
            <a:off x="1119413" y="3920490"/>
            <a:ext cx="250068" cy="6001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ru-RU" sz="3900" b="1" dirty="0" smtClean="0">
                <a:latin typeface="Times New Roman" pitchFamily="18" charset="0"/>
                <a:cs typeface="Times New Roman" pitchFamily="18" charset="0"/>
              </a:rPr>
              <a:t>2</a:t>
            </a:r>
            <a:endParaRPr lang="ru-RU" sz="39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3" name="Прямоугольник 82"/>
          <p:cNvSpPr/>
          <p:nvPr/>
        </p:nvSpPr>
        <p:spPr>
          <a:xfrm>
            <a:off x="8610866" y="1520190"/>
            <a:ext cx="827510" cy="701333"/>
          </a:xfrm>
          <a:prstGeom prst="rect">
            <a:avLst/>
          </a:prstGeom>
        </p:spPr>
        <p:txBody>
          <a:bodyPr wrap="none" lIns="100191" tIns="50095" rIns="100191" bIns="50095">
            <a:spAutoFit/>
          </a:bodyPr>
          <a:lstStyle/>
          <a:p>
            <a:pPr lvl="0"/>
            <a:r>
              <a:rPr lang="ru-RU" sz="39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3,2</a:t>
            </a:r>
          </a:p>
        </p:txBody>
      </p:sp>
      <p:sp>
        <p:nvSpPr>
          <p:cNvPr id="84" name="Прямоугольник 83"/>
          <p:cNvSpPr/>
          <p:nvPr/>
        </p:nvSpPr>
        <p:spPr>
          <a:xfrm>
            <a:off x="8352539" y="2800350"/>
            <a:ext cx="1327647" cy="701333"/>
          </a:xfrm>
          <a:prstGeom prst="rect">
            <a:avLst/>
          </a:prstGeom>
        </p:spPr>
        <p:txBody>
          <a:bodyPr wrap="none" lIns="100191" tIns="50095" rIns="100191" bIns="50095">
            <a:spAutoFit/>
          </a:bodyPr>
          <a:lstStyle/>
          <a:p>
            <a:pPr lvl="0"/>
            <a:r>
              <a:rPr lang="ru-RU" sz="39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0,002</a:t>
            </a:r>
          </a:p>
        </p:txBody>
      </p:sp>
      <p:sp>
        <p:nvSpPr>
          <p:cNvPr id="85" name="Прямоугольник 84"/>
          <p:cNvSpPr/>
          <p:nvPr/>
        </p:nvSpPr>
        <p:spPr>
          <a:xfrm>
            <a:off x="8438648" y="3760470"/>
            <a:ext cx="1077578" cy="701333"/>
          </a:xfrm>
          <a:prstGeom prst="rect">
            <a:avLst/>
          </a:prstGeom>
        </p:spPr>
        <p:txBody>
          <a:bodyPr wrap="none" lIns="100191" tIns="50095" rIns="100191" bIns="50095">
            <a:spAutoFit/>
          </a:bodyPr>
          <a:lstStyle/>
          <a:p>
            <a:pPr lvl="0"/>
            <a:r>
              <a:rPr lang="ru-RU" sz="39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2,14</a:t>
            </a:r>
          </a:p>
        </p:txBody>
      </p:sp>
      <p:sp>
        <p:nvSpPr>
          <p:cNvPr id="86" name="Прямоугольник 85"/>
          <p:cNvSpPr/>
          <p:nvPr/>
        </p:nvSpPr>
        <p:spPr>
          <a:xfrm>
            <a:off x="8438648" y="4720590"/>
            <a:ext cx="1077578" cy="701333"/>
          </a:xfrm>
          <a:prstGeom prst="rect">
            <a:avLst/>
          </a:prstGeom>
        </p:spPr>
        <p:txBody>
          <a:bodyPr wrap="none" lIns="100191" tIns="50095" rIns="100191" bIns="50095">
            <a:spAutoFit/>
          </a:bodyPr>
          <a:lstStyle/>
          <a:p>
            <a:pPr lvl="0"/>
            <a:r>
              <a:rPr lang="ru-RU" sz="39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0,06</a:t>
            </a:r>
          </a:p>
        </p:txBody>
      </p:sp>
      <p:sp>
        <p:nvSpPr>
          <p:cNvPr id="87" name="Прямоугольник 86"/>
          <p:cNvSpPr/>
          <p:nvPr/>
        </p:nvSpPr>
        <p:spPr>
          <a:xfrm>
            <a:off x="8266430" y="5920740"/>
            <a:ext cx="1577715" cy="701333"/>
          </a:xfrm>
          <a:prstGeom prst="rect">
            <a:avLst/>
          </a:prstGeom>
        </p:spPr>
        <p:txBody>
          <a:bodyPr wrap="none" lIns="100191" tIns="50095" rIns="100191" bIns="50095">
            <a:spAutoFit/>
          </a:bodyPr>
          <a:lstStyle/>
          <a:p>
            <a:pPr lvl="0"/>
            <a:r>
              <a:rPr lang="ru-RU" sz="39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5,0041</a:t>
            </a:r>
            <a:endParaRPr lang="ru-RU" sz="3900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8" name="Стрелка вправо с вырезом 87"/>
          <p:cNvSpPr/>
          <p:nvPr/>
        </p:nvSpPr>
        <p:spPr>
          <a:xfrm>
            <a:off x="3616563" y="1760220"/>
            <a:ext cx="3616563" cy="400050"/>
          </a:xfrm>
          <a:prstGeom prst="notchedRightArrow">
            <a:avLst>
              <a:gd name="adj1" fmla="val 50000"/>
              <a:gd name="adj2" fmla="val 122001"/>
            </a:avLst>
          </a:prstGeom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191" tIns="50095" rIns="100191" bIns="50095" rtlCol="0" anchor="ctr"/>
          <a:lstStyle/>
          <a:p>
            <a:pPr algn="ctr"/>
            <a:endParaRPr lang="ru-RU">
              <a:ln>
                <a:solidFill>
                  <a:srgbClr val="FFFF00"/>
                </a:solidFill>
              </a:ln>
            </a:endParaRPr>
          </a:p>
        </p:txBody>
      </p:sp>
      <p:sp>
        <p:nvSpPr>
          <p:cNvPr id="89" name="Стрелка вправо с вырезом 88"/>
          <p:cNvSpPr/>
          <p:nvPr/>
        </p:nvSpPr>
        <p:spPr>
          <a:xfrm>
            <a:off x="3616563" y="2880360"/>
            <a:ext cx="3616563" cy="400050"/>
          </a:xfrm>
          <a:prstGeom prst="notchedRightArrow">
            <a:avLst>
              <a:gd name="adj1" fmla="val 50000"/>
              <a:gd name="adj2" fmla="val 122001"/>
            </a:avLst>
          </a:prstGeom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191" tIns="50095" rIns="100191" bIns="50095" rtlCol="0" anchor="ctr"/>
          <a:lstStyle/>
          <a:p>
            <a:pPr algn="ctr"/>
            <a:endParaRPr lang="ru-RU">
              <a:ln>
                <a:solidFill>
                  <a:srgbClr val="FFFF00"/>
                </a:solidFill>
              </a:ln>
            </a:endParaRPr>
          </a:p>
        </p:txBody>
      </p:sp>
      <p:sp>
        <p:nvSpPr>
          <p:cNvPr id="90" name="Стрелка вправо с вырезом 89"/>
          <p:cNvSpPr/>
          <p:nvPr/>
        </p:nvSpPr>
        <p:spPr>
          <a:xfrm>
            <a:off x="3616563" y="3920490"/>
            <a:ext cx="3616563" cy="400050"/>
          </a:xfrm>
          <a:prstGeom prst="notchedRightArrow">
            <a:avLst>
              <a:gd name="adj1" fmla="val 50000"/>
              <a:gd name="adj2" fmla="val 122001"/>
            </a:avLst>
          </a:prstGeom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191" tIns="50095" rIns="100191" bIns="50095" rtlCol="0" anchor="ctr"/>
          <a:lstStyle/>
          <a:p>
            <a:pPr algn="ctr"/>
            <a:endParaRPr lang="ru-RU">
              <a:ln>
                <a:solidFill>
                  <a:srgbClr val="FFFF00"/>
                </a:solidFill>
              </a:ln>
            </a:endParaRPr>
          </a:p>
        </p:txBody>
      </p:sp>
      <p:sp>
        <p:nvSpPr>
          <p:cNvPr id="91" name="Стрелка вправо с вырезом 90"/>
          <p:cNvSpPr/>
          <p:nvPr/>
        </p:nvSpPr>
        <p:spPr>
          <a:xfrm>
            <a:off x="3702672" y="4960620"/>
            <a:ext cx="3616563" cy="400050"/>
          </a:xfrm>
          <a:prstGeom prst="notchedRightArrow">
            <a:avLst>
              <a:gd name="adj1" fmla="val 50000"/>
              <a:gd name="adj2" fmla="val 122001"/>
            </a:avLst>
          </a:prstGeom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191" tIns="50095" rIns="100191" bIns="50095" rtlCol="0" anchor="ctr"/>
          <a:lstStyle/>
          <a:p>
            <a:pPr algn="ctr"/>
            <a:endParaRPr lang="ru-RU">
              <a:ln>
                <a:solidFill>
                  <a:srgbClr val="FFFF00"/>
                </a:solidFill>
              </a:ln>
            </a:endParaRPr>
          </a:p>
        </p:txBody>
      </p:sp>
      <p:sp>
        <p:nvSpPr>
          <p:cNvPr id="92" name="Стрелка вправо с вырезом 91"/>
          <p:cNvSpPr/>
          <p:nvPr/>
        </p:nvSpPr>
        <p:spPr>
          <a:xfrm>
            <a:off x="3702672" y="6080760"/>
            <a:ext cx="3616563" cy="400050"/>
          </a:xfrm>
          <a:prstGeom prst="notchedRightArrow">
            <a:avLst>
              <a:gd name="adj1" fmla="val 50000"/>
              <a:gd name="adj2" fmla="val 122001"/>
            </a:avLst>
          </a:prstGeom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191" tIns="50095" rIns="100191" bIns="50095" rtlCol="0" anchor="ctr"/>
          <a:lstStyle/>
          <a:p>
            <a:pPr algn="ctr"/>
            <a:endParaRPr lang="ru-RU">
              <a:ln>
                <a:solidFill>
                  <a:srgbClr val="FFFF00"/>
                </a:solidFill>
              </a:ln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10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1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10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" presetClass="entr" presetSubtype="0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" presetID="35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9" dur="2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1" presetID="1" presetClass="exit" presetSubtype="0" fill="hold" grpId="2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xit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4000"/>
                            </p:stCondLst>
                            <p:childTnLst>
                              <p:par>
                                <p:cTn id="116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8" dur="10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5000"/>
                            </p:stCondLst>
                            <p:childTnLst>
                              <p:par>
                                <p:cTn id="12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5000"/>
                            </p:stCondLst>
                            <p:childTnLst>
                              <p:par>
                                <p:cTn id="123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5" dur="10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6000"/>
                            </p:stCondLst>
                            <p:childTnLst>
                              <p:par>
                                <p:cTn id="12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6000"/>
                            </p:stCondLst>
                            <p:childTnLst>
                              <p:par>
                                <p:cTn id="130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32" dur="10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>
                            <p:stCondLst>
                              <p:cond delay="7000"/>
                            </p:stCondLst>
                            <p:childTnLst>
                              <p:par>
                                <p:cTn id="13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7000"/>
                            </p:stCondLst>
                            <p:childTnLst>
                              <p:par>
                                <p:cTn id="137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39" dur="10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8000"/>
                            </p:stCondLst>
                            <p:childTnLst>
                              <p:par>
                                <p:cTn id="14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3" fill="hold">
                            <p:stCondLst>
                              <p:cond delay="8000"/>
                            </p:stCondLst>
                            <p:childTnLst>
                              <p:par>
                                <p:cTn id="144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46" dur="10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7" fill="hold">
                            <p:stCondLst>
                              <p:cond delay="9000"/>
                            </p:stCondLst>
                            <p:childTnLst>
                              <p:par>
                                <p:cTn id="14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/>
      <p:bldP spid="56" grpId="0"/>
      <p:bldP spid="58" grpId="0" animBg="1"/>
      <p:bldP spid="58" grpId="1" animBg="1"/>
      <p:bldP spid="58" grpId="2" animBg="1"/>
      <p:bldP spid="59" grpId="0"/>
      <p:bldP spid="60" grpId="0"/>
      <p:bldP spid="61" grpId="0"/>
      <p:bldP spid="62" grpId="0"/>
      <p:bldP spid="63" grpId="0"/>
      <p:bldP spid="64" grpId="0"/>
      <p:bldP spid="65" grpId="0"/>
      <p:bldP spid="66" grpId="0"/>
      <p:bldP spid="67" grpId="0"/>
      <p:bldP spid="68" grpId="0"/>
      <p:bldP spid="69" grpId="0"/>
      <p:bldP spid="71" grpId="0" animBg="1"/>
      <p:bldP spid="77" grpId="0" animBg="1"/>
      <p:bldP spid="78" grpId="0" animBg="1"/>
      <p:bldP spid="79" grpId="0" animBg="1"/>
      <p:bldP spid="80" grpId="0" animBg="1"/>
      <p:bldP spid="81" grpId="0"/>
      <p:bldP spid="83" grpId="0"/>
      <p:bldP spid="84" grpId="0"/>
      <p:bldP spid="85" grpId="0"/>
      <p:bldP spid="86" grpId="0"/>
      <p:bldP spid="88" grpId="0" animBg="1"/>
      <p:bldP spid="89" grpId="0" animBg="1"/>
      <p:bldP spid="90" grpId="0" animBg="1"/>
      <p:bldP spid="91" grpId="0" animBg="1"/>
      <p:bldP spid="92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9"/>
          <p:cNvSpPr>
            <a:spLocks noChangeArrowheads="1"/>
          </p:cNvSpPr>
          <p:nvPr/>
        </p:nvSpPr>
        <p:spPr bwMode="auto">
          <a:xfrm>
            <a:off x="1377738" y="1600200"/>
            <a:ext cx="250068" cy="6001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ru-RU" sz="3900" b="1" dirty="0" smtClean="0">
                <a:latin typeface="Times New Roman" pitchFamily="18" charset="0"/>
                <a:cs typeface="Times New Roman" pitchFamily="18" charset="0"/>
              </a:rPr>
              <a:t>1</a:t>
            </a:r>
            <a:endParaRPr lang="ru-RU" sz="39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861087" y="5920740"/>
            <a:ext cx="452407" cy="701333"/>
          </a:xfrm>
          <a:prstGeom prst="rect">
            <a:avLst/>
          </a:prstGeom>
        </p:spPr>
        <p:txBody>
          <a:bodyPr wrap="none" lIns="100191" tIns="50095" rIns="100191" bIns="50095">
            <a:spAutoFit/>
          </a:bodyPr>
          <a:lstStyle/>
          <a:p>
            <a:pPr lvl="0"/>
            <a:r>
              <a:rPr lang="ru-RU" sz="39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8</a:t>
            </a:r>
            <a:endParaRPr lang="ru-RU" sz="3900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722173" y="1360170"/>
            <a:ext cx="452407" cy="701333"/>
          </a:xfrm>
          <a:prstGeom prst="rect">
            <a:avLst/>
          </a:prstGeom>
        </p:spPr>
        <p:txBody>
          <a:bodyPr wrap="none" lIns="100191" tIns="50095" rIns="100191" bIns="50095">
            <a:spAutoFit/>
          </a:bodyPr>
          <a:lstStyle/>
          <a:p>
            <a:pPr lvl="0"/>
            <a:r>
              <a:rPr lang="ru-RU" sz="39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endParaRPr lang="ru-RU" sz="3900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463847" y="5120640"/>
            <a:ext cx="952544" cy="701333"/>
          </a:xfrm>
          <a:prstGeom prst="rect">
            <a:avLst/>
          </a:prstGeom>
        </p:spPr>
        <p:txBody>
          <a:bodyPr wrap="none" lIns="100191" tIns="50095" rIns="100191" bIns="50095">
            <a:spAutoFit/>
          </a:bodyPr>
          <a:lstStyle/>
          <a:p>
            <a:pPr lvl="0"/>
            <a:r>
              <a:rPr lang="ru-RU" sz="39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100</a:t>
            </a:r>
            <a:endParaRPr lang="ru-RU" sz="3900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636065" y="4640580"/>
            <a:ext cx="702476" cy="701333"/>
          </a:xfrm>
          <a:prstGeom prst="rect">
            <a:avLst/>
          </a:prstGeom>
        </p:spPr>
        <p:txBody>
          <a:bodyPr wrap="none" lIns="100191" tIns="50095" rIns="100191" bIns="50095">
            <a:spAutoFit/>
          </a:bodyPr>
          <a:lstStyle/>
          <a:p>
            <a:pPr lvl="0"/>
            <a:r>
              <a:rPr lang="ru-RU" sz="39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63</a:t>
            </a:r>
            <a:endParaRPr lang="ru-RU" sz="3900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119413" y="6240780"/>
            <a:ext cx="1452681" cy="701333"/>
          </a:xfrm>
          <a:prstGeom prst="rect">
            <a:avLst/>
          </a:prstGeom>
        </p:spPr>
        <p:txBody>
          <a:bodyPr wrap="none" lIns="100191" tIns="50095" rIns="100191" bIns="50095">
            <a:spAutoFit/>
          </a:bodyPr>
          <a:lstStyle/>
          <a:p>
            <a:pPr lvl="0"/>
            <a:r>
              <a:rPr lang="ru-RU" sz="39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10000</a:t>
            </a:r>
            <a:endParaRPr lang="ru-RU" sz="3900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463847" y="5680710"/>
            <a:ext cx="702476" cy="701333"/>
          </a:xfrm>
          <a:prstGeom prst="rect">
            <a:avLst/>
          </a:prstGeom>
        </p:spPr>
        <p:txBody>
          <a:bodyPr wrap="none" lIns="100191" tIns="50095" rIns="100191" bIns="50095">
            <a:spAutoFit/>
          </a:bodyPr>
          <a:lstStyle/>
          <a:p>
            <a:pPr lvl="0"/>
            <a:r>
              <a:rPr lang="ru-RU" sz="39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54</a:t>
            </a:r>
            <a:endParaRPr lang="ru-RU" sz="3900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463847" y="4160520"/>
            <a:ext cx="952544" cy="701333"/>
          </a:xfrm>
          <a:prstGeom prst="rect">
            <a:avLst/>
          </a:prstGeom>
        </p:spPr>
        <p:txBody>
          <a:bodyPr wrap="none" lIns="100191" tIns="50095" rIns="100191" bIns="50095">
            <a:spAutoFit/>
          </a:bodyPr>
          <a:lstStyle/>
          <a:p>
            <a:pPr lvl="0"/>
            <a:r>
              <a:rPr lang="ru-RU" sz="39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100</a:t>
            </a:r>
            <a:endParaRPr lang="ru-RU" sz="3900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722173" y="3600450"/>
            <a:ext cx="452407" cy="701333"/>
          </a:xfrm>
          <a:prstGeom prst="rect">
            <a:avLst/>
          </a:prstGeom>
        </p:spPr>
        <p:txBody>
          <a:bodyPr wrap="none" lIns="100191" tIns="50095" rIns="100191" bIns="50095">
            <a:spAutoFit/>
          </a:bodyPr>
          <a:lstStyle/>
          <a:p>
            <a:pPr lvl="0"/>
            <a:r>
              <a:rPr lang="ru-RU" sz="39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endParaRPr lang="ru-RU" sz="3900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205521" y="3040380"/>
            <a:ext cx="1202613" cy="701333"/>
          </a:xfrm>
          <a:prstGeom prst="rect">
            <a:avLst/>
          </a:prstGeom>
        </p:spPr>
        <p:txBody>
          <a:bodyPr wrap="none" lIns="100191" tIns="50095" rIns="100191" bIns="50095">
            <a:spAutoFit/>
          </a:bodyPr>
          <a:lstStyle/>
          <a:p>
            <a:pPr lvl="0"/>
            <a:r>
              <a:rPr lang="ru-RU" sz="39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1000</a:t>
            </a:r>
            <a:endParaRPr lang="ru-RU" sz="3900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463847" y="2560320"/>
            <a:ext cx="702476" cy="701333"/>
          </a:xfrm>
          <a:prstGeom prst="rect">
            <a:avLst/>
          </a:prstGeom>
        </p:spPr>
        <p:txBody>
          <a:bodyPr wrap="none" lIns="100191" tIns="50095" rIns="100191" bIns="50095">
            <a:spAutoFit/>
          </a:bodyPr>
          <a:lstStyle/>
          <a:p>
            <a:pPr lvl="0"/>
            <a:r>
              <a:rPr lang="ru-RU" sz="39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32</a:t>
            </a:r>
            <a:endParaRPr lang="ru-RU" sz="3900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1549956" y="1920240"/>
            <a:ext cx="702476" cy="701333"/>
          </a:xfrm>
          <a:prstGeom prst="rect">
            <a:avLst/>
          </a:prstGeom>
        </p:spPr>
        <p:txBody>
          <a:bodyPr wrap="none" lIns="100191" tIns="50095" rIns="100191" bIns="50095">
            <a:spAutoFit/>
          </a:bodyPr>
          <a:lstStyle/>
          <a:p>
            <a:pPr lvl="0"/>
            <a:r>
              <a:rPr lang="ru-RU" sz="39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10</a:t>
            </a:r>
            <a:endParaRPr lang="ru-RU" sz="3900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Line 19"/>
          <p:cNvSpPr>
            <a:spLocks noChangeShapeType="1"/>
          </p:cNvSpPr>
          <p:nvPr/>
        </p:nvSpPr>
        <p:spPr bwMode="auto">
          <a:xfrm>
            <a:off x="1722174" y="1920241"/>
            <a:ext cx="450277" cy="1666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</p:spPr>
        <p:txBody>
          <a:bodyPr lIns="100191" tIns="50095" rIns="100191" bIns="50095"/>
          <a:lstStyle/>
          <a:p>
            <a:endParaRPr lang="ru-RU" sz="39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Line 21"/>
          <p:cNvSpPr>
            <a:spLocks noChangeShapeType="1"/>
          </p:cNvSpPr>
          <p:nvPr/>
        </p:nvSpPr>
        <p:spPr bwMode="auto">
          <a:xfrm>
            <a:off x="1377739" y="3120391"/>
            <a:ext cx="902347" cy="1666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</p:spPr>
        <p:txBody>
          <a:bodyPr lIns="100191" tIns="50095" rIns="100191" bIns="50095"/>
          <a:lstStyle/>
          <a:p>
            <a:endParaRPr lang="ru-RU" sz="39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Line 21"/>
          <p:cNvSpPr>
            <a:spLocks noChangeShapeType="1"/>
          </p:cNvSpPr>
          <p:nvPr/>
        </p:nvSpPr>
        <p:spPr bwMode="auto">
          <a:xfrm>
            <a:off x="1463848" y="4160521"/>
            <a:ext cx="902347" cy="1666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</p:spPr>
        <p:txBody>
          <a:bodyPr lIns="100191" tIns="50095" rIns="100191" bIns="50095"/>
          <a:lstStyle/>
          <a:p>
            <a:endParaRPr lang="ru-RU" sz="39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Line 21"/>
          <p:cNvSpPr>
            <a:spLocks noChangeShapeType="1"/>
          </p:cNvSpPr>
          <p:nvPr/>
        </p:nvSpPr>
        <p:spPr bwMode="auto">
          <a:xfrm>
            <a:off x="1377739" y="6320791"/>
            <a:ext cx="902347" cy="1666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</p:spPr>
        <p:txBody>
          <a:bodyPr lIns="100191" tIns="50095" rIns="100191" bIns="50095"/>
          <a:lstStyle/>
          <a:p>
            <a:endParaRPr lang="ru-RU" sz="39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Line 21"/>
          <p:cNvSpPr>
            <a:spLocks noChangeShapeType="1"/>
          </p:cNvSpPr>
          <p:nvPr/>
        </p:nvSpPr>
        <p:spPr bwMode="auto">
          <a:xfrm>
            <a:off x="1463848" y="5200651"/>
            <a:ext cx="902347" cy="1666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</p:spPr>
        <p:txBody>
          <a:bodyPr lIns="100191" tIns="50095" rIns="100191" bIns="50095"/>
          <a:lstStyle/>
          <a:p>
            <a:endParaRPr lang="ru-RU" sz="39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Rectangle 29"/>
          <p:cNvSpPr>
            <a:spLocks noChangeArrowheads="1"/>
          </p:cNvSpPr>
          <p:nvPr/>
        </p:nvSpPr>
        <p:spPr bwMode="auto">
          <a:xfrm>
            <a:off x="1119413" y="3920490"/>
            <a:ext cx="250068" cy="6001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ru-RU" sz="3900" b="1" dirty="0" smtClean="0">
                <a:latin typeface="Times New Roman" pitchFamily="18" charset="0"/>
                <a:cs typeface="Times New Roman" pitchFamily="18" charset="0"/>
              </a:rPr>
              <a:t>5</a:t>
            </a:r>
            <a:endParaRPr lang="ru-RU" sz="39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Rectangle 29"/>
          <p:cNvSpPr>
            <a:spLocks noChangeArrowheads="1"/>
          </p:cNvSpPr>
          <p:nvPr/>
        </p:nvSpPr>
        <p:spPr bwMode="auto">
          <a:xfrm>
            <a:off x="6458149" y="1600200"/>
            <a:ext cx="250068" cy="6001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ru-RU" sz="3900" b="1" dirty="0" smtClean="0">
                <a:latin typeface="Times New Roman" pitchFamily="18" charset="0"/>
                <a:cs typeface="Times New Roman" pitchFamily="18" charset="0"/>
              </a:rPr>
              <a:t>2</a:t>
            </a:r>
            <a:endParaRPr lang="ru-RU" sz="39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5941497" y="5920740"/>
            <a:ext cx="452407" cy="701333"/>
          </a:xfrm>
          <a:prstGeom prst="rect">
            <a:avLst/>
          </a:prstGeom>
        </p:spPr>
        <p:txBody>
          <a:bodyPr wrap="none" lIns="100191" tIns="50095" rIns="100191" bIns="50095">
            <a:spAutoFit/>
          </a:bodyPr>
          <a:lstStyle/>
          <a:p>
            <a:pPr lvl="0"/>
            <a:r>
              <a:rPr lang="ru-RU" sz="39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9</a:t>
            </a:r>
            <a:endParaRPr lang="ru-RU" sz="3900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6802583" y="1360170"/>
            <a:ext cx="452407" cy="701333"/>
          </a:xfrm>
          <a:prstGeom prst="rect">
            <a:avLst/>
          </a:prstGeom>
        </p:spPr>
        <p:txBody>
          <a:bodyPr wrap="none" lIns="100191" tIns="50095" rIns="100191" bIns="50095">
            <a:spAutoFit/>
          </a:bodyPr>
          <a:lstStyle/>
          <a:p>
            <a:pPr lvl="0"/>
            <a:r>
              <a:rPr lang="ru-RU" sz="39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7</a:t>
            </a:r>
            <a:endParaRPr lang="ru-RU" sz="3900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6544258" y="5120640"/>
            <a:ext cx="952544" cy="701333"/>
          </a:xfrm>
          <a:prstGeom prst="rect">
            <a:avLst/>
          </a:prstGeom>
        </p:spPr>
        <p:txBody>
          <a:bodyPr wrap="none" lIns="100191" tIns="50095" rIns="100191" bIns="50095">
            <a:spAutoFit/>
          </a:bodyPr>
          <a:lstStyle/>
          <a:p>
            <a:pPr lvl="0"/>
            <a:r>
              <a:rPr lang="ru-RU" sz="39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100</a:t>
            </a:r>
            <a:endParaRPr lang="ru-RU" sz="3900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6716475" y="4640580"/>
            <a:ext cx="702476" cy="701333"/>
          </a:xfrm>
          <a:prstGeom prst="rect">
            <a:avLst/>
          </a:prstGeom>
        </p:spPr>
        <p:txBody>
          <a:bodyPr wrap="none" lIns="100191" tIns="50095" rIns="100191" bIns="50095">
            <a:spAutoFit/>
          </a:bodyPr>
          <a:lstStyle/>
          <a:p>
            <a:pPr lvl="0"/>
            <a:r>
              <a:rPr lang="ru-RU" sz="39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36</a:t>
            </a:r>
            <a:endParaRPr lang="ru-RU" sz="3900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6199823" y="6240780"/>
            <a:ext cx="1452681" cy="701333"/>
          </a:xfrm>
          <a:prstGeom prst="rect">
            <a:avLst/>
          </a:prstGeom>
        </p:spPr>
        <p:txBody>
          <a:bodyPr wrap="none" lIns="100191" tIns="50095" rIns="100191" bIns="50095">
            <a:spAutoFit/>
          </a:bodyPr>
          <a:lstStyle/>
          <a:p>
            <a:pPr lvl="0"/>
            <a:r>
              <a:rPr lang="ru-RU" sz="39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10000</a:t>
            </a:r>
            <a:endParaRPr lang="ru-RU" sz="3900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6544258" y="5680710"/>
            <a:ext cx="702476" cy="701333"/>
          </a:xfrm>
          <a:prstGeom prst="rect">
            <a:avLst/>
          </a:prstGeom>
        </p:spPr>
        <p:txBody>
          <a:bodyPr wrap="none" lIns="100191" tIns="50095" rIns="100191" bIns="50095">
            <a:spAutoFit/>
          </a:bodyPr>
          <a:lstStyle/>
          <a:p>
            <a:pPr lvl="0"/>
            <a:r>
              <a:rPr lang="ru-RU" sz="39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45</a:t>
            </a:r>
            <a:endParaRPr lang="ru-RU" sz="3900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6544258" y="4160520"/>
            <a:ext cx="952544" cy="701333"/>
          </a:xfrm>
          <a:prstGeom prst="rect">
            <a:avLst/>
          </a:prstGeom>
        </p:spPr>
        <p:txBody>
          <a:bodyPr wrap="none" lIns="100191" tIns="50095" rIns="100191" bIns="50095">
            <a:spAutoFit/>
          </a:bodyPr>
          <a:lstStyle/>
          <a:p>
            <a:pPr lvl="0"/>
            <a:r>
              <a:rPr lang="ru-RU" sz="39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100</a:t>
            </a:r>
            <a:endParaRPr lang="ru-RU" sz="3900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6802583" y="3600450"/>
            <a:ext cx="452407" cy="701333"/>
          </a:xfrm>
          <a:prstGeom prst="rect">
            <a:avLst/>
          </a:prstGeom>
        </p:spPr>
        <p:txBody>
          <a:bodyPr wrap="none" lIns="100191" tIns="50095" rIns="100191" bIns="50095">
            <a:spAutoFit/>
          </a:bodyPr>
          <a:lstStyle/>
          <a:p>
            <a:pPr lvl="0"/>
            <a:r>
              <a:rPr lang="ru-RU" sz="39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endParaRPr lang="ru-RU" sz="3900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6285931" y="3040380"/>
            <a:ext cx="1202613" cy="701333"/>
          </a:xfrm>
          <a:prstGeom prst="rect">
            <a:avLst/>
          </a:prstGeom>
        </p:spPr>
        <p:txBody>
          <a:bodyPr wrap="none" lIns="100191" tIns="50095" rIns="100191" bIns="50095">
            <a:spAutoFit/>
          </a:bodyPr>
          <a:lstStyle/>
          <a:p>
            <a:pPr lvl="0"/>
            <a:r>
              <a:rPr lang="ru-RU" sz="39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1000</a:t>
            </a:r>
            <a:endParaRPr lang="ru-RU" sz="3900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6630366" y="2560320"/>
            <a:ext cx="702476" cy="701333"/>
          </a:xfrm>
          <a:prstGeom prst="rect">
            <a:avLst/>
          </a:prstGeom>
        </p:spPr>
        <p:txBody>
          <a:bodyPr wrap="none" lIns="100191" tIns="50095" rIns="100191" bIns="50095">
            <a:spAutoFit/>
          </a:bodyPr>
          <a:lstStyle/>
          <a:p>
            <a:pPr lvl="0"/>
            <a:r>
              <a:rPr lang="ru-RU" sz="39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23</a:t>
            </a:r>
            <a:endParaRPr lang="ru-RU" sz="3900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6630366" y="1920240"/>
            <a:ext cx="702476" cy="701333"/>
          </a:xfrm>
          <a:prstGeom prst="rect">
            <a:avLst/>
          </a:prstGeom>
        </p:spPr>
        <p:txBody>
          <a:bodyPr wrap="none" lIns="100191" tIns="50095" rIns="100191" bIns="50095">
            <a:spAutoFit/>
          </a:bodyPr>
          <a:lstStyle/>
          <a:p>
            <a:pPr lvl="0"/>
            <a:r>
              <a:rPr lang="ru-RU" sz="39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10</a:t>
            </a:r>
            <a:endParaRPr lang="ru-RU" sz="3900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2" name="Line 19"/>
          <p:cNvSpPr>
            <a:spLocks noChangeShapeType="1"/>
          </p:cNvSpPr>
          <p:nvPr/>
        </p:nvSpPr>
        <p:spPr bwMode="auto">
          <a:xfrm>
            <a:off x="6802584" y="1920241"/>
            <a:ext cx="450277" cy="1666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</p:spPr>
        <p:txBody>
          <a:bodyPr lIns="100191" tIns="50095" rIns="100191" bIns="50095"/>
          <a:lstStyle/>
          <a:p>
            <a:endParaRPr lang="ru-RU" sz="39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3" name="Line 21"/>
          <p:cNvSpPr>
            <a:spLocks noChangeShapeType="1"/>
          </p:cNvSpPr>
          <p:nvPr/>
        </p:nvSpPr>
        <p:spPr bwMode="auto">
          <a:xfrm>
            <a:off x="6458150" y="3120391"/>
            <a:ext cx="902347" cy="1666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</p:spPr>
        <p:txBody>
          <a:bodyPr lIns="100191" tIns="50095" rIns="100191" bIns="50095"/>
          <a:lstStyle/>
          <a:p>
            <a:endParaRPr lang="ru-RU" sz="39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" name="Line 21"/>
          <p:cNvSpPr>
            <a:spLocks noChangeShapeType="1"/>
          </p:cNvSpPr>
          <p:nvPr/>
        </p:nvSpPr>
        <p:spPr bwMode="auto">
          <a:xfrm>
            <a:off x="6544258" y="4160521"/>
            <a:ext cx="902347" cy="1666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</p:spPr>
        <p:txBody>
          <a:bodyPr lIns="100191" tIns="50095" rIns="100191" bIns="50095"/>
          <a:lstStyle/>
          <a:p>
            <a:endParaRPr lang="ru-RU" sz="39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5" name="Line 21"/>
          <p:cNvSpPr>
            <a:spLocks noChangeShapeType="1"/>
          </p:cNvSpPr>
          <p:nvPr/>
        </p:nvSpPr>
        <p:spPr bwMode="auto">
          <a:xfrm>
            <a:off x="6458150" y="6320791"/>
            <a:ext cx="902347" cy="1666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</p:spPr>
        <p:txBody>
          <a:bodyPr lIns="100191" tIns="50095" rIns="100191" bIns="50095"/>
          <a:lstStyle/>
          <a:p>
            <a:endParaRPr lang="ru-RU" sz="39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6" name="Line 21"/>
          <p:cNvSpPr>
            <a:spLocks noChangeShapeType="1"/>
          </p:cNvSpPr>
          <p:nvPr/>
        </p:nvSpPr>
        <p:spPr bwMode="auto">
          <a:xfrm>
            <a:off x="6544258" y="5200651"/>
            <a:ext cx="902347" cy="1666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</p:spPr>
        <p:txBody>
          <a:bodyPr lIns="100191" tIns="50095" rIns="100191" bIns="50095"/>
          <a:lstStyle/>
          <a:p>
            <a:endParaRPr lang="ru-RU" sz="39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7" name="Rectangle 29"/>
          <p:cNvSpPr>
            <a:spLocks noChangeArrowheads="1"/>
          </p:cNvSpPr>
          <p:nvPr/>
        </p:nvSpPr>
        <p:spPr bwMode="auto">
          <a:xfrm>
            <a:off x="6199823" y="3920490"/>
            <a:ext cx="250068" cy="6001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ru-RU" sz="3900" b="1" dirty="0" smtClean="0">
                <a:latin typeface="Times New Roman" pitchFamily="18" charset="0"/>
                <a:cs typeface="Times New Roman" pitchFamily="18" charset="0"/>
              </a:rPr>
              <a:t>7</a:t>
            </a:r>
            <a:endParaRPr lang="ru-RU" sz="39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" name="Прямоугольник 37"/>
          <p:cNvSpPr/>
          <p:nvPr/>
        </p:nvSpPr>
        <p:spPr>
          <a:xfrm>
            <a:off x="0" y="0"/>
            <a:ext cx="10333038" cy="1609274"/>
          </a:xfrm>
          <a:prstGeom prst="rect">
            <a:avLst/>
          </a:prstGeom>
        </p:spPr>
        <p:txBody>
          <a:bodyPr wrap="square" lIns="100191" tIns="50095" rIns="100191" bIns="50095">
            <a:spAutoFit/>
          </a:bodyPr>
          <a:lstStyle/>
          <a:p>
            <a:pPr algn="ctr">
              <a:buFont typeface="Wingdings" pitchFamily="2" charset="2"/>
              <a:buNone/>
            </a:pPr>
            <a:r>
              <a:rPr lang="ru-RU" dirty="0" smtClean="0">
                <a:solidFill>
                  <a:srgbClr val="993300"/>
                </a:solidFill>
              </a:rPr>
              <a:t> </a:t>
            </a:r>
            <a:r>
              <a:rPr lang="ru-RU" sz="3900" dirty="0" smtClean="0">
                <a:ln>
                  <a:solidFill>
                    <a:schemeClr val="tx1"/>
                  </a:solidFill>
                </a:ln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Запишите   следующие дроби в виде десятичных дробей: </a:t>
            </a:r>
            <a:r>
              <a:rPr lang="ru-RU" dirty="0" smtClean="0">
                <a:solidFill>
                  <a:srgbClr val="993300"/>
                </a:solidFill>
              </a:rPr>
              <a:t>   </a:t>
            </a:r>
          </a:p>
          <a:p>
            <a:pPr>
              <a:buFont typeface="Wingdings" pitchFamily="2" charset="2"/>
              <a:buNone/>
            </a:pPr>
            <a:r>
              <a:rPr lang="ru-RU" dirty="0" smtClean="0"/>
              <a:t>  </a:t>
            </a:r>
            <a:r>
              <a:rPr lang="ru-RU" sz="1300" dirty="0" smtClean="0"/>
              <a:t>      </a:t>
            </a:r>
            <a:endParaRPr lang="ru-RU" sz="1300" dirty="0"/>
          </a:p>
        </p:txBody>
      </p:sp>
      <p:sp>
        <p:nvSpPr>
          <p:cNvPr id="39" name="Прямоугольник 38"/>
          <p:cNvSpPr/>
          <p:nvPr/>
        </p:nvSpPr>
        <p:spPr>
          <a:xfrm>
            <a:off x="8610866" y="1520190"/>
            <a:ext cx="827510" cy="701333"/>
          </a:xfrm>
          <a:prstGeom prst="rect">
            <a:avLst/>
          </a:prstGeom>
        </p:spPr>
        <p:txBody>
          <a:bodyPr wrap="none" lIns="100191" tIns="50095" rIns="100191" bIns="50095">
            <a:spAutoFit/>
          </a:bodyPr>
          <a:lstStyle/>
          <a:p>
            <a:pPr lvl="0"/>
            <a:r>
              <a:rPr lang="ru-RU" sz="39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2,7</a:t>
            </a:r>
          </a:p>
        </p:txBody>
      </p:sp>
      <p:sp>
        <p:nvSpPr>
          <p:cNvPr id="40" name="Прямоугольник 39"/>
          <p:cNvSpPr/>
          <p:nvPr/>
        </p:nvSpPr>
        <p:spPr>
          <a:xfrm>
            <a:off x="8438648" y="2800350"/>
            <a:ext cx="1327647" cy="701333"/>
          </a:xfrm>
          <a:prstGeom prst="rect">
            <a:avLst/>
          </a:prstGeom>
        </p:spPr>
        <p:txBody>
          <a:bodyPr wrap="none" lIns="100191" tIns="50095" rIns="100191" bIns="50095">
            <a:spAutoFit/>
          </a:bodyPr>
          <a:lstStyle/>
          <a:p>
            <a:pPr lvl="0"/>
            <a:r>
              <a:rPr lang="ru-RU" sz="39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0,023</a:t>
            </a:r>
          </a:p>
        </p:txBody>
      </p:sp>
      <p:sp>
        <p:nvSpPr>
          <p:cNvPr id="41" name="Прямоугольник 40"/>
          <p:cNvSpPr/>
          <p:nvPr/>
        </p:nvSpPr>
        <p:spPr>
          <a:xfrm>
            <a:off x="8438648" y="3760470"/>
            <a:ext cx="1077578" cy="701333"/>
          </a:xfrm>
          <a:prstGeom prst="rect">
            <a:avLst/>
          </a:prstGeom>
        </p:spPr>
        <p:txBody>
          <a:bodyPr wrap="none" lIns="100191" tIns="50095" rIns="100191" bIns="50095">
            <a:spAutoFit/>
          </a:bodyPr>
          <a:lstStyle/>
          <a:p>
            <a:pPr lvl="0"/>
            <a:r>
              <a:rPr lang="ru-RU" sz="39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7,01</a:t>
            </a:r>
          </a:p>
        </p:txBody>
      </p:sp>
      <p:sp>
        <p:nvSpPr>
          <p:cNvPr id="42" name="Прямоугольник 41"/>
          <p:cNvSpPr/>
          <p:nvPr/>
        </p:nvSpPr>
        <p:spPr>
          <a:xfrm>
            <a:off x="8438648" y="4800600"/>
            <a:ext cx="1077578" cy="701333"/>
          </a:xfrm>
          <a:prstGeom prst="rect">
            <a:avLst/>
          </a:prstGeom>
        </p:spPr>
        <p:txBody>
          <a:bodyPr wrap="none" lIns="100191" tIns="50095" rIns="100191" bIns="50095">
            <a:spAutoFit/>
          </a:bodyPr>
          <a:lstStyle/>
          <a:p>
            <a:pPr lvl="0"/>
            <a:r>
              <a:rPr lang="ru-RU" sz="39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0,36</a:t>
            </a:r>
          </a:p>
        </p:txBody>
      </p:sp>
      <p:sp>
        <p:nvSpPr>
          <p:cNvPr id="43" name="Прямоугольник 42"/>
          <p:cNvSpPr/>
          <p:nvPr/>
        </p:nvSpPr>
        <p:spPr>
          <a:xfrm>
            <a:off x="8438648" y="5920740"/>
            <a:ext cx="1577715" cy="701333"/>
          </a:xfrm>
          <a:prstGeom prst="rect">
            <a:avLst/>
          </a:prstGeom>
        </p:spPr>
        <p:txBody>
          <a:bodyPr wrap="none" lIns="100191" tIns="50095" rIns="100191" bIns="50095">
            <a:spAutoFit/>
          </a:bodyPr>
          <a:lstStyle/>
          <a:p>
            <a:pPr lvl="0"/>
            <a:r>
              <a:rPr lang="ru-RU" sz="39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9,0045</a:t>
            </a:r>
            <a:endParaRPr lang="ru-RU" sz="3900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4" name="Прямоугольник 43"/>
          <p:cNvSpPr/>
          <p:nvPr/>
        </p:nvSpPr>
        <p:spPr>
          <a:xfrm>
            <a:off x="3530455" y="1520190"/>
            <a:ext cx="827510" cy="701333"/>
          </a:xfrm>
          <a:prstGeom prst="rect">
            <a:avLst/>
          </a:prstGeom>
        </p:spPr>
        <p:txBody>
          <a:bodyPr wrap="none" lIns="100191" tIns="50095" rIns="100191" bIns="50095">
            <a:spAutoFit/>
          </a:bodyPr>
          <a:lstStyle/>
          <a:p>
            <a:pPr lvl="0"/>
            <a:r>
              <a:rPr lang="ru-RU" sz="39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1,4</a:t>
            </a:r>
          </a:p>
        </p:txBody>
      </p:sp>
      <p:sp>
        <p:nvSpPr>
          <p:cNvPr id="45" name="Прямоугольник 44"/>
          <p:cNvSpPr/>
          <p:nvPr/>
        </p:nvSpPr>
        <p:spPr>
          <a:xfrm>
            <a:off x="3272129" y="2800350"/>
            <a:ext cx="1327647" cy="701333"/>
          </a:xfrm>
          <a:prstGeom prst="rect">
            <a:avLst/>
          </a:prstGeom>
        </p:spPr>
        <p:txBody>
          <a:bodyPr wrap="none" lIns="100191" tIns="50095" rIns="100191" bIns="50095">
            <a:spAutoFit/>
          </a:bodyPr>
          <a:lstStyle/>
          <a:p>
            <a:pPr lvl="0"/>
            <a:r>
              <a:rPr lang="ru-RU" sz="39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0,032</a:t>
            </a:r>
          </a:p>
        </p:txBody>
      </p:sp>
      <p:sp>
        <p:nvSpPr>
          <p:cNvPr id="46" name="Прямоугольник 45"/>
          <p:cNvSpPr/>
          <p:nvPr/>
        </p:nvSpPr>
        <p:spPr>
          <a:xfrm>
            <a:off x="3358238" y="3760470"/>
            <a:ext cx="1077578" cy="701333"/>
          </a:xfrm>
          <a:prstGeom prst="rect">
            <a:avLst/>
          </a:prstGeom>
        </p:spPr>
        <p:txBody>
          <a:bodyPr wrap="none" lIns="100191" tIns="50095" rIns="100191" bIns="50095">
            <a:spAutoFit/>
          </a:bodyPr>
          <a:lstStyle/>
          <a:p>
            <a:pPr lvl="0"/>
            <a:r>
              <a:rPr lang="ru-RU" sz="39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5,04</a:t>
            </a:r>
          </a:p>
        </p:txBody>
      </p:sp>
      <p:sp>
        <p:nvSpPr>
          <p:cNvPr id="47" name="Прямоугольник 46"/>
          <p:cNvSpPr/>
          <p:nvPr/>
        </p:nvSpPr>
        <p:spPr>
          <a:xfrm>
            <a:off x="3358238" y="4880610"/>
            <a:ext cx="1077578" cy="701333"/>
          </a:xfrm>
          <a:prstGeom prst="rect">
            <a:avLst/>
          </a:prstGeom>
        </p:spPr>
        <p:txBody>
          <a:bodyPr wrap="none" lIns="100191" tIns="50095" rIns="100191" bIns="50095">
            <a:spAutoFit/>
          </a:bodyPr>
          <a:lstStyle/>
          <a:p>
            <a:pPr lvl="0"/>
            <a:r>
              <a:rPr lang="ru-RU" sz="39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0,63</a:t>
            </a:r>
          </a:p>
        </p:txBody>
      </p:sp>
      <p:sp>
        <p:nvSpPr>
          <p:cNvPr id="48" name="Прямоугольник 47"/>
          <p:cNvSpPr/>
          <p:nvPr/>
        </p:nvSpPr>
        <p:spPr>
          <a:xfrm>
            <a:off x="3186020" y="5920740"/>
            <a:ext cx="1577715" cy="701333"/>
          </a:xfrm>
          <a:prstGeom prst="rect">
            <a:avLst/>
          </a:prstGeom>
        </p:spPr>
        <p:txBody>
          <a:bodyPr wrap="none" lIns="100191" tIns="50095" rIns="100191" bIns="50095">
            <a:spAutoFit/>
          </a:bodyPr>
          <a:lstStyle/>
          <a:p>
            <a:pPr lvl="0"/>
            <a:r>
              <a:rPr lang="ru-RU" sz="39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8,0054</a:t>
            </a:r>
            <a:endParaRPr lang="ru-RU" sz="3900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0" y="1360170"/>
            <a:ext cx="1033304" cy="778277"/>
          </a:xfrm>
          <a:prstGeom prst="rect">
            <a:avLst/>
          </a:prstGeom>
          <a:noFill/>
        </p:spPr>
        <p:txBody>
          <a:bodyPr wrap="square" lIns="100191" tIns="50095" rIns="100191" bIns="50095" rtlCol="0">
            <a:spAutoFit/>
          </a:bodyPr>
          <a:lstStyle/>
          <a:p>
            <a:r>
              <a:rPr lang="ru-RU" sz="4400" dirty="0" smtClean="0">
                <a:latin typeface="Arial Black" pitchFamily="34" charset="0"/>
              </a:rPr>
              <a:t>1в</a:t>
            </a:r>
            <a:endParaRPr lang="ru-RU" sz="4400" dirty="0">
              <a:latin typeface="Arial Black" pitchFamily="34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5252628" y="1280160"/>
            <a:ext cx="1033304" cy="778277"/>
          </a:xfrm>
          <a:prstGeom prst="rect">
            <a:avLst/>
          </a:prstGeom>
          <a:noFill/>
        </p:spPr>
        <p:txBody>
          <a:bodyPr wrap="square" lIns="100191" tIns="50095" rIns="100191" bIns="50095" rtlCol="0">
            <a:spAutoFit/>
          </a:bodyPr>
          <a:lstStyle/>
          <a:p>
            <a:r>
              <a:rPr lang="ru-RU" sz="4400" dirty="0" smtClean="0">
                <a:latin typeface="Arial Black" pitchFamily="34" charset="0"/>
              </a:rPr>
              <a:t>2в</a:t>
            </a:r>
            <a:endParaRPr lang="ru-RU" sz="4400" dirty="0">
              <a:latin typeface="Arial Black" pitchFamily="34" charset="0"/>
            </a:endParaRPr>
          </a:p>
        </p:txBody>
      </p:sp>
      <p:sp>
        <p:nvSpPr>
          <p:cNvPr id="51" name="Равно 50"/>
          <p:cNvSpPr/>
          <p:nvPr/>
        </p:nvSpPr>
        <p:spPr>
          <a:xfrm>
            <a:off x="2583259" y="1760220"/>
            <a:ext cx="602761" cy="400050"/>
          </a:xfrm>
          <a:prstGeom prst="mathEqua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191" tIns="50095" rIns="100191" bIns="50095"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52" name="Равно 51"/>
          <p:cNvSpPr/>
          <p:nvPr/>
        </p:nvSpPr>
        <p:spPr>
          <a:xfrm>
            <a:off x="2583259" y="2960370"/>
            <a:ext cx="602761" cy="400050"/>
          </a:xfrm>
          <a:prstGeom prst="mathEqua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191" tIns="50095" rIns="100191" bIns="50095"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53" name="Равно 52"/>
          <p:cNvSpPr/>
          <p:nvPr/>
        </p:nvSpPr>
        <p:spPr>
          <a:xfrm>
            <a:off x="2583259" y="3920490"/>
            <a:ext cx="602761" cy="400050"/>
          </a:xfrm>
          <a:prstGeom prst="mathEqua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191" tIns="50095" rIns="100191" bIns="50095"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54" name="Равно 53"/>
          <p:cNvSpPr/>
          <p:nvPr/>
        </p:nvSpPr>
        <p:spPr>
          <a:xfrm>
            <a:off x="2583259" y="5040630"/>
            <a:ext cx="602761" cy="400050"/>
          </a:xfrm>
          <a:prstGeom prst="mathEqua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191" tIns="50095" rIns="100191" bIns="50095"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55" name="Равно 54"/>
          <p:cNvSpPr/>
          <p:nvPr/>
        </p:nvSpPr>
        <p:spPr>
          <a:xfrm>
            <a:off x="2583259" y="6080760"/>
            <a:ext cx="602761" cy="400050"/>
          </a:xfrm>
          <a:prstGeom prst="mathEqua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191" tIns="50095" rIns="100191" bIns="50095"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56" name="Равно 55"/>
          <p:cNvSpPr/>
          <p:nvPr/>
        </p:nvSpPr>
        <p:spPr>
          <a:xfrm>
            <a:off x="7749778" y="6080760"/>
            <a:ext cx="602761" cy="400050"/>
          </a:xfrm>
          <a:prstGeom prst="mathEqua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191" tIns="50095" rIns="100191" bIns="50095"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57" name="Равно 56"/>
          <p:cNvSpPr/>
          <p:nvPr/>
        </p:nvSpPr>
        <p:spPr>
          <a:xfrm>
            <a:off x="7749778" y="4960620"/>
            <a:ext cx="602761" cy="400050"/>
          </a:xfrm>
          <a:prstGeom prst="mathEqua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191" tIns="50095" rIns="100191" bIns="50095"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58" name="Равно 57"/>
          <p:cNvSpPr/>
          <p:nvPr/>
        </p:nvSpPr>
        <p:spPr>
          <a:xfrm>
            <a:off x="7749778" y="3920490"/>
            <a:ext cx="602761" cy="400050"/>
          </a:xfrm>
          <a:prstGeom prst="mathEqua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191" tIns="50095" rIns="100191" bIns="50095"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59" name="Равно 58"/>
          <p:cNvSpPr/>
          <p:nvPr/>
        </p:nvSpPr>
        <p:spPr>
          <a:xfrm>
            <a:off x="7749778" y="2960370"/>
            <a:ext cx="602761" cy="400050"/>
          </a:xfrm>
          <a:prstGeom prst="mathEqua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191" tIns="50095" rIns="100191" bIns="50095"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60" name="Равно 59"/>
          <p:cNvSpPr/>
          <p:nvPr/>
        </p:nvSpPr>
        <p:spPr>
          <a:xfrm>
            <a:off x="7749778" y="1680210"/>
            <a:ext cx="602761" cy="400050"/>
          </a:xfrm>
          <a:prstGeom prst="mathEqua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191" tIns="50095" rIns="100191" bIns="50095"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61" name="Line 17"/>
          <p:cNvSpPr>
            <a:spLocks noChangeShapeType="1"/>
          </p:cNvSpPr>
          <p:nvPr/>
        </p:nvSpPr>
        <p:spPr bwMode="auto">
          <a:xfrm>
            <a:off x="5252628" y="1200150"/>
            <a:ext cx="0" cy="5680710"/>
          </a:xfrm>
          <a:prstGeom prst="line">
            <a:avLst/>
          </a:prstGeom>
          <a:noFill/>
          <a:ln w="76200" cmpd="tri">
            <a:solidFill>
              <a:schemeClr val="tx1"/>
            </a:solidFill>
            <a:round/>
            <a:headEnd/>
            <a:tailEnd/>
          </a:ln>
          <a:effectLst/>
        </p:spPr>
        <p:txBody>
          <a:bodyPr lIns="100191" tIns="50095" rIns="100191" bIns="50095"/>
          <a:lstStyle/>
          <a:p>
            <a:endParaRPr lang="ru-RU"/>
          </a:p>
        </p:txBody>
      </p:sp>
      <p:grpSp>
        <p:nvGrpSpPr>
          <p:cNvPr id="62" name="Group 101"/>
          <p:cNvGrpSpPr>
            <a:grpSpLocks/>
          </p:cNvGrpSpPr>
          <p:nvPr/>
        </p:nvGrpSpPr>
        <p:grpSpPr bwMode="auto">
          <a:xfrm>
            <a:off x="3099912" y="1120140"/>
            <a:ext cx="1894390" cy="5760720"/>
            <a:chOff x="2064" y="192"/>
            <a:chExt cx="3599" cy="4057"/>
          </a:xfrm>
        </p:grpSpPr>
        <p:sp>
          <p:nvSpPr>
            <p:cNvPr id="63" name="Freeform 102"/>
            <p:cNvSpPr>
              <a:spLocks/>
            </p:cNvSpPr>
            <p:nvPr/>
          </p:nvSpPr>
          <p:spPr bwMode="auto">
            <a:xfrm>
              <a:off x="2064" y="365"/>
              <a:ext cx="3599" cy="3884"/>
            </a:xfrm>
            <a:custGeom>
              <a:avLst/>
              <a:gdLst/>
              <a:ahLst/>
              <a:cxnLst>
                <a:cxn ang="0">
                  <a:pos x="387" y="180"/>
                </a:cxn>
                <a:cxn ang="0">
                  <a:pos x="587" y="20"/>
                </a:cxn>
                <a:cxn ang="0">
                  <a:pos x="801" y="188"/>
                </a:cxn>
                <a:cxn ang="0">
                  <a:pos x="1034" y="4"/>
                </a:cxn>
                <a:cxn ang="0">
                  <a:pos x="1268" y="164"/>
                </a:cxn>
                <a:cxn ang="0">
                  <a:pos x="1508" y="20"/>
                </a:cxn>
                <a:cxn ang="0">
                  <a:pos x="1741" y="180"/>
                </a:cxn>
                <a:cxn ang="0">
                  <a:pos x="1981" y="20"/>
                </a:cxn>
                <a:cxn ang="0">
                  <a:pos x="2208" y="188"/>
                </a:cxn>
                <a:cxn ang="0">
                  <a:pos x="2428" y="20"/>
                </a:cxn>
                <a:cxn ang="0">
                  <a:pos x="2669" y="212"/>
                </a:cxn>
                <a:cxn ang="0">
                  <a:pos x="2882" y="44"/>
                </a:cxn>
                <a:cxn ang="0">
                  <a:pos x="3029" y="260"/>
                </a:cxn>
                <a:cxn ang="0">
                  <a:pos x="3312" y="59"/>
                </a:cxn>
                <a:cxn ang="0">
                  <a:pos x="3480" y="251"/>
                </a:cxn>
                <a:cxn ang="0">
                  <a:pos x="3488" y="827"/>
                </a:cxn>
                <a:cxn ang="0">
                  <a:pos x="3456" y="1763"/>
                </a:cxn>
                <a:cxn ang="0">
                  <a:pos x="3408" y="2499"/>
                </a:cxn>
                <a:cxn ang="0">
                  <a:pos x="3416" y="3083"/>
                </a:cxn>
                <a:cxn ang="0">
                  <a:pos x="3488" y="3419"/>
                </a:cxn>
                <a:cxn ang="0">
                  <a:pos x="3589" y="3524"/>
                </a:cxn>
                <a:cxn ang="0">
                  <a:pos x="3549" y="3572"/>
                </a:cxn>
                <a:cxn ang="0">
                  <a:pos x="3389" y="3668"/>
                </a:cxn>
                <a:cxn ang="0">
                  <a:pos x="3229" y="3668"/>
                </a:cxn>
                <a:cxn ang="0">
                  <a:pos x="2909" y="3572"/>
                </a:cxn>
                <a:cxn ang="0">
                  <a:pos x="2709" y="3764"/>
                </a:cxn>
                <a:cxn ang="0">
                  <a:pos x="2468" y="3860"/>
                </a:cxn>
                <a:cxn ang="0">
                  <a:pos x="2068" y="3668"/>
                </a:cxn>
                <a:cxn ang="0">
                  <a:pos x="1628" y="3860"/>
                </a:cxn>
                <a:cxn ang="0">
                  <a:pos x="1067" y="3668"/>
                </a:cxn>
                <a:cxn ang="0">
                  <a:pos x="627" y="3860"/>
                </a:cxn>
                <a:cxn ang="0">
                  <a:pos x="347" y="3812"/>
                </a:cxn>
                <a:cxn ang="0">
                  <a:pos x="27" y="3620"/>
                </a:cxn>
                <a:cxn ang="0">
                  <a:pos x="187" y="3524"/>
                </a:cxn>
                <a:cxn ang="0">
                  <a:pos x="307" y="3044"/>
                </a:cxn>
                <a:cxn ang="0">
                  <a:pos x="352" y="2331"/>
                </a:cxn>
                <a:cxn ang="0">
                  <a:pos x="347" y="1076"/>
                </a:cxn>
                <a:cxn ang="0">
                  <a:pos x="336" y="523"/>
                </a:cxn>
                <a:cxn ang="0">
                  <a:pos x="389" y="176"/>
                </a:cxn>
              </a:cxnLst>
              <a:rect l="0" t="0" r="r" b="b"/>
              <a:pathLst>
                <a:path w="3599" h="3884">
                  <a:moveTo>
                    <a:pt x="387" y="180"/>
                  </a:moveTo>
                  <a:cubicBezTo>
                    <a:pt x="420" y="155"/>
                    <a:pt x="518" y="19"/>
                    <a:pt x="587" y="20"/>
                  </a:cubicBezTo>
                  <a:cubicBezTo>
                    <a:pt x="656" y="21"/>
                    <a:pt x="726" y="191"/>
                    <a:pt x="801" y="188"/>
                  </a:cubicBezTo>
                  <a:cubicBezTo>
                    <a:pt x="875" y="185"/>
                    <a:pt x="957" y="8"/>
                    <a:pt x="1034" y="4"/>
                  </a:cubicBezTo>
                  <a:cubicBezTo>
                    <a:pt x="1112" y="0"/>
                    <a:pt x="1188" y="161"/>
                    <a:pt x="1268" y="164"/>
                  </a:cubicBezTo>
                  <a:cubicBezTo>
                    <a:pt x="1347" y="167"/>
                    <a:pt x="1429" y="17"/>
                    <a:pt x="1508" y="20"/>
                  </a:cubicBezTo>
                  <a:cubicBezTo>
                    <a:pt x="1587" y="23"/>
                    <a:pt x="1662" y="180"/>
                    <a:pt x="1741" y="180"/>
                  </a:cubicBezTo>
                  <a:cubicBezTo>
                    <a:pt x="1821" y="180"/>
                    <a:pt x="1904" y="19"/>
                    <a:pt x="1981" y="20"/>
                  </a:cubicBezTo>
                  <a:cubicBezTo>
                    <a:pt x="2059" y="21"/>
                    <a:pt x="2134" y="188"/>
                    <a:pt x="2208" y="188"/>
                  </a:cubicBezTo>
                  <a:cubicBezTo>
                    <a:pt x="2283" y="188"/>
                    <a:pt x="2352" y="16"/>
                    <a:pt x="2428" y="20"/>
                  </a:cubicBezTo>
                  <a:cubicBezTo>
                    <a:pt x="2505" y="24"/>
                    <a:pt x="2593" y="208"/>
                    <a:pt x="2669" y="212"/>
                  </a:cubicBezTo>
                  <a:cubicBezTo>
                    <a:pt x="2745" y="216"/>
                    <a:pt x="2822" y="36"/>
                    <a:pt x="2882" y="44"/>
                  </a:cubicBezTo>
                  <a:cubicBezTo>
                    <a:pt x="2942" y="52"/>
                    <a:pt x="2957" y="257"/>
                    <a:pt x="3029" y="260"/>
                  </a:cubicBezTo>
                  <a:cubicBezTo>
                    <a:pt x="3101" y="263"/>
                    <a:pt x="3237" y="60"/>
                    <a:pt x="3312" y="59"/>
                  </a:cubicBezTo>
                  <a:cubicBezTo>
                    <a:pt x="3387" y="58"/>
                    <a:pt x="3451" y="123"/>
                    <a:pt x="3480" y="251"/>
                  </a:cubicBezTo>
                  <a:cubicBezTo>
                    <a:pt x="3509" y="379"/>
                    <a:pt x="3492" y="575"/>
                    <a:pt x="3488" y="827"/>
                  </a:cubicBezTo>
                  <a:cubicBezTo>
                    <a:pt x="3484" y="1079"/>
                    <a:pt x="3469" y="1484"/>
                    <a:pt x="3456" y="1763"/>
                  </a:cubicBezTo>
                  <a:cubicBezTo>
                    <a:pt x="3443" y="2042"/>
                    <a:pt x="3415" y="2279"/>
                    <a:pt x="3408" y="2499"/>
                  </a:cubicBezTo>
                  <a:cubicBezTo>
                    <a:pt x="3401" y="2719"/>
                    <a:pt x="3403" y="2930"/>
                    <a:pt x="3416" y="3083"/>
                  </a:cubicBezTo>
                  <a:cubicBezTo>
                    <a:pt x="3429" y="3236"/>
                    <a:pt x="3459" y="3346"/>
                    <a:pt x="3488" y="3419"/>
                  </a:cubicBezTo>
                  <a:cubicBezTo>
                    <a:pt x="3517" y="3492"/>
                    <a:pt x="3579" y="3499"/>
                    <a:pt x="3589" y="3524"/>
                  </a:cubicBezTo>
                  <a:cubicBezTo>
                    <a:pt x="3599" y="3549"/>
                    <a:pt x="3583" y="3548"/>
                    <a:pt x="3549" y="3572"/>
                  </a:cubicBezTo>
                  <a:cubicBezTo>
                    <a:pt x="3516" y="3596"/>
                    <a:pt x="3443" y="3652"/>
                    <a:pt x="3389" y="3668"/>
                  </a:cubicBezTo>
                  <a:cubicBezTo>
                    <a:pt x="3336" y="3684"/>
                    <a:pt x="3309" y="3684"/>
                    <a:pt x="3229" y="3668"/>
                  </a:cubicBezTo>
                  <a:cubicBezTo>
                    <a:pt x="3149" y="3652"/>
                    <a:pt x="2996" y="3556"/>
                    <a:pt x="2909" y="3572"/>
                  </a:cubicBezTo>
                  <a:cubicBezTo>
                    <a:pt x="2822" y="3588"/>
                    <a:pt x="2782" y="3716"/>
                    <a:pt x="2709" y="3764"/>
                  </a:cubicBezTo>
                  <a:cubicBezTo>
                    <a:pt x="2635" y="3812"/>
                    <a:pt x="2575" y="3876"/>
                    <a:pt x="2468" y="3860"/>
                  </a:cubicBezTo>
                  <a:cubicBezTo>
                    <a:pt x="2362" y="3844"/>
                    <a:pt x="2208" y="3668"/>
                    <a:pt x="2068" y="3668"/>
                  </a:cubicBezTo>
                  <a:cubicBezTo>
                    <a:pt x="1928" y="3668"/>
                    <a:pt x="1795" y="3860"/>
                    <a:pt x="1628" y="3860"/>
                  </a:cubicBezTo>
                  <a:cubicBezTo>
                    <a:pt x="1461" y="3860"/>
                    <a:pt x="1234" y="3668"/>
                    <a:pt x="1067" y="3668"/>
                  </a:cubicBezTo>
                  <a:cubicBezTo>
                    <a:pt x="901" y="3668"/>
                    <a:pt x="747" y="3836"/>
                    <a:pt x="627" y="3860"/>
                  </a:cubicBezTo>
                  <a:cubicBezTo>
                    <a:pt x="507" y="3884"/>
                    <a:pt x="447" y="3852"/>
                    <a:pt x="347" y="3812"/>
                  </a:cubicBezTo>
                  <a:cubicBezTo>
                    <a:pt x="247" y="3772"/>
                    <a:pt x="53" y="3668"/>
                    <a:pt x="27" y="3620"/>
                  </a:cubicBezTo>
                  <a:cubicBezTo>
                    <a:pt x="0" y="3572"/>
                    <a:pt x="140" y="3620"/>
                    <a:pt x="187" y="3524"/>
                  </a:cubicBezTo>
                  <a:cubicBezTo>
                    <a:pt x="234" y="3428"/>
                    <a:pt x="280" y="3243"/>
                    <a:pt x="307" y="3044"/>
                  </a:cubicBezTo>
                  <a:cubicBezTo>
                    <a:pt x="334" y="2845"/>
                    <a:pt x="345" y="2659"/>
                    <a:pt x="352" y="2331"/>
                  </a:cubicBezTo>
                  <a:cubicBezTo>
                    <a:pt x="359" y="2003"/>
                    <a:pt x="350" y="1377"/>
                    <a:pt x="347" y="1076"/>
                  </a:cubicBezTo>
                  <a:cubicBezTo>
                    <a:pt x="344" y="775"/>
                    <a:pt x="329" y="673"/>
                    <a:pt x="336" y="523"/>
                  </a:cubicBezTo>
                  <a:cubicBezTo>
                    <a:pt x="343" y="373"/>
                    <a:pt x="378" y="248"/>
                    <a:pt x="389" y="176"/>
                  </a:cubicBezTo>
                </a:path>
              </a:pathLst>
            </a:custGeom>
            <a:gradFill rotWithShape="1">
              <a:gsLst>
                <a:gs pos="0">
                  <a:schemeClr val="accent1"/>
                </a:gs>
                <a:gs pos="50000">
                  <a:schemeClr val="bg1"/>
                </a:gs>
                <a:gs pos="100000">
                  <a:schemeClr val="accent1"/>
                </a:gs>
              </a:gsLst>
              <a:lin ang="0" scaled="1"/>
            </a:gradFill>
            <a:ln w="9525" cap="flat" cmpd="sng">
              <a:solidFill>
                <a:schemeClr val="tx2"/>
              </a:solidFill>
              <a:prstDash val="solid"/>
              <a:round/>
              <a:headEnd type="none" w="lg" len="lg"/>
              <a:tailEnd type="none" w="lg" len="lg"/>
            </a:ln>
            <a:effectLst/>
          </p:spPr>
          <p:txBody>
            <a:bodyPr/>
            <a:lstStyle/>
            <a:p>
              <a:pPr>
                <a:defRPr/>
              </a:pPr>
              <a:endParaRPr lang="ru-RU" dirty="0">
                <a:latin typeface="+mn-lt"/>
              </a:endParaRPr>
            </a:p>
          </p:txBody>
        </p:sp>
        <p:grpSp>
          <p:nvGrpSpPr>
            <p:cNvPr id="64" name="Group 103"/>
            <p:cNvGrpSpPr>
              <a:grpSpLocks/>
            </p:cNvGrpSpPr>
            <p:nvPr/>
          </p:nvGrpSpPr>
          <p:grpSpPr bwMode="auto">
            <a:xfrm>
              <a:off x="2560" y="192"/>
              <a:ext cx="134" cy="385"/>
              <a:chOff x="275" y="191"/>
              <a:chExt cx="161" cy="385"/>
            </a:xfrm>
          </p:grpSpPr>
          <p:sp>
            <p:nvSpPr>
              <p:cNvPr id="86" name="Oval 104"/>
              <p:cNvSpPr>
                <a:spLocks noChangeArrowheads="1"/>
              </p:cNvSpPr>
              <p:nvPr/>
            </p:nvSpPr>
            <p:spPr bwMode="auto">
              <a:xfrm>
                <a:off x="336" y="480"/>
                <a:ext cx="48" cy="96"/>
              </a:xfrm>
              <a:prstGeom prst="ellipse">
                <a:avLst/>
              </a:prstGeom>
              <a:noFill/>
              <a:ln w="9525">
                <a:solidFill>
                  <a:schemeClr val="tx2"/>
                </a:solidFill>
                <a:round/>
                <a:headEnd type="none" w="lg" len="lg"/>
                <a:tailEnd type="none" w="lg" len="lg"/>
              </a:ln>
            </p:spPr>
            <p:txBody>
              <a:bodyPr wrap="none" anchor="ctr"/>
              <a:lstStyle/>
              <a:p>
                <a:endParaRPr lang="ru-RU">
                  <a:latin typeface="Georgia" pitchFamily="18" charset="0"/>
                </a:endParaRPr>
              </a:p>
            </p:txBody>
          </p:sp>
          <p:sp>
            <p:nvSpPr>
              <p:cNvPr id="87" name="Freeform 105"/>
              <p:cNvSpPr>
                <a:spLocks/>
              </p:cNvSpPr>
              <p:nvPr/>
            </p:nvSpPr>
            <p:spPr bwMode="auto">
              <a:xfrm>
                <a:off x="275" y="191"/>
                <a:ext cx="161" cy="366"/>
              </a:xfrm>
              <a:custGeom>
                <a:avLst/>
                <a:gdLst/>
                <a:ahLst/>
                <a:cxnLst>
                  <a:cxn ang="0">
                    <a:pos x="97" y="295"/>
                  </a:cxn>
                  <a:cxn ang="0">
                    <a:pos x="88" y="363"/>
                  </a:cxn>
                  <a:cxn ang="0">
                    <a:pos x="51" y="319"/>
                  </a:cxn>
                  <a:cxn ang="0">
                    <a:pos x="6" y="216"/>
                  </a:cxn>
                  <a:cxn ang="0">
                    <a:pos x="13" y="95"/>
                  </a:cxn>
                  <a:cxn ang="0">
                    <a:pos x="37" y="25"/>
                  </a:cxn>
                  <a:cxn ang="0">
                    <a:pos x="82" y="0"/>
                  </a:cxn>
                  <a:cxn ang="0">
                    <a:pos x="130" y="25"/>
                  </a:cxn>
                  <a:cxn ang="0">
                    <a:pos x="156" y="81"/>
                  </a:cxn>
                  <a:cxn ang="0">
                    <a:pos x="159" y="198"/>
                  </a:cxn>
                  <a:cxn ang="0">
                    <a:pos x="145" y="198"/>
                  </a:cxn>
                  <a:cxn ang="0">
                    <a:pos x="133" y="195"/>
                  </a:cxn>
                  <a:cxn ang="0">
                    <a:pos x="136" y="134"/>
                  </a:cxn>
                  <a:cxn ang="0">
                    <a:pos x="129" y="85"/>
                  </a:cxn>
                  <a:cxn ang="0">
                    <a:pos x="108" y="53"/>
                  </a:cxn>
                  <a:cxn ang="0">
                    <a:pos x="82" y="43"/>
                  </a:cxn>
                  <a:cxn ang="0">
                    <a:pos x="61" y="53"/>
                  </a:cxn>
                  <a:cxn ang="0">
                    <a:pos x="42" y="111"/>
                  </a:cxn>
                  <a:cxn ang="0">
                    <a:pos x="39" y="193"/>
                  </a:cxn>
                  <a:cxn ang="0">
                    <a:pos x="58" y="264"/>
                  </a:cxn>
                  <a:cxn ang="0">
                    <a:pos x="84" y="292"/>
                  </a:cxn>
                  <a:cxn ang="0">
                    <a:pos x="97" y="295"/>
                  </a:cxn>
                </a:cxnLst>
                <a:rect l="0" t="0" r="r" b="b"/>
                <a:pathLst>
                  <a:path w="161" h="367">
                    <a:moveTo>
                      <a:pt x="97" y="295"/>
                    </a:moveTo>
                    <a:cubicBezTo>
                      <a:pt x="98" y="308"/>
                      <a:pt x="96" y="359"/>
                      <a:pt x="88" y="363"/>
                    </a:cubicBezTo>
                    <a:cubicBezTo>
                      <a:pt x="80" y="367"/>
                      <a:pt x="65" y="344"/>
                      <a:pt x="51" y="319"/>
                    </a:cubicBezTo>
                    <a:cubicBezTo>
                      <a:pt x="37" y="294"/>
                      <a:pt x="12" y="253"/>
                      <a:pt x="6" y="216"/>
                    </a:cubicBezTo>
                    <a:cubicBezTo>
                      <a:pt x="0" y="179"/>
                      <a:pt x="8" y="127"/>
                      <a:pt x="13" y="95"/>
                    </a:cubicBezTo>
                    <a:cubicBezTo>
                      <a:pt x="18" y="63"/>
                      <a:pt x="25" y="41"/>
                      <a:pt x="37" y="25"/>
                    </a:cubicBezTo>
                    <a:cubicBezTo>
                      <a:pt x="49" y="9"/>
                      <a:pt x="67" y="0"/>
                      <a:pt x="82" y="0"/>
                    </a:cubicBezTo>
                    <a:cubicBezTo>
                      <a:pt x="97" y="0"/>
                      <a:pt x="118" y="11"/>
                      <a:pt x="130" y="25"/>
                    </a:cubicBezTo>
                    <a:cubicBezTo>
                      <a:pt x="142" y="39"/>
                      <a:pt x="151" y="52"/>
                      <a:pt x="156" y="81"/>
                    </a:cubicBezTo>
                    <a:cubicBezTo>
                      <a:pt x="161" y="110"/>
                      <a:pt x="161" y="179"/>
                      <a:pt x="159" y="198"/>
                    </a:cubicBezTo>
                    <a:cubicBezTo>
                      <a:pt x="157" y="217"/>
                      <a:pt x="149" y="198"/>
                      <a:pt x="145" y="198"/>
                    </a:cubicBezTo>
                    <a:cubicBezTo>
                      <a:pt x="141" y="198"/>
                      <a:pt x="134" y="206"/>
                      <a:pt x="133" y="195"/>
                    </a:cubicBezTo>
                    <a:cubicBezTo>
                      <a:pt x="132" y="184"/>
                      <a:pt x="137" y="152"/>
                      <a:pt x="136" y="134"/>
                    </a:cubicBezTo>
                    <a:cubicBezTo>
                      <a:pt x="135" y="116"/>
                      <a:pt x="134" y="98"/>
                      <a:pt x="129" y="85"/>
                    </a:cubicBezTo>
                    <a:cubicBezTo>
                      <a:pt x="124" y="72"/>
                      <a:pt x="116" y="60"/>
                      <a:pt x="108" y="53"/>
                    </a:cubicBezTo>
                    <a:cubicBezTo>
                      <a:pt x="100" y="46"/>
                      <a:pt x="90" y="43"/>
                      <a:pt x="82" y="43"/>
                    </a:cubicBezTo>
                    <a:cubicBezTo>
                      <a:pt x="74" y="43"/>
                      <a:pt x="68" y="42"/>
                      <a:pt x="61" y="53"/>
                    </a:cubicBezTo>
                    <a:cubicBezTo>
                      <a:pt x="54" y="64"/>
                      <a:pt x="46" y="88"/>
                      <a:pt x="42" y="111"/>
                    </a:cubicBezTo>
                    <a:cubicBezTo>
                      <a:pt x="38" y="134"/>
                      <a:pt x="36" y="167"/>
                      <a:pt x="39" y="193"/>
                    </a:cubicBezTo>
                    <a:cubicBezTo>
                      <a:pt x="42" y="219"/>
                      <a:pt x="51" y="248"/>
                      <a:pt x="58" y="264"/>
                    </a:cubicBezTo>
                    <a:cubicBezTo>
                      <a:pt x="65" y="280"/>
                      <a:pt x="78" y="287"/>
                      <a:pt x="84" y="292"/>
                    </a:cubicBezTo>
                    <a:cubicBezTo>
                      <a:pt x="90" y="297"/>
                      <a:pt x="94" y="295"/>
                      <a:pt x="97" y="295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chemeClr val="bg1">
                      <a:alpha val="49001"/>
                    </a:schemeClr>
                  </a:gs>
                  <a:gs pos="50000">
                    <a:srgbClr val="0000FF">
                      <a:alpha val="45000"/>
                    </a:srgbClr>
                  </a:gs>
                  <a:gs pos="100000">
                    <a:schemeClr val="bg1">
                      <a:alpha val="49001"/>
                    </a:schemeClr>
                  </a:gs>
                </a:gsLst>
                <a:lin ang="0" scaled="1"/>
              </a:gradFill>
              <a:ln w="9525" cap="flat" cmpd="sng">
                <a:solidFill>
                  <a:srgbClr val="0000FF">
                    <a:alpha val="50000"/>
                  </a:srgbClr>
                </a:solidFill>
                <a:prstDash val="solid"/>
                <a:round/>
                <a:headEnd type="none" w="lg" len="lg"/>
                <a:tailEnd type="none" w="lg" len="lg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 dirty="0">
                  <a:latin typeface="+mn-lt"/>
                </a:endParaRPr>
              </a:p>
            </p:txBody>
          </p:sp>
        </p:grpSp>
        <p:grpSp>
          <p:nvGrpSpPr>
            <p:cNvPr id="65" name="Group 106"/>
            <p:cNvGrpSpPr>
              <a:grpSpLocks/>
            </p:cNvGrpSpPr>
            <p:nvPr/>
          </p:nvGrpSpPr>
          <p:grpSpPr bwMode="auto">
            <a:xfrm>
              <a:off x="3010" y="193"/>
              <a:ext cx="134" cy="385"/>
              <a:chOff x="276" y="191"/>
              <a:chExt cx="161" cy="385"/>
            </a:xfrm>
          </p:grpSpPr>
          <p:sp>
            <p:nvSpPr>
              <p:cNvPr id="84" name="Oval 107"/>
              <p:cNvSpPr>
                <a:spLocks noChangeArrowheads="1"/>
              </p:cNvSpPr>
              <p:nvPr/>
            </p:nvSpPr>
            <p:spPr bwMode="auto">
              <a:xfrm>
                <a:off x="336" y="480"/>
                <a:ext cx="48" cy="96"/>
              </a:xfrm>
              <a:prstGeom prst="ellipse">
                <a:avLst/>
              </a:prstGeom>
              <a:noFill/>
              <a:ln w="9525">
                <a:solidFill>
                  <a:schemeClr val="tx2"/>
                </a:solidFill>
                <a:round/>
                <a:headEnd type="none" w="lg" len="lg"/>
                <a:tailEnd type="none" w="lg" len="lg"/>
              </a:ln>
            </p:spPr>
            <p:txBody>
              <a:bodyPr wrap="none" anchor="ctr"/>
              <a:lstStyle/>
              <a:p>
                <a:endParaRPr lang="ru-RU">
                  <a:latin typeface="Georgia" pitchFamily="18" charset="0"/>
                </a:endParaRPr>
              </a:p>
            </p:txBody>
          </p:sp>
          <p:sp>
            <p:nvSpPr>
              <p:cNvPr id="85" name="Freeform 108"/>
              <p:cNvSpPr>
                <a:spLocks/>
              </p:cNvSpPr>
              <p:nvPr/>
            </p:nvSpPr>
            <p:spPr bwMode="auto">
              <a:xfrm>
                <a:off x="276" y="191"/>
                <a:ext cx="161" cy="366"/>
              </a:xfrm>
              <a:custGeom>
                <a:avLst/>
                <a:gdLst/>
                <a:ahLst/>
                <a:cxnLst>
                  <a:cxn ang="0">
                    <a:pos x="97" y="295"/>
                  </a:cxn>
                  <a:cxn ang="0">
                    <a:pos x="88" y="363"/>
                  </a:cxn>
                  <a:cxn ang="0">
                    <a:pos x="51" y="319"/>
                  </a:cxn>
                  <a:cxn ang="0">
                    <a:pos x="6" y="216"/>
                  </a:cxn>
                  <a:cxn ang="0">
                    <a:pos x="13" y="95"/>
                  </a:cxn>
                  <a:cxn ang="0">
                    <a:pos x="37" y="25"/>
                  </a:cxn>
                  <a:cxn ang="0">
                    <a:pos x="82" y="0"/>
                  </a:cxn>
                  <a:cxn ang="0">
                    <a:pos x="130" y="25"/>
                  </a:cxn>
                  <a:cxn ang="0">
                    <a:pos x="156" y="81"/>
                  </a:cxn>
                  <a:cxn ang="0">
                    <a:pos x="159" y="198"/>
                  </a:cxn>
                  <a:cxn ang="0">
                    <a:pos x="145" y="198"/>
                  </a:cxn>
                  <a:cxn ang="0">
                    <a:pos x="133" y="195"/>
                  </a:cxn>
                  <a:cxn ang="0">
                    <a:pos x="136" y="134"/>
                  </a:cxn>
                  <a:cxn ang="0">
                    <a:pos x="129" y="85"/>
                  </a:cxn>
                  <a:cxn ang="0">
                    <a:pos x="108" y="53"/>
                  </a:cxn>
                  <a:cxn ang="0">
                    <a:pos x="82" y="43"/>
                  </a:cxn>
                  <a:cxn ang="0">
                    <a:pos x="61" y="53"/>
                  </a:cxn>
                  <a:cxn ang="0">
                    <a:pos x="42" y="111"/>
                  </a:cxn>
                  <a:cxn ang="0">
                    <a:pos x="39" y="193"/>
                  </a:cxn>
                  <a:cxn ang="0">
                    <a:pos x="58" y="264"/>
                  </a:cxn>
                  <a:cxn ang="0">
                    <a:pos x="84" y="292"/>
                  </a:cxn>
                  <a:cxn ang="0">
                    <a:pos x="97" y="295"/>
                  </a:cxn>
                </a:cxnLst>
                <a:rect l="0" t="0" r="r" b="b"/>
                <a:pathLst>
                  <a:path w="161" h="367">
                    <a:moveTo>
                      <a:pt x="97" y="295"/>
                    </a:moveTo>
                    <a:cubicBezTo>
                      <a:pt x="98" y="308"/>
                      <a:pt x="96" y="359"/>
                      <a:pt x="88" y="363"/>
                    </a:cubicBezTo>
                    <a:cubicBezTo>
                      <a:pt x="80" y="367"/>
                      <a:pt x="65" y="344"/>
                      <a:pt x="51" y="319"/>
                    </a:cubicBezTo>
                    <a:cubicBezTo>
                      <a:pt x="37" y="294"/>
                      <a:pt x="12" y="253"/>
                      <a:pt x="6" y="216"/>
                    </a:cubicBezTo>
                    <a:cubicBezTo>
                      <a:pt x="0" y="179"/>
                      <a:pt x="8" y="127"/>
                      <a:pt x="13" y="95"/>
                    </a:cubicBezTo>
                    <a:cubicBezTo>
                      <a:pt x="18" y="63"/>
                      <a:pt x="25" y="41"/>
                      <a:pt x="37" y="25"/>
                    </a:cubicBezTo>
                    <a:cubicBezTo>
                      <a:pt x="49" y="9"/>
                      <a:pt x="67" y="0"/>
                      <a:pt x="82" y="0"/>
                    </a:cubicBezTo>
                    <a:cubicBezTo>
                      <a:pt x="97" y="0"/>
                      <a:pt x="118" y="11"/>
                      <a:pt x="130" y="25"/>
                    </a:cubicBezTo>
                    <a:cubicBezTo>
                      <a:pt x="142" y="39"/>
                      <a:pt x="151" y="52"/>
                      <a:pt x="156" y="81"/>
                    </a:cubicBezTo>
                    <a:cubicBezTo>
                      <a:pt x="161" y="110"/>
                      <a:pt x="161" y="179"/>
                      <a:pt x="159" y="198"/>
                    </a:cubicBezTo>
                    <a:cubicBezTo>
                      <a:pt x="157" y="217"/>
                      <a:pt x="149" y="198"/>
                      <a:pt x="145" y="198"/>
                    </a:cubicBezTo>
                    <a:cubicBezTo>
                      <a:pt x="141" y="198"/>
                      <a:pt x="134" y="206"/>
                      <a:pt x="133" y="195"/>
                    </a:cubicBezTo>
                    <a:cubicBezTo>
                      <a:pt x="132" y="184"/>
                      <a:pt x="137" y="152"/>
                      <a:pt x="136" y="134"/>
                    </a:cubicBezTo>
                    <a:cubicBezTo>
                      <a:pt x="135" y="116"/>
                      <a:pt x="134" y="98"/>
                      <a:pt x="129" y="85"/>
                    </a:cubicBezTo>
                    <a:cubicBezTo>
                      <a:pt x="124" y="72"/>
                      <a:pt x="116" y="60"/>
                      <a:pt x="108" y="53"/>
                    </a:cubicBezTo>
                    <a:cubicBezTo>
                      <a:pt x="100" y="46"/>
                      <a:pt x="90" y="43"/>
                      <a:pt x="82" y="43"/>
                    </a:cubicBezTo>
                    <a:cubicBezTo>
                      <a:pt x="74" y="43"/>
                      <a:pt x="68" y="42"/>
                      <a:pt x="61" y="53"/>
                    </a:cubicBezTo>
                    <a:cubicBezTo>
                      <a:pt x="54" y="64"/>
                      <a:pt x="46" y="88"/>
                      <a:pt x="42" y="111"/>
                    </a:cubicBezTo>
                    <a:cubicBezTo>
                      <a:pt x="38" y="134"/>
                      <a:pt x="36" y="167"/>
                      <a:pt x="39" y="193"/>
                    </a:cubicBezTo>
                    <a:cubicBezTo>
                      <a:pt x="42" y="219"/>
                      <a:pt x="51" y="248"/>
                      <a:pt x="58" y="264"/>
                    </a:cubicBezTo>
                    <a:cubicBezTo>
                      <a:pt x="65" y="280"/>
                      <a:pt x="78" y="287"/>
                      <a:pt x="84" y="292"/>
                    </a:cubicBezTo>
                    <a:cubicBezTo>
                      <a:pt x="90" y="297"/>
                      <a:pt x="94" y="295"/>
                      <a:pt x="97" y="295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chemeClr val="bg1">
                      <a:alpha val="49001"/>
                    </a:schemeClr>
                  </a:gs>
                  <a:gs pos="50000">
                    <a:srgbClr val="0000FF">
                      <a:alpha val="45000"/>
                    </a:srgbClr>
                  </a:gs>
                  <a:gs pos="100000">
                    <a:schemeClr val="bg1">
                      <a:alpha val="49001"/>
                    </a:schemeClr>
                  </a:gs>
                </a:gsLst>
                <a:lin ang="0" scaled="1"/>
              </a:gradFill>
              <a:ln w="9525" cap="flat" cmpd="sng">
                <a:solidFill>
                  <a:srgbClr val="0000FF">
                    <a:alpha val="50000"/>
                  </a:srgbClr>
                </a:solidFill>
                <a:prstDash val="solid"/>
                <a:round/>
                <a:headEnd type="none" w="lg" len="lg"/>
                <a:tailEnd type="none" w="lg" len="lg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 dirty="0">
                  <a:latin typeface="+mn-lt"/>
                </a:endParaRPr>
              </a:p>
            </p:txBody>
          </p:sp>
        </p:grpSp>
        <p:grpSp>
          <p:nvGrpSpPr>
            <p:cNvPr id="66" name="Group 109"/>
            <p:cNvGrpSpPr>
              <a:grpSpLocks/>
            </p:cNvGrpSpPr>
            <p:nvPr/>
          </p:nvGrpSpPr>
          <p:grpSpPr bwMode="auto">
            <a:xfrm>
              <a:off x="3491" y="193"/>
              <a:ext cx="135" cy="385"/>
              <a:chOff x="274" y="191"/>
              <a:chExt cx="162" cy="385"/>
            </a:xfrm>
          </p:grpSpPr>
          <p:sp>
            <p:nvSpPr>
              <p:cNvPr id="82" name="Oval 110"/>
              <p:cNvSpPr>
                <a:spLocks noChangeArrowheads="1"/>
              </p:cNvSpPr>
              <p:nvPr/>
            </p:nvSpPr>
            <p:spPr bwMode="auto">
              <a:xfrm>
                <a:off x="336" y="480"/>
                <a:ext cx="48" cy="96"/>
              </a:xfrm>
              <a:prstGeom prst="ellipse">
                <a:avLst/>
              </a:prstGeom>
              <a:noFill/>
              <a:ln w="9525">
                <a:solidFill>
                  <a:schemeClr val="tx2"/>
                </a:solidFill>
                <a:round/>
                <a:headEnd type="none" w="lg" len="lg"/>
                <a:tailEnd type="none" w="lg" len="lg"/>
              </a:ln>
            </p:spPr>
            <p:txBody>
              <a:bodyPr wrap="none" anchor="ctr"/>
              <a:lstStyle/>
              <a:p>
                <a:endParaRPr lang="ru-RU">
                  <a:latin typeface="Georgia" pitchFamily="18" charset="0"/>
                </a:endParaRPr>
              </a:p>
            </p:txBody>
          </p:sp>
          <p:sp>
            <p:nvSpPr>
              <p:cNvPr id="83" name="Freeform 111"/>
              <p:cNvSpPr>
                <a:spLocks/>
              </p:cNvSpPr>
              <p:nvPr/>
            </p:nvSpPr>
            <p:spPr bwMode="auto">
              <a:xfrm>
                <a:off x="274" y="191"/>
                <a:ext cx="162" cy="366"/>
              </a:xfrm>
              <a:custGeom>
                <a:avLst/>
                <a:gdLst/>
                <a:ahLst/>
                <a:cxnLst>
                  <a:cxn ang="0">
                    <a:pos x="97" y="295"/>
                  </a:cxn>
                  <a:cxn ang="0">
                    <a:pos x="88" y="363"/>
                  </a:cxn>
                  <a:cxn ang="0">
                    <a:pos x="51" y="319"/>
                  </a:cxn>
                  <a:cxn ang="0">
                    <a:pos x="6" y="216"/>
                  </a:cxn>
                  <a:cxn ang="0">
                    <a:pos x="13" y="95"/>
                  </a:cxn>
                  <a:cxn ang="0">
                    <a:pos x="37" y="25"/>
                  </a:cxn>
                  <a:cxn ang="0">
                    <a:pos x="82" y="0"/>
                  </a:cxn>
                  <a:cxn ang="0">
                    <a:pos x="130" y="25"/>
                  </a:cxn>
                  <a:cxn ang="0">
                    <a:pos x="156" y="81"/>
                  </a:cxn>
                  <a:cxn ang="0">
                    <a:pos x="159" y="198"/>
                  </a:cxn>
                  <a:cxn ang="0">
                    <a:pos x="145" y="198"/>
                  </a:cxn>
                  <a:cxn ang="0">
                    <a:pos x="133" y="195"/>
                  </a:cxn>
                  <a:cxn ang="0">
                    <a:pos x="136" y="134"/>
                  </a:cxn>
                  <a:cxn ang="0">
                    <a:pos x="129" y="85"/>
                  </a:cxn>
                  <a:cxn ang="0">
                    <a:pos x="108" y="53"/>
                  </a:cxn>
                  <a:cxn ang="0">
                    <a:pos x="82" y="43"/>
                  </a:cxn>
                  <a:cxn ang="0">
                    <a:pos x="61" y="53"/>
                  </a:cxn>
                  <a:cxn ang="0">
                    <a:pos x="42" y="111"/>
                  </a:cxn>
                  <a:cxn ang="0">
                    <a:pos x="39" y="193"/>
                  </a:cxn>
                  <a:cxn ang="0">
                    <a:pos x="58" y="264"/>
                  </a:cxn>
                  <a:cxn ang="0">
                    <a:pos x="84" y="292"/>
                  </a:cxn>
                  <a:cxn ang="0">
                    <a:pos x="97" y="295"/>
                  </a:cxn>
                </a:cxnLst>
                <a:rect l="0" t="0" r="r" b="b"/>
                <a:pathLst>
                  <a:path w="161" h="367">
                    <a:moveTo>
                      <a:pt x="97" y="295"/>
                    </a:moveTo>
                    <a:cubicBezTo>
                      <a:pt x="98" y="308"/>
                      <a:pt x="96" y="359"/>
                      <a:pt x="88" y="363"/>
                    </a:cubicBezTo>
                    <a:cubicBezTo>
                      <a:pt x="80" y="367"/>
                      <a:pt x="65" y="344"/>
                      <a:pt x="51" y="319"/>
                    </a:cubicBezTo>
                    <a:cubicBezTo>
                      <a:pt x="37" y="294"/>
                      <a:pt x="12" y="253"/>
                      <a:pt x="6" y="216"/>
                    </a:cubicBezTo>
                    <a:cubicBezTo>
                      <a:pt x="0" y="179"/>
                      <a:pt x="8" y="127"/>
                      <a:pt x="13" y="95"/>
                    </a:cubicBezTo>
                    <a:cubicBezTo>
                      <a:pt x="18" y="63"/>
                      <a:pt x="25" y="41"/>
                      <a:pt x="37" y="25"/>
                    </a:cubicBezTo>
                    <a:cubicBezTo>
                      <a:pt x="49" y="9"/>
                      <a:pt x="67" y="0"/>
                      <a:pt x="82" y="0"/>
                    </a:cubicBezTo>
                    <a:cubicBezTo>
                      <a:pt x="97" y="0"/>
                      <a:pt x="118" y="11"/>
                      <a:pt x="130" y="25"/>
                    </a:cubicBezTo>
                    <a:cubicBezTo>
                      <a:pt x="142" y="39"/>
                      <a:pt x="151" y="52"/>
                      <a:pt x="156" y="81"/>
                    </a:cubicBezTo>
                    <a:cubicBezTo>
                      <a:pt x="161" y="110"/>
                      <a:pt x="161" y="179"/>
                      <a:pt x="159" y="198"/>
                    </a:cubicBezTo>
                    <a:cubicBezTo>
                      <a:pt x="157" y="217"/>
                      <a:pt x="149" y="198"/>
                      <a:pt x="145" y="198"/>
                    </a:cubicBezTo>
                    <a:cubicBezTo>
                      <a:pt x="141" y="198"/>
                      <a:pt x="134" y="206"/>
                      <a:pt x="133" y="195"/>
                    </a:cubicBezTo>
                    <a:cubicBezTo>
                      <a:pt x="132" y="184"/>
                      <a:pt x="137" y="152"/>
                      <a:pt x="136" y="134"/>
                    </a:cubicBezTo>
                    <a:cubicBezTo>
                      <a:pt x="135" y="116"/>
                      <a:pt x="134" y="98"/>
                      <a:pt x="129" y="85"/>
                    </a:cubicBezTo>
                    <a:cubicBezTo>
                      <a:pt x="124" y="72"/>
                      <a:pt x="116" y="60"/>
                      <a:pt x="108" y="53"/>
                    </a:cubicBezTo>
                    <a:cubicBezTo>
                      <a:pt x="100" y="46"/>
                      <a:pt x="90" y="43"/>
                      <a:pt x="82" y="43"/>
                    </a:cubicBezTo>
                    <a:cubicBezTo>
                      <a:pt x="74" y="43"/>
                      <a:pt x="68" y="42"/>
                      <a:pt x="61" y="53"/>
                    </a:cubicBezTo>
                    <a:cubicBezTo>
                      <a:pt x="54" y="64"/>
                      <a:pt x="46" y="88"/>
                      <a:pt x="42" y="111"/>
                    </a:cubicBezTo>
                    <a:cubicBezTo>
                      <a:pt x="38" y="134"/>
                      <a:pt x="36" y="167"/>
                      <a:pt x="39" y="193"/>
                    </a:cubicBezTo>
                    <a:cubicBezTo>
                      <a:pt x="42" y="219"/>
                      <a:pt x="51" y="248"/>
                      <a:pt x="58" y="264"/>
                    </a:cubicBezTo>
                    <a:cubicBezTo>
                      <a:pt x="65" y="280"/>
                      <a:pt x="78" y="287"/>
                      <a:pt x="84" y="292"/>
                    </a:cubicBezTo>
                    <a:cubicBezTo>
                      <a:pt x="90" y="297"/>
                      <a:pt x="94" y="295"/>
                      <a:pt x="97" y="295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chemeClr val="bg1">
                      <a:alpha val="49001"/>
                    </a:schemeClr>
                  </a:gs>
                  <a:gs pos="50000">
                    <a:srgbClr val="0000FF">
                      <a:alpha val="45000"/>
                    </a:srgbClr>
                  </a:gs>
                  <a:gs pos="100000">
                    <a:schemeClr val="bg1">
                      <a:alpha val="49001"/>
                    </a:schemeClr>
                  </a:gs>
                </a:gsLst>
                <a:lin ang="0" scaled="1"/>
              </a:gradFill>
              <a:ln w="9525" cap="flat" cmpd="sng">
                <a:solidFill>
                  <a:srgbClr val="0000FF">
                    <a:alpha val="50000"/>
                  </a:srgbClr>
                </a:solidFill>
                <a:prstDash val="solid"/>
                <a:round/>
                <a:headEnd type="none" w="lg" len="lg"/>
                <a:tailEnd type="none" w="lg" len="lg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 dirty="0">
                  <a:latin typeface="+mn-lt"/>
                </a:endParaRPr>
              </a:p>
            </p:txBody>
          </p:sp>
        </p:grpSp>
        <p:grpSp>
          <p:nvGrpSpPr>
            <p:cNvPr id="67" name="Group 112"/>
            <p:cNvGrpSpPr>
              <a:grpSpLocks/>
            </p:cNvGrpSpPr>
            <p:nvPr/>
          </p:nvGrpSpPr>
          <p:grpSpPr bwMode="auto">
            <a:xfrm>
              <a:off x="3973" y="193"/>
              <a:ext cx="134" cy="385"/>
              <a:chOff x="276" y="191"/>
              <a:chExt cx="161" cy="385"/>
            </a:xfrm>
          </p:grpSpPr>
          <p:sp>
            <p:nvSpPr>
              <p:cNvPr id="80" name="Oval 113"/>
              <p:cNvSpPr>
                <a:spLocks noChangeArrowheads="1"/>
              </p:cNvSpPr>
              <p:nvPr/>
            </p:nvSpPr>
            <p:spPr bwMode="auto">
              <a:xfrm>
                <a:off x="336" y="480"/>
                <a:ext cx="48" cy="96"/>
              </a:xfrm>
              <a:prstGeom prst="ellipse">
                <a:avLst/>
              </a:prstGeom>
              <a:noFill/>
              <a:ln w="9525">
                <a:solidFill>
                  <a:schemeClr val="tx2"/>
                </a:solidFill>
                <a:round/>
                <a:headEnd type="none" w="lg" len="lg"/>
                <a:tailEnd type="none" w="lg" len="lg"/>
              </a:ln>
            </p:spPr>
            <p:txBody>
              <a:bodyPr wrap="none" anchor="ctr"/>
              <a:lstStyle/>
              <a:p>
                <a:endParaRPr lang="ru-RU">
                  <a:latin typeface="Georgia" pitchFamily="18" charset="0"/>
                </a:endParaRPr>
              </a:p>
            </p:txBody>
          </p:sp>
          <p:sp>
            <p:nvSpPr>
              <p:cNvPr id="81" name="Freeform 114"/>
              <p:cNvSpPr>
                <a:spLocks/>
              </p:cNvSpPr>
              <p:nvPr/>
            </p:nvSpPr>
            <p:spPr bwMode="auto">
              <a:xfrm>
                <a:off x="276" y="191"/>
                <a:ext cx="161" cy="366"/>
              </a:xfrm>
              <a:custGeom>
                <a:avLst/>
                <a:gdLst/>
                <a:ahLst/>
                <a:cxnLst>
                  <a:cxn ang="0">
                    <a:pos x="97" y="295"/>
                  </a:cxn>
                  <a:cxn ang="0">
                    <a:pos x="88" y="363"/>
                  </a:cxn>
                  <a:cxn ang="0">
                    <a:pos x="51" y="319"/>
                  </a:cxn>
                  <a:cxn ang="0">
                    <a:pos x="6" y="216"/>
                  </a:cxn>
                  <a:cxn ang="0">
                    <a:pos x="13" y="95"/>
                  </a:cxn>
                  <a:cxn ang="0">
                    <a:pos x="37" y="25"/>
                  </a:cxn>
                  <a:cxn ang="0">
                    <a:pos x="82" y="0"/>
                  </a:cxn>
                  <a:cxn ang="0">
                    <a:pos x="130" y="25"/>
                  </a:cxn>
                  <a:cxn ang="0">
                    <a:pos x="156" y="81"/>
                  </a:cxn>
                  <a:cxn ang="0">
                    <a:pos x="159" y="198"/>
                  </a:cxn>
                  <a:cxn ang="0">
                    <a:pos x="145" y="198"/>
                  </a:cxn>
                  <a:cxn ang="0">
                    <a:pos x="133" y="195"/>
                  </a:cxn>
                  <a:cxn ang="0">
                    <a:pos x="136" y="134"/>
                  </a:cxn>
                  <a:cxn ang="0">
                    <a:pos x="129" y="85"/>
                  </a:cxn>
                  <a:cxn ang="0">
                    <a:pos x="108" y="53"/>
                  </a:cxn>
                  <a:cxn ang="0">
                    <a:pos x="82" y="43"/>
                  </a:cxn>
                  <a:cxn ang="0">
                    <a:pos x="61" y="53"/>
                  </a:cxn>
                  <a:cxn ang="0">
                    <a:pos x="42" y="111"/>
                  </a:cxn>
                  <a:cxn ang="0">
                    <a:pos x="39" y="193"/>
                  </a:cxn>
                  <a:cxn ang="0">
                    <a:pos x="58" y="264"/>
                  </a:cxn>
                  <a:cxn ang="0">
                    <a:pos x="84" y="292"/>
                  </a:cxn>
                  <a:cxn ang="0">
                    <a:pos x="97" y="295"/>
                  </a:cxn>
                </a:cxnLst>
                <a:rect l="0" t="0" r="r" b="b"/>
                <a:pathLst>
                  <a:path w="161" h="367">
                    <a:moveTo>
                      <a:pt x="97" y="295"/>
                    </a:moveTo>
                    <a:cubicBezTo>
                      <a:pt x="98" y="308"/>
                      <a:pt x="96" y="359"/>
                      <a:pt x="88" y="363"/>
                    </a:cubicBezTo>
                    <a:cubicBezTo>
                      <a:pt x="80" y="367"/>
                      <a:pt x="65" y="344"/>
                      <a:pt x="51" y="319"/>
                    </a:cubicBezTo>
                    <a:cubicBezTo>
                      <a:pt x="37" y="294"/>
                      <a:pt x="12" y="253"/>
                      <a:pt x="6" y="216"/>
                    </a:cubicBezTo>
                    <a:cubicBezTo>
                      <a:pt x="0" y="179"/>
                      <a:pt x="8" y="127"/>
                      <a:pt x="13" y="95"/>
                    </a:cubicBezTo>
                    <a:cubicBezTo>
                      <a:pt x="18" y="63"/>
                      <a:pt x="25" y="41"/>
                      <a:pt x="37" y="25"/>
                    </a:cubicBezTo>
                    <a:cubicBezTo>
                      <a:pt x="49" y="9"/>
                      <a:pt x="67" y="0"/>
                      <a:pt x="82" y="0"/>
                    </a:cubicBezTo>
                    <a:cubicBezTo>
                      <a:pt x="97" y="0"/>
                      <a:pt x="118" y="11"/>
                      <a:pt x="130" y="25"/>
                    </a:cubicBezTo>
                    <a:cubicBezTo>
                      <a:pt x="142" y="39"/>
                      <a:pt x="151" y="52"/>
                      <a:pt x="156" y="81"/>
                    </a:cubicBezTo>
                    <a:cubicBezTo>
                      <a:pt x="161" y="110"/>
                      <a:pt x="161" y="179"/>
                      <a:pt x="159" y="198"/>
                    </a:cubicBezTo>
                    <a:cubicBezTo>
                      <a:pt x="157" y="217"/>
                      <a:pt x="149" y="198"/>
                      <a:pt x="145" y="198"/>
                    </a:cubicBezTo>
                    <a:cubicBezTo>
                      <a:pt x="141" y="198"/>
                      <a:pt x="134" y="206"/>
                      <a:pt x="133" y="195"/>
                    </a:cubicBezTo>
                    <a:cubicBezTo>
                      <a:pt x="132" y="184"/>
                      <a:pt x="137" y="152"/>
                      <a:pt x="136" y="134"/>
                    </a:cubicBezTo>
                    <a:cubicBezTo>
                      <a:pt x="135" y="116"/>
                      <a:pt x="134" y="98"/>
                      <a:pt x="129" y="85"/>
                    </a:cubicBezTo>
                    <a:cubicBezTo>
                      <a:pt x="124" y="72"/>
                      <a:pt x="116" y="60"/>
                      <a:pt x="108" y="53"/>
                    </a:cubicBezTo>
                    <a:cubicBezTo>
                      <a:pt x="100" y="46"/>
                      <a:pt x="90" y="43"/>
                      <a:pt x="82" y="43"/>
                    </a:cubicBezTo>
                    <a:cubicBezTo>
                      <a:pt x="74" y="43"/>
                      <a:pt x="68" y="42"/>
                      <a:pt x="61" y="53"/>
                    </a:cubicBezTo>
                    <a:cubicBezTo>
                      <a:pt x="54" y="64"/>
                      <a:pt x="46" y="88"/>
                      <a:pt x="42" y="111"/>
                    </a:cubicBezTo>
                    <a:cubicBezTo>
                      <a:pt x="38" y="134"/>
                      <a:pt x="36" y="167"/>
                      <a:pt x="39" y="193"/>
                    </a:cubicBezTo>
                    <a:cubicBezTo>
                      <a:pt x="42" y="219"/>
                      <a:pt x="51" y="248"/>
                      <a:pt x="58" y="264"/>
                    </a:cubicBezTo>
                    <a:cubicBezTo>
                      <a:pt x="65" y="280"/>
                      <a:pt x="78" y="287"/>
                      <a:pt x="84" y="292"/>
                    </a:cubicBezTo>
                    <a:cubicBezTo>
                      <a:pt x="90" y="297"/>
                      <a:pt x="94" y="295"/>
                      <a:pt x="97" y="295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chemeClr val="bg1">
                      <a:alpha val="49001"/>
                    </a:schemeClr>
                  </a:gs>
                  <a:gs pos="50000">
                    <a:srgbClr val="0000FF">
                      <a:alpha val="45000"/>
                    </a:srgbClr>
                  </a:gs>
                  <a:gs pos="100000">
                    <a:schemeClr val="bg1">
                      <a:alpha val="49001"/>
                    </a:schemeClr>
                  </a:gs>
                </a:gsLst>
                <a:lin ang="0" scaled="1"/>
              </a:gradFill>
              <a:ln w="9525" cap="flat" cmpd="sng">
                <a:solidFill>
                  <a:srgbClr val="0000FF">
                    <a:alpha val="50000"/>
                  </a:srgbClr>
                </a:solidFill>
                <a:prstDash val="solid"/>
                <a:round/>
                <a:headEnd type="none" w="lg" len="lg"/>
                <a:tailEnd type="none" w="lg" len="lg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 dirty="0">
                  <a:latin typeface="+mn-lt"/>
                </a:endParaRPr>
              </a:p>
            </p:txBody>
          </p:sp>
        </p:grpSp>
        <p:grpSp>
          <p:nvGrpSpPr>
            <p:cNvPr id="68" name="Group 115"/>
            <p:cNvGrpSpPr>
              <a:grpSpLocks/>
            </p:cNvGrpSpPr>
            <p:nvPr/>
          </p:nvGrpSpPr>
          <p:grpSpPr bwMode="auto">
            <a:xfrm>
              <a:off x="4398" y="193"/>
              <a:ext cx="135" cy="385"/>
              <a:chOff x="275" y="191"/>
              <a:chExt cx="162" cy="385"/>
            </a:xfrm>
          </p:grpSpPr>
          <p:sp>
            <p:nvSpPr>
              <p:cNvPr id="78" name="Oval 116"/>
              <p:cNvSpPr>
                <a:spLocks noChangeArrowheads="1"/>
              </p:cNvSpPr>
              <p:nvPr/>
            </p:nvSpPr>
            <p:spPr bwMode="auto">
              <a:xfrm>
                <a:off x="336" y="480"/>
                <a:ext cx="48" cy="96"/>
              </a:xfrm>
              <a:prstGeom prst="ellipse">
                <a:avLst/>
              </a:prstGeom>
              <a:noFill/>
              <a:ln w="9525">
                <a:solidFill>
                  <a:schemeClr val="tx2"/>
                </a:solidFill>
                <a:round/>
                <a:headEnd type="none" w="lg" len="lg"/>
                <a:tailEnd type="none" w="lg" len="lg"/>
              </a:ln>
            </p:spPr>
            <p:txBody>
              <a:bodyPr wrap="none" anchor="ctr"/>
              <a:lstStyle/>
              <a:p>
                <a:endParaRPr lang="ru-RU">
                  <a:latin typeface="Georgia" pitchFamily="18" charset="0"/>
                </a:endParaRPr>
              </a:p>
            </p:txBody>
          </p:sp>
          <p:sp>
            <p:nvSpPr>
              <p:cNvPr id="79" name="Freeform 117"/>
              <p:cNvSpPr>
                <a:spLocks/>
              </p:cNvSpPr>
              <p:nvPr/>
            </p:nvSpPr>
            <p:spPr bwMode="auto">
              <a:xfrm>
                <a:off x="275" y="191"/>
                <a:ext cx="162" cy="366"/>
              </a:xfrm>
              <a:custGeom>
                <a:avLst/>
                <a:gdLst/>
                <a:ahLst/>
                <a:cxnLst>
                  <a:cxn ang="0">
                    <a:pos x="97" y="295"/>
                  </a:cxn>
                  <a:cxn ang="0">
                    <a:pos x="88" y="363"/>
                  </a:cxn>
                  <a:cxn ang="0">
                    <a:pos x="51" y="319"/>
                  </a:cxn>
                  <a:cxn ang="0">
                    <a:pos x="6" y="216"/>
                  </a:cxn>
                  <a:cxn ang="0">
                    <a:pos x="13" y="95"/>
                  </a:cxn>
                  <a:cxn ang="0">
                    <a:pos x="37" y="25"/>
                  </a:cxn>
                  <a:cxn ang="0">
                    <a:pos x="82" y="0"/>
                  </a:cxn>
                  <a:cxn ang="0">
                    <a:pos x="130" y="25"/>
                  </a:cxn>
                  <a:cxn ang="0">
                    <a:pos x="156" y="81"/>
                  </a:cxn>
                  <a:cxn ang="0">
                    <a:pos x="159" y="198"/>
                  </a:cxn>
                  <a:cxn ang="0">
                    <a:pos x="145" y="198"/>
                  </a:cxn>
                  <a:cxn ang="0">
                    <a:pos x="133" y="195"/>
                  </a:cxn>
                  <a:cxn ang="0">
                    <a:pos x="136" y="134"/>
                  </a:cxn>
                  <a:cxn ang="0">
                    <a:pos x="129" y="85"/>
                  </a:cxn>
                  <a:cxn ang="0">
                    <a:pos x="108" y="53"/>
                  </a:cxn>
                  <a:cxn ang="0">
                    <a:pos x="82" y="43"/>
                  </a:cxn>
                  <a:cxn ang="0">
                    <a:pos x="61" y="53"/>
                  </a:cxn>
                  <a:cxn ang="0">
                    <a:pos x="42" y="111"/>
                  </a:cxn>
                  <a:cxn ang="0">
                    <a:pos x="39" y="193"/>
                  </a:cxn>
                  <a:cxn ang="0">
                    <a:pos x="58" y="264"/>
                  </a:cxn>
                  <a:cxn ang="0">
                    <a:pos x="84" y="292"/>
                  </a:cxn>
                  <a:cxn ang="0">
                    <a:pos x="97" y="295"/>
                  </a:cxn>
                </a:cxnLst>
                <a:rect l="0" t="0" r="r" b="b"/>
                <a:pathLst>
                  <a:path w="161" h="367">
                    <a:moveTo>
                      <a:pt x="97" y="295"/>
                    </a:moveTo>
                    <a:cubicBezTo>
                      <a:pt x="98" y="308"/>
                      <a:pt x="96" y="359"/>
                      <a:pt x="88" y="363"/>
                    </a:cubicBezTo>
                    <a:cubicBezTo>
                      <a:pt x="80" y="367"/>
                      <a:pt x="65" y="344"/>
                      <a:pt x="51" y="319"/>
                    </a:cubicBezTo>
                    <a:cubicBezTo>
                      <a:pt x="37" y="294"/>
                      <a:pt x="12" y="253"/>
                      <a:pt x="6" y="216"/>
                    </a:cubicBezTo>
                    <a:cubicBezTo>
                      <a:pt x="0" y="179"/>
                      <a:pt x="8" y="127"/>
                      <a:pt x="13" y="95"/>
                    </a:cubicBezTo>
                    <a:cubicBezTo>
                      <a:pt x="18" y="63"/>
                      <a:pt x="25" y="41"/>
                      <a:pt x="37" y="25"/>
                    </a:cubicBezTo>
                    <a:cubicBezTo>
                      <a:pt x="49" y="9"/>
                      <a:pt x="67" y="0"/>
                      <a:pt x="82" y="0"/>
                    </a:cubicBezTo>
                    <a:cubicBezTo>
                      <a:pt x="97" y="0"/>
                      <a:pt x="118" y="11"/>
                      <a:pt x="130" y="25"/>
                    </a:cubicBezTo>
                    <a:cubicBezTo>
                      <a:pt x="142" y="39"/>
                      <a:pt x="151" y="52"/>
                      <a:pt x="156" y="81"/>
                    </a:cubicBezTo>
                    <a:cubicBezTo>
                      <a:pt x="161" y="110"/>
                      <a:pt x="161" y="179"/>
                      <a:pt x="159" y="198"/>
                    </a:cubicBezTo>
                    <a:cubicBezTo>
                      <a:pt x="157" y="217"/>
                      <a:pt x="149" y="198"/>
                      <a:pt x="145" y="198"/>
                    </a:cubicBezTo>
                    <a:cubicBezTo>
                      <a:pt x="141" y="198"/>
                      <a:pt x="134" y="206"/>
                      <a:pt x="133" y="195"/>
                    </a:cubicBezTo>
                    <a:cubicBezTo>
                      <a:pt x="132" y="184"/>
                      <a:pt x="137" y="152"/>
                      <a:pt x="136" y="134"/>
                    </a:cubicBezTo>
                    <a:cubicBezTo>
                      <a:pt x="135" y="116"/>
                      <a:pt x="134" y="98"/>
                      <a:pt x="129" y="85"/>
                    </a:cubicBezTo>
                    <a:cubicBezTo>
                      <a:pt x="124" y="72"/>
                      <a:pt x="116" y="60"/>
                      <a:pt x="108" y="53"/>
                    </a:cubicBezTo>
                    <a:cubicBezTo>
                      <a:pt x="100" y="46"/>
                      <a:pt x="90" y="43"/>
                      <a:pt x="82" y="43"/>
                    </a:cubicBezTo>
                    <a:cubicBezTo>
                      <a:pt x="74" y="43"/>
                      <a:pt x="68" y="42"/>
                      <a:pt x="61" y="53"/>
                    </a:cubicBezTo>
                    <a:cubicBezTo>
                      <a:pt x="54" y="64"/>
                      <a:pt x="46" y="88"/>
                      <a:pt x="42" y="111"/>
                    </a:cubicBezTo>
                    <a:cubicBezTo>
                      <a:pt x="38" y="134"/>
                      <a:pt x="36" y="167"/>
                      <a:pt x="39" y="193"/>
                    </a:cubicBezTo>
                    <a:cubicBezTo>
                      <a:pt x="42" y="219"/>
                      <a:pt x="51" y="248"/>
                      <a:pt x="58" y="264"/>
                    </a:cubicBezTo>
                    <a:cubicBezTo>
                      <a:pt x="65" y="280"/>
                      <a:pt x="78" y="287"/>
                      <a:pt x="84" y="292"/>
                    </a:cubicBezTo>
                    <a:cubicBezTo>
                      <a:pt x="90" y="297"/>
                      <a:pt x="94" y="295"/>
                      <a:pt x="97" y="295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chemeClr val="bg1">
                      <a:alpha val="49001"/>
                    </a:schemeClr>
                  </a:gs>
                  <a:gs pos="50000">
                    <a:srgbClr val="0000FF">
                      <a:alpha val="45000"/>
                    </a:srgbClr>
                  </a:gs>
                  <a:gs pos="100000">
                    <a:schemeClr val="bg1">
                      <a:alpha val="49001"/>
                    </a:schemeClr>
                  </a:gs>
                </a:gsLst>
                <a:lin ang="0" scaled="1"/>
              </a:gradFill>
              <a:ln w="9525" cap="flat" cmpd="sng">
                <a:solidFill>
                  <a:srgbClr val="0000FF">
                    <a:alpha val="50000"/>
                  </a:srgbClr>
                </a:solidFill>
                <a:prstDash val="solid"/>
                <a:round/>
                <a:headEnd type="none" w="lg" len="lg"/>
                <a:tailEnd type="none" w="lg" len="lg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 dirty="0">
                  <a:latin typeface="+mn-lt"/>
                </a:endParaRPr>
              </a:p>
            </p:txBody>
          </p:sp>
        </p:grpSp>
        <p:grpSp>
          <p:nvGrpSpPr>
            <p:cNvPr id="69" name="Group 118"/>
            <p:cNvGrpSpPr>
              <a:grpSpLocks/>
            </p:cNvGrpSpPr>
            <p:nvPr/>
          </p:nvGrpSpPr>
          <p:grpSpPr bwMode="auto">
            <a:xfrm>
              <a:off x="4878" y="193"/>
              <a:ext cx="135" cy="385"/>
              <a:chOff x="274" y="191"/>
              <a:chExt cx="162" cy="385"/>
            </a:xfrm>
          </p:grpSpPr>
          <p:sp>
            <p:nvSpPr>
              <p:cNvPr id="76" name="Oval 119"/>
              <p:cNvSpPr>
                <a:spLocks noChangeArrowheads="1"/>
              </p:cNvSpPr>
              <p:nvPr/>
            </p:nvSpPr>
            <p:spPr bwMode="auto">
              <a:xfrm>
                <a:off x="336" y="480"/>
                <a:ext cx="48" cy="96"/>
              </a:xfrm>
              <a:prstGeom prst="ellipse">
                <a:avLst/>
              </a:prstGeom>
              <a:noFill/>
              <a:ln w="9525">
                <a:solidFill>
                  <a:schemeClr val="tx2"/>
                </a:solidFill>
                <a:round/>
                <a:headEnd type="none" w="lg" len="lg"/>
                <a:tailEnd type="none" w="lg" len="lg"/>
              </a:ln>
            </p:spPr>
            <p:txBody>
              <a:bodyPr wrap="none" anchor="ctr"/>
              <a:lstStyle/>
              <a:p>
                <a:endParaRPr lang="ru-RU">
                  <a:latin typeface="Georgia" pitchFamily="18" charset="0"/>
                </a:endParaRPr>
              </a:p>
            </p:txBody>
          </p:sp>
          <p:sp>
            <p:nvSpPr>
              <p:cNvPr id="77" name="Freeform 120"/>
              <p:cNvSpPr>
                <a:spLocks/>
              </p:cNvSpPr>
              <p:nvPr/>
            </p:nvSpPr>
            <p:spPr bwMode="auto">
              <a:xfrm>
                <a:off x="274" y="191"/>
                <a:ext cx="162" cy="366"/>
              </a:xfrm>
              <a:custGeom>
                <a:avLst/>
                <a:gdLst/>
                <a:ahLst/>
                <a:cxnLst>
                  <a:cxn ang="0">
                    <a:pos x="97" y="295"/>
                  </a:cxn>
                  <a:cxn ang="0">
                    <a:pos x="88" y="363"/>
                  </a:cxn>
                  <a:cxn ang="0">
                    <a:pos x="51" y="319"/>
                  </a:cxn>
                  <a:cxn ang="0">
                    <a:pos x="6" y="216"/>
                  </a:cxn>
                  <a:cxn ang="0">
                    <a:pos x="13" y="95"/>
                  </a:cxn>
                  <a:cxn ang="0">
                    <a:pos x="37" y="25"/>
                  </a:cxn>
                  <a:cxn ang="0">
                    <a:pos x="82" y="0"/>
                  </a:cxn>
                  <a:cxn ang="0">
                    <a:pos x="130" y="25"/>
                  </a:cxn>
                  <a:cxn ang="0">
                    <a:pos x="156" y="81"/>
                  </a:cxn>
                  <a:cxn ang="0">
                    <a:pos x="159" y="198"/>
                  </a:cxn>
                  <a:cxn ang="0">
                    <a:pos x="145" y="198"/>
                  </a:cxn>
                  <a:cxn ang="0">
                    <a:pos x="133" y="195"/>
                  </a:cxn>
                  <a:cxn ang="0">
                    <a:pos x="136" y="134"/>
                  </a:cxn>
                  <a:cxn ang="0">
                    <a:pos x="129" y="85"/>
                  </a:cxn>
                  <a:cxn ang="0">
                    <a:pos x="108" y="53"/>
                  </a:cxn>
                  <a:cxn ang="0">
                    <a:pos x="82" y="43"/>
                  </a:cxn>
                  <a:cxn ang="0">
                    <a:pos x="61" y="53"/>
                  </a:cxn>
                  <a:cxn ang="0">
                    <a:pos x="42" y="111"/>
                  </a:cxn>
                  <a:cxn ang="0">
                    <a:pos x="39" y="193"/>
                  </a:cxn>
                  <a:cxn ang="0">
                    <a:pos x="58" y="264"/>
                  </a:cxn>
                  <a:cxn ang="0">
                    <a:pos x="84" y="292"/>
                  </a:cxn>
                  <a:cxn ang="0">
                    <a:pos x="97" y="295"/>
                  </a:cxn>
                </a:cxnLst>
                <a:rect l="0" t="0" r="r" b="b"/>
                <a:pathLst>
                  <a:path w="161" h="367">
                    <a:moveTo>
                      <a:pt x="97" y="295"/>
                    </a:moveTo>
                    <a:cubicBezTo>
                      <a:pt x="98" y="308"/>
                      <a:pt x="96" y="359"/>
                      <a:pt x="88" y="363"/>
                    </a:cubicBezTo>
                    <a:cubicBezTo>
                      <a:pt x="80" y="367"/>
                      <a:pt x="65" y="344"/>
                      <a:pt x="51" y="319"/>
                    </a:cubicBezTo>
                    <a:cubicBezTo>
                      <a:pt x="37" y="294"/>
                      <a:pt x="12" y="253"/>
                      <a:pt x="6" y="216"/>
                    </a:cubicBezTo>
                    <a:cubicBezTo>
                      <a:pt x="0" y="179"/>
                      <a:pt x="8" y="127"/>
                      <a:pt x="13" y="95"/>
                    </a:cubicBezTo>
                    <a:cubicBezTo>
                      <a:pt x="18" y="63"/>
                      <a:pt x="25" y="41"/>
                      <a:pt x="37" y="25"/>
                    </a:cubicBezTo>
                    <a:cubicBezTo>
                      <a:pt x="49" y="9"/>
                      <a:pt x="67" y="0"/>
                      <a:pt x="82" y="0"/>
                    </a:cubicBezTo>
                    <a:cubicBezTo>
                      <a:pt x="97" y="0"/>
                      <a:pt x="118" y="11"/>
                      <a:pt x="130" y="25"/>
                    </a:cubicBezTo>
                    <a:cubicBezTo>
                      <a:pt x="142" y="39"/>
                      <a:pt x="151" y="52"/>
                      <a:pt x="156" y="81"/>
                    </a:cubicBezTo>
                    <a:cubicBezTo>
                      <a:pt x="161" y="110"/>
                      <a:pt x="161" y="179"/>
                      <a:pt x="159" y="198"/>
                    </a:cubicBezTo>
                    <a:cubicBezTo>
                      <a:pt x="157" y="217"/>
                      <a:pt x="149" y="198"/>
                      <a:pt x="145" y="198"/>
                    </a:cubicBezTo>
                    <a:cubicBezTo>
                      <a:pt x="141" y="198"/>
                      <a:pt x="134" y="206"/>
                      <a:pt x="133" y="195"/>
                    </a:cubicBezTo>
                    <a:cubicBezTo>
                      <a:pt x="132" y="184"/>
                      <a:pt x="137" y="152"/>
                      <a:pt x="136" y="134"/>
                    </a:cubicBezTo>
                    <a:cubicBezTo>
                      <a:pt x="135" y="116"/>
                      <a:pt x="134" y="98"/>
                      <a:pt x="129" y="85"/>
                    </a:cubicBezTo>
                    <a:cubicBezTo>
                      <a:pt x="124" y="72"/>
                      <a:pt x="116" y="60"/>
                      <a:pt x="108" y="53"/>
                    </a:cubicBezTo>
                    <a:cubicBezTo>
                      <a:pt x="100" y="46"/>
                      <a:pt x="90" y="43"/>
                      <a:pt x="82" y="43"/>
                    </a:cubicBezTo>
                    <a:cubicBezTo>
                      <a:pt x="74" y="43"/>
                      <a:pt x="68" y="42"/>
                      <a:pt x="61" y="53"/>
                    </a:cubicBezTo>
                    <a:cubicBezTo>
                      <a:pt x="54" y="64"/>
                      <a:pt x="46" y="88"/>
                      <a:pt x="42" y="111"/>
                    </a:cubicBezTo>
                    <a:cubicBezTo>
                      <a:pt x="38" y="134"/>
                      <a:pt x="36" y="167"/>
                      <a:pt x="39" y="193"/>
                    </a:cubicBezTo>
                    <a:cubicBezTo>
                      <a:pt x="42" y="219"/>
                      <a:pt x="51" y="248"/>
                      <a:pt x="58" y="264"/>
                    </a:cubicBezTo>
                    <a:cubicBezTo>
                      <a:pt x="65" y="280"/>
                      <a:pt x="78" y="287"/>
                      <a:pt x="84" y="292"/>
                    </a:cubicBezTo>
                    <a:cubicBezTo>
                      <a:pt x="90" y="297"/>
                      <a:pt x="94" y="295"/>
                      <a:pt x="97" y="295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chemeClr val="bg1">
                      <a:alpha val="49001"/>
                    </a:schemeClr>
                  </a:gs>
                  <a:gs pos="50000">
                    <a:srgbClr val="0000FF">
                      <a:alpha val="45000"/>
                    </a:srgbClr>
                  </a:gs>
                  <a:gs pos="100000">
                    <a:schemeClr val="bg1">
                      <a:alpha val="49001"/>
                    </a:schemeClr>
                  </a:gs>
                </a:gsLst>
                <a:lin ang="0" scaled="1"/>
              </a:gradFill>
              <a:ln w="9525" cap="flat" cmpd="sng">
                <a:solidFill>
                  <a:srgbClr val="0000FF">
                    <a:alpha val="50000"/>
                  </a:srgbClr>
                </a:solidFill>
                <a:prstDash val="solid"/>
                <a:round/>
                <a:headEnd type="none" w="lg" len="lg"/>
                <a:tailEnd type="none" w="lg" len="lg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 dirty="0">
                  <a:latin typeface="+mn-lt"/>
                </a:endParaRPr>
              </a:p>
            </p:txBody>
          </p:sp>
        </p:grpSp>
        <p:sp>
          <p:nvSpPr>
            <p:cNvPr id="70" name="Freeform 121"/>
            <p:cNvSpPr>
              <a:spLocks/>
            </p:cNvSpPr>
            <p:nvPr/>
          </p:nvSpPr>
          <p:spPr bwMode="auto">
            <a:xfrm>
              <a:off x="4727" y="1560"/>
              <a:ext cx="206" cy="2377"/>
            </a:xfrm>
            <a:custGeom>
              <a:avLst/>
              <a:gdLst>
                <a:gd name="T0" fmla="*/ 206 w 206"/>
                <a:gd name="T1" fmla="*/ 2377 h 2377"/>
                <a:gd name="T2" fmla="*/ 86 w 206"/>
                <a:gd name="T3" fmla="*/ 2100 h 2377"/>
                <a:gd name="T4" fmla="*/ 9 w 206"/>
                <a:gd name="T5" fmla="*/ 1200 h 2377"/>
                <a:gd name="T6" fmla="*/ 33 w 206"/>
                <a:gd name="T7" fmla="*/ 0 h 237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06"/>
                <a:gd name="T13" fmla="*/ 0 h 2377"/>
                <a:gd name="T14" fmla="*/ 206 w 206"/>
                <a:gd name="T15" fmla="*/ 2377 h 237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06" h="2377">
                  <a:moveTo>
                    <a:pt x="206" y="2377"/>
                  </a:moveTo>
                  <a:cubicBezTo>
                    <a:pt x="166" y="2331"/>
                    <a:pt x="119" y="2296"/>
                    <a:pt x="86" y="2100"/>
                  </a:cubicBezTo>
                  <a:cubicBezTo>
                    <a:pt x="53" y="1904"/>
                    <a:pt x="18" y="1550"/>
                    <a:pt x="9" y="1200"/>
                  </a:cubicBezTo>
                  <a:cubicBezTo>
                    <a:pt x="0" y="850"/>
                    <a:pt x="28" y="250"/>
                    <a:pt x="33" y="0"/>
                  </a:cubicBezTo>
                </a:path>
              </a:pathLst>
            </a:custGeom>
            <a:noFill/>
            <a:ln w="9525">
              <a:solidFill>
                <a:srgbClr val="0099FF">
                  <a:alpha val="50195"/>
                </a:srgbClr>
              </a:solidFill>
              <a:round/>
              <a:headEnd type="none" w="lg" len="lg"/>
              <a:tailEnd type="none" w="lg" len="lg"/>
            </a:ln>
          </p:spPr>
          <p:txBody>
            <a:bodyPr/>
            <a:lstStyle/>
            <a:p>
              <a:endParaRPr lang="ru-RU">
                <a:latin typeface="Georgia" pitchFamily="18" charset="0"/>
              </a:endParaRPr>
            </a:p>
          </p:txBody>
        </p:sp>
        <p:sp>
          <p:nvSpPr>
            <p:cNvPr id="71" name="Freeform 122"/>
            <p:cNvSpPr>
              <a:spLocks/>
            </p:cNvSpPr>
            <p:nvPr/>
          </p:nvSpPr>
          <p:spPr bwMode="auto">
            <a:xfrm>
              <a:off x="3892" y="2161"/>
              <a:ext cx="320" cy="1872"/>
            </a:xfrm>
            <a:custGeom>
              <a:avLst/>
              <a:gdLst>
                <a:gd name="T0" fmla="*/ 384 w 384"/>
                <a:gd name="T1" fmla="*/ 1248 h 1248"/>
                <a:gd name="T2" fmla="*/ 240 w 384"/>
                <a:gd name="T3" fmla="*/ 1104 h 1248"/>
                <a:gd name="T4" fmla="*/ 96 w 384"/>
                <a:gd name="T5" fmla="*/ 672 h 1248"/>
                <a:gd name="T6" fmla="*/ 0 w 384"/>
                <a:gd name="T7" fmla="*/ 0 h 124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84"/>
                <a:gd name="T13" fmla="*/ 0 h 1248"/>
                <a:gd name="T14" fmla="*/ 384 w 384"/>
                <a:gd name="T15" fmla="*/ 1248 h 124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84" h="1248">
                  <a:moveTo>
                    <a:pt x="384" y="1248"/>
                  </a:moveTo>
                  <a:cubicBezTo>
                    <a:pt x="336" y="1224"/>
                    <a:pt x="288" y="1200"/>
                    <a:pt x="240" y="1104"/>
                  </a:cubicBezTo>
                  <a:cubicBezTo>
                    <a:pt x="192" y="1008"/>
                    <a:pt x="136" y="856"/>
                    <a:pt x="96" y="672"/>
                  </a:cubicBezTo>
                  <a:cubicBezTo>
                    <a:pt x="56" y="488"/>
                    <a:pt x="28" y="244"/>
                    <a:pt x="0" y="0"/>
                  </a:cubicBezTo>
                </a:path>
              </a:pathLst>
            </a:custGeom>
            <a:noFill/>
            <a:ln w="9525">
              <a:solidFill>
                <a:srgbClr val="0099FF">
                  <a:alpha val="50195"/>
                </a:srgbClr>
              </a:solidFill>
              <a:round/>
              <a:headEnd type="none" w="lg" len="lg"/>
              <a:tailEnd type="none" w="lg" len="lg"/>
            </a:ln>
          </p:spPr>
          <p:txBody>
            <a:bodyPr/>
            <a:lstStyle/>
            <a:p>
              <a:endParaRPr lang="ru-RU">
                <a:latin typeface="Georgia" pitchFamily="18" charset="0"/>
              </a:endParaRPr>
            </a:p>
          </p:txBody>
        </p:sp>
        <p:sp>
          <p:nvSpPr>
            <p:cNvPr id="72" name="Freeform 123"/>
            <p:cNvSpPr>
              <a:spLocks/>
            </p:cNvSpPr>
            <p:nvPr/>
          </p:nvSpPr>
          <p:spPr bwMode="auto">
            <a:xfrm>
              <a:off x="3011" y="2785"/>
              <a:ext cx="321" cy="1296"/>
            </a:xfrm>
            <a:custGeom>
              <a:avLst/>
              <a:gdLst>
                <a:gd name="T0" fmla="*/ 384 w 384"/>
                <a:gd name="T1" fmla="*/ 1248 h 1248"/>
                <a:gd name="T2" fmla="*/ 240 w 384"/>
                <a:gd name="T3" fmla="*/ 1104 h 1248"/>
                <a:gd name="T4" fmla="*/ 96 w 384"/>
                <a:gd name="T5" fmla="*/ 672 h 1248"/>
                <a:gd name="T6" fmla="*/ 0 w 384"/>
                <a:gd name="T7" fmla="*/ 0 h 124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84"/>
                <a:gd name="T13" fmla="*/ 0 h 1248"/>
                <a:gd name="T14" fmla="*/ 384 w 384"/>
                <a:gd name="T15" fmla="*/ 1248 h 124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84" h="1248">
                  <a:moveTo>
                    <a:pt x="384" y="1248"/>
                  </a:moveTo>
                  <a:cubicBezTo>
                    <a:pt x="336" y="1224"/>
                    <a:pt x="288" y="1200"/>
                    <a:pt x="240" y="1104"/>
                  </a:cubicBezTo>
                  <a:cubicBezTo>
                    <a:pt x="192" y="1008"/>
                    <a:pt x="136" y="856"/>
                    <a:pt x="96" y="672"/>
                  </a:cubicBezTo>
                  <a:cubicBezTo>
                    <a:pt x="56" y="488"/>
                    <a:pt x="28" y="244"/>
                    <a:pt x="0" y="0"/>
                  </a:cubicBezTo>
                </a:path>
              </a:pathLst>
            </a:custGeom>
            <a:noFill/>
            <a:ln w="9525">
              <a:solidFill>
                <a:srgbClr val="0099FF">
                  <a:alpha val="50195"/>
                </a:srgbClr>
              </a:solidFill>
              <a:round/>
              <a:headEnd type="none" w="lg" len="lg"/>
              <a:tailEnd type="none" w="lg" len="lg"/>
            </a:ln>
          </p:spPr>
          <p:txBody>
            <a:bodyPr/>
            <a:lstStyle/>
            <a:p>
              <a:endParaRPr lang="ru-RU">
                <a:latin typeface="Georgia" pitchFamily="18" charset="0"/>
              </a:endParaRPr>
            </a:p>
          </p:txBody>
        </p:sp>
        <p:grpSp>
          <p:nvGrpSpPr>
            <p:cNvPr id="73" name="Group 124"/>
            <p:cNvGrpSpPr>
              <a:grpSpLocks/>
            </p:cNvGrpSpPr>
            <p:nvPr/>
          </p:nvGrpSpPr>
          <p:grpSpPr bwMode="auto">
            <a:xfrm>
              <a:off x="5328" y="192"/>
              <a:ext cx="135" cy="385"/>
              <a:chOff x="275" y="191"/>
              <a:chExt cx="162" cy="385"/>
            </a:xfrm>
          </p:grpSpPr>
          <p:sp>
            <p:nvSpPr>
              <p:cNvPr id="74" name="Oval 125"/>
              <p:cNvSpPr>
                <a:spLocks noChangeArrowheads="1"/>
              </p:cNvSpPr>
              <p:nvPr/>
            </p:nvSpPr>
            <p:spPr bwMode="auto">
              <a:xfrm>
                <a:off x="336" y="480"/>
                <a:ext cx="48" cy="96"/>
              </a:xfrm>
              <a:prstGeom prst="ellipse">
                <a:avLst/>
              </a:prstGeom>
              <a:noFill/>
              <a:ln w="9525">
                <a:solidFill>
                  <a:schemeClr val="tx2"/>
                </a:solidFill>
                <a:round/>
                <a:headEnd type="none" w="lg" len="lg"/>
                <a:tailEnd type="none" w="lg" len="lg"/>
              </a:ln>
            </p:spPr>
            <p:txBody>
              <a:bodyPr wrap="none" anchor="ctr"/>
              <a:lstStyle/>
              <a:p>
                <a:endParaRPr lang="ru-RU">
                  <a:latin typeface="Georgia" pitchFamily="18" charset="0"/>
                </a:endParaRPr>
              </a:p>
            </p:txBody>
          </p:sp>
          <p:sp>
            <p:nvSpPr>
              <p:cNvPr id="75" name="Freeform 126"/>
              <p:cNvSpPr>
                <a:spLocks/>
              </p:cNvSpPr>
              <p:nvPr/>
            </p:nvSpPr>
            <p:spPr bwMode="auto">
              <a:xfrm>
                <a:off x="275" y="191"/>
                <a:ext cx="162" cy="366"/>
              </a:xfrm>
              <a:custGeom>
                <a:avLst/>
                <a:gdLst/>
                <a:ahLst/>
                <a:cxnLst>
                  <a:cxn ang="0">
                    <a:pos x="97" y="295"/>
                  </a:cxn>
                  <a:cxn ang="0">
                    <a:pos x="88" y="363"/>
                  </a:cxn>
                  <a:cxn ang="0">
                    <a:pos x="51" y="319"/>
                  </a:cxn>
                  <a:cxn ang="0">
                    <a:pos x="6" y="216"/>
                  </a:cxn>
                  <a:cxn ang="0">
                    <a:pos x="13" y="95"/>
                  </a:cxn>
                  <a:cxn ang="0">
                    <a:pos x="37" y="25"/>
                  </a:cxn>
                  <a:cxn ang="0">
                    <a:pos x="82" y="0"/>
                  </a:cxn>
                  <a:cxn ang="0">
                    <a:pos x="130" y="25"/>
                  </a:cxn>
                  <a:cxn ang="0">
                    <a:pos x="156" y="81"/>
                  </a:cxn>
                  <a:cxn ang="0">
                    <a:pos x="159" y="198"/>
                  </a:cxn>
                  <a:cxn ang="0">
                    <a:pos x="145" y="198"/>
                  </a:cxn>
                  <a:cxn ang="0">
                    <a:pos x="133" y="195"/>
                  </a:cxn>
                  <a:cxn ang="0">
                    <a:pos x="136" y="134"/>
                  </a:cxn>
                  <a:cxn ang="0">
                    <a:pos x="129" y="85"/>
                  </a:cxn>
                  <a:cxn ang="0">
                    <a:pos x="108" y="53"/>
                  </a:cxn>
                  <a:cxn ang="0">
                    <a:pos x="82" y="43"/>
                  </a:cxn>
                  <a:cxn ang="0">
                    <a:pos x="61" y="53"/>
                  </a:cxn>
                  <a:cxn ang="0">
                    <a:pos x="42" y="111"/>
                  </a:cxn>
                  <a:cxn ang="0">
                    <a:pos x="39" y="193"/>
                  </a:cxn>
                  <a:cxn ang="0">
                    <a:pos x="58" y="264"/>
                  </a:cxn>
                  <a:cxn ang="0">
                    <a:pos x="84" y="292"/>
                  </a:cxn>
                  <a:cxn ang="0">
                    <a:pos x="97" y="295"/>
                  </a:cxn>
                </a:cxnLst>
                <a:rect l="0" t="0" r="r" b="b"/>
                <a:pathLst>
                  <a:path w="161" h="367">
                    <a:moveTo>
                      <a:pt x="97" y="295"/>
                    </a:moveTo>
                    <a:cubicBezTo>
                      <a:pt x="98" y="308"/>
                      <a:pt x="96" y="359"/>
                      <a:pt x="88" y="363"/>
                    </a:cubicBezTo>
                    <a:cubicBezTo>
                      <a:pt x="80" y="367"/>
                      <a:pt x="65" y="344"/>
                      <a:pt x="51" y="319"/>
                    </a:cubicBezTo>
                    <a:cubicBezTo>
                      <a:pt x="37" y="294"/>
                      <a:pt x="12" y="253"/>
                      <a:pt x="6" y="216"/>
                    </a:cubicBezTo>
                    <a:cubicBezTo>
                      <a:pt x="0" y="179"/>
                      <a:pt x="8" y="127"/>
                      <a:pt x="13" y="95"/>
                    </a:cubicBezTo>
                    <a:cubicBezTo>
                      <a:pt x="18" y="63"/>
                      <a:pt x="25" y="41"/>
                      <a:pt x="37" y="25"/>
                    </a:cubicBezTo>
                    <a:cubicBezTo>
                      <a:pt x="49" y="9"/>
                      <a:pt x="67" y="0"/>
                      <a:pt x="82" y="0"/>
                    </a:cubicBezTo>
                    <a:cubicBezTo>
                      <a:pt x="97" y="0"/>
                      <a:pt x="118" y="11"/>
                      <a:pt x="130" y="25"/>
                    </a:cubicBezTo>
                    <a:cubicBezTo>
                      <a:pt x="142" y="39"/>
                      <a:pt x="151" y="52"/>
                      <a:pt x="156" y="81"/>
                    </a:cubicBezTo>
                    <a:cubicBezTo>
                      <a:pt x="161" y="110"/>
                      <a:pt x="161" y="179"/>
                      <a:pt x="159" y="198"/>
                    </a:cubicBezTo>
                    <a:cubicBezTo>
                      <a:pt x="157" y="217"/>
                      <a:pt x="149" y="198"/>
                      <a:pt x="145" y="198"/>
                    </a:cubicBezTo>
                    <a:cubicBezTo>
                      <a:pt x="141" y="198"/>
                      <a:pt x="134" y="206"/>
                      <a:pt x="133" y="195"/>
                    </a:cubicBezTo>
                    <a:cubicBezTo>
                      <a:pt x="132" y="184"/>
                      <a:pt x="137" y="152"/>
                      <a:pt x="136" y="134"/>
                    </a:cubicBezTo>
                    <a:cubicBezTo>
                      <a:pt x="135" y="116"/>
                      <a:pt x="134" y="98"/>
                      <a:pt x="129" y="85"/>
                    </a:cubicBezTo>
                    <a:cubicBezTo>
                      <a:pt x="124" y="72"/>
                      <a:pt x="116" y="60"/>
                      <a:pt x="108" y="53"/>
                    </a:cubicBezTo>
                    <a:cubicBezTo>
                      <a:pt x="100" y="46"/>
                      <a:pt x="90" y="43"/>
                      <a:pt x="82" y="43"/>
                    </a:cubicBezTo>
                    <a:cubicBezTo>
                      <a:pt x="74" y="43"/>
                      <a:pt x="68" y="42"/>
                      <a:pt x="61" y="53"/>
                    </a:cubicBezTo>
                    <a:cubicBezTo>
                      <a:pt x="54" y="64"/>
                      <a:pt x="46" y="88"/>
                      <a:pt x="42" y="111"/>
                    </a:cubicBezTo>
                    <a:cubicBezTo>
                      <a:pt x="38" y="134"/>
                      <a:pt x="36" y="167"/>
                      <a:pt x="39" y="193"/>
                    </a:cubicBezTo>
                    <a:cubicBezTo>
                      <a:pt x="42" y="219"/>
                      <a:pt x="51" y="248"/>
                      <a:pt x="58" y="264"/>
                    </a:cubicBezTo>
                    <a:cubicBezTo>
                      <a:pt x="65" y="280"/>
                      <a:pt x="78" y="287"/>
                      <a:pt x="84" y="292"/>
                    </a:cubicBezTo>
                    <a:cubicBezTo>
                      <a:pt x="90" y="297"/>
                      <a:pt x="94" y="295"/>
                      <a:pt x="97" y="295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chemeClr val="bg1">
                      <a:alpha val="49001"/>
                    </a:schemeClr>
                  </a:gs>
                  <a:gs pos="50000">
                    <a:srgbClr val="0000FF">
                      <a:alpha val="45000"/>
                    </a:srgbClr>
                  </a:gs>
                  <a:gs pos="100000">
                    <a:schemeClr val="bg1">
                      <a:alpha val="49001"/>
                    </a:schemeClr>
                  </a:gs>
                </a:gsLst>
                <a:lin ang="0" scaled="1"/>
              </a:gradFill>
              <a:ln w="9525" cap="flat" cmpd="sng">
                <a:solidFill>
                  <a:srgbClr val="0000FF">
                    <a:alpha val="50000"/>
                  </a:srgbClr>
                </a:solidFill>
                <a:prstDash val="solid"/>
                <a:round/>
                <a:headEnd type="none" w="lg" len="lg"/>
                <a:tailEnd type="none" w="lg" len="lg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 dirty="0">
                  <a:latin typeface="+mn-lt"/>
                </a:endParaRPr>
              </a:p>
            </p:txBody>
          </p:sp>
        </p:grpSp>
      </p:grpSp>
      <p:grpSp>
        <p:nvGrpSpPr>
          <p:cNvPr id="88" name="Group 101"/>
          <p:cNvGrpSpPr>
            <a:grpSpLocks/>
          </p:cNvGrpSpPr>
          <p:nvPr/>
        </p:nvGrpSpPr>
        <p:grpSpPr bwMode="auto">
          <a:xfrm>
            <a:off x="8266431" y="1200150"/>
            <a:ext cx="1894390" cy="5680710"/>
            <a:chOff x="2064" y="192"/>
            <a:chExt cx="3599" cy="4057"/>
          </a:xfrm>
        </p:grpSpPr>
        <p:sp>
          <p:nvSpPr>
            <p:cNvPr id="89" name="Freeform 102"/>
            <p:cNvSpPr>
              <a:spLocks/>
            </p:cNvSpPr>
            <p:nvPr/>
          </p:nvSpPr>
          <p:spPr bwMode="auto">
            <a:xfrm>
              <a:off x="2064" y="365"/>
              <a:ext cx="3599" cy="3884"/>
            </a:xfrm>
            <a:custGeom>
              <a:avLst/>
              <a:gdLst/>
              <a:ahLst/>
              <a:cxnLst>
                <a:cxn ang="0">
                  <a:pos x="387" y="180"/>
                </a:cxn>
                <a:cxn ang="0">
                  <a:pos x="587" y="20"/>
                </a:cxn>
                <a:cxn ang="0">
                  <a:pos x="801" y="188"/>
                </a:cxn>
                <a:cxn ang="0">
                  <a:pos x="1034" y="4"/>
                </a:cxn>
                <a:cxn ang="0">
                  <a:pos x="1268" y="164"/>
                </a:cxn>
                <a:cxn ang="0">
                  <a:pos x="1508" y="20"/>
                </a:cxn>
                <a:cxn ang="0">
                  <a:pos x="1741" y="180"/>
                </a:cxn>
                <a:cxn ang="0">
                  <a:pos x="1981" y="20"/>
                </a:cxn>
                <a:cxn ang="0">
                  <a:pos x="2208" y="188"/>
                </a:cxn>
                <a:cxn ang="0">
                  <a:pos x="2428" y="20"/>
                </a:cxn>
                <a:cxn ang="0">
                  <a:pos x="2669" y="212"/>
                </a:cxn>
                <a:cxn ang="0">
                  <a:pos x="2882" y="44"/>
                </a:cxn>
                <a:cxn ang="0">
                  <a:pos x="3029" y="260"/>
                </a:cxn>
                <a:cxn ang="0">
                  <a:pos x="3312" y="59"/>
                </a:cxn>
                <a:cxn ang="0">
                  <a:pos x="3480" y="251"/>
                </a:cxn>
                <a:cxn ang="0">
                  <a:pos x="3488" y="827"/>
                </a:cxn>
                <a:cxn ang="0">
                  <a:pos x="3456" y="1763"/>
                </a:cxn>
                <a:cxn ang="0">
                  <a:pos x="3408" y="2499"/>
                </a:cxn>
                <a:cxn ang="0">
                  <a:pos x="3416" y="3083"/>
                </a:cxn>
                <a:cxn ang="0">
                  <a:pos x="3488" y="3419"/>
                </a:cxn>
                <a:cxn ang="0">
                  <a:pos x="3589" y="3524"/>
                </a:cxn>
                <a:cxn ang="0">
                  <a:pos x="3549" y="3572"/>
                </a:cxn>
                <a:cxn ang="0">
                  <a:pos x="3389" y="3668"/>
                </a:cxn>
                <a:cxn ang="0">
                  <a:pos x="3229" y="3668"/>
                </a:cxn>
                <a:cxn ang="0">
                  <a:pos x="2909" y="3572"/>
                </a:cxn>
                <a:cxn ang="0">
                  <a:pos x="2709" y="3764"/>
                </a:cxn>
                <a:cxn ang="0">
                  <a:pos x="2468" y="3860"/>
                </a:cxn>
                <a:cxn ang="0">
                  <a:pos x="2068" y="3668"/>
                </a:cxn>
                <a:cxn ang="0">
                  <a:pos x="1628" y="3860"/>
                </a:cxn>
                <a:cxn ang="0">
                  <a:pos x="1067" y="3668"/>
                </a:cxn>
                <a:cxn ang="0">
                  <a:pos x="627" y="3860"/>
                </a:cxn>
                <a:cxn ang="0">
                  <a:pos x="347" y="3812"/>
                </a:cxn>
                <a:cxn ang="0">
                  <a:pos x="27" y="3620"/>
                </a:cxn>
                <a:cxn ang="0">
                  <a:pos x="187" y="3524"/>
                </a:cxn>
                <a:cxn ang="0">
                  <a:pos x="307" y="3044"/>
                </a:cxn>
                <a:cxn ang="0">
                  <a:pos x="352" y="2331"/>
                </a:cxn>
                <a:cxn ang="0">
                  <a:pos x="347" y="1076"/>
                </a:cxn>
                <a:cxn ang="0">
                  <a:pos x="336" y="523"/>
                </a:cxn>
                <a:cxn ang="0">
                  <a:pos x="389" y="176"/>
                </a:cxn>
              </a:cxnLst>
              <a:rect l="0" t="0" r="r" b="b"/>
              <a:pathLst>
                <a:path w="3599" h="3884">
                  <a:moveTo>
                    <a:pt x="387" y="180"/>
                  </a:moveTo>
                  <a:cubicBezTo>
                    <a:pt x="420" y="155"/>
                    <a:pt x="518" y="19"/>
                    <a:pt x="587" y="20"/>
                  </a:cubicBezTo>
                  <a:cubicBezTo>
                    <a:pt x="656" y="21"/>
                    <a:pt x="726" y="191"/>
                    <a:pt x="801" y="188"/>
                  </a:cubicBezTo>
                  <a:cubicBezTo>
                    <a:pt x="875" y="185"/>
                    <a:pt x="957" y="8"/>
                    <a:pt x="1034" y="4"/>
                  </a:cubicBezTo>
                  <a:cubicBezTo>
                    <a:pt x="1112" y="0"/>
                    <a:pt x="1188" y="161"/>
                    <a:pt x="1268" y="164"/>
                  </a:cubicBezTo>
                  <a:cubicBezTo>
                    <a:pt x="1347" y="167"/>
                    <a:pt x="1429" y="17"/>
                    <a:pt x="1508" y="20"/>
                  </a:cubicBezTo>
                  <a:cubicBezTo>
                    <a:pt x="1587" y="23"/>
                    <a:pt x="1662" y="180"/>
                    <a:pt x="1741" y="180"/>
                  </a:cubicBezTo>
                  <a:cubicBezTo>
                    <a:pt x="1821" y="180"/>
                    <a:pt x="1904" y="19"/>
                    <a:pt x="1981" y="20"/>
                  </a:cubicBezTo>
                  <a:cubicBezTo>
                    <a:pt x="2059" y="21"/>
                    <a:pt x="2134" y="188"/>
                    <a:pt x="2208" y="188"/>
                  </a:cubicBezTo>
                  <a:cubicBezTo>
                    <a:pt x="2283" y="188"/>
                    <a:pt x="2352" y="16"/>
                    <a:pt x="2428" y="20"/>
                  </a:cubicBezTo>
                  <a:cubicBezTo>
                    <a:pt x="2505" y="24"/>
                    <a:pt x="2593" y="208"/>
                    <a:pt x="2669" y="212"/>
                  </a:cubicBezTo>
                  <a:cubicBezTo>
                    <a:pt x="2745" y="216"/>
                    <a:pt x="2822" y="36"/>
                    <a:pt x="2882" y="44"/>
                  </a:cubicBezTo>
                  <a:cubicBezTo>
                    <a:pt x="2942" y="52"/>
                    <a:pt x="2957" y="257"/>
                    <a:pt x="3029" y="260"/>
                  </a:cubicBezTo>
                  <a:cubicBezTo>
                    <a:pt x="3101" y="263"/>
                    <a:pt x="3237" y="60"/>
                    <a:pt x="3312" y="59"/>
                  </a:cubicBezTo>
                  <a:cubicBezTo>
                    <a:pt x="3387" y="58"/>
                    <a:pt x="3451" y="123"/>
                    <a:pt x="3480" y="251"/>
                  </a:cubicBezTo>
                  <a:cubicBezTo>
                    <a:pt x="3509" y="379"/>
                    <a:pt x="3492" y="575"/>
                    <a:pt x="3488" y="827"/>
                  </a:cubicBezTo>
                  <a:cubicBezTo>
                    <a:pt x="3484" y="1079"/>
                    <a:pt x="3469" y="1484"/>
                    <a:pt x="3456" y="1763"/>
                  </a:cubicBezTo>
                  <a:cubicBezTo>
                    <a:pt x="3443" y="2042"/>
                    <a:pt x="3415" y="2279"/>
                    <a:pt x="3408" y="2499"/>
                  </a:cubicBezTo>
                  <a:cubicBezTo>
                    <a:pt x="3401" y="2719"/>
                    <a:pt x="3403" y="2930"/>
                    <a:pt x="3416" y="3083"/>
                  </a:cubicBezTo>
                  <a:cubicBezTo>
                    <a:pt x="3429" y="3236"/>
                    <a:pt x="3459" y="3346"/>
                    <a:pt x="3488" y="3419"/>
                  </a:cubicBezTo>
                  <a:cubicBezTo>
                    <a:pt x="3517" y="3492"/>
                    <a:pt x="3579" y="3499"/>
                    <a:pt x="3589" y="3524"/>
                  </a:cubicBezTo>
                  <a:cubicBezTo>
                    <a:pt x="3599" y="3549"/>
                    <a:pt x="3583" y="3548"/>
                    <a:pt x="3549" y="3572"/>
                  </a:cubicBezTo>
                  <a:cubicBezTo>
                    <a:pt x="3516" y="3596"/>
                    <a:pt x="3443" y="3652"/>
                    <a:pt x="3389" y="3668"/>
                  </a:cubicBezTo>
                  <a:cubicBezTo>
                    <a:pt x="3336" y="3684"/>
                    <a:pt x="3309" y="3684"/>
                    <a:pt x="3229" y="3668"/>
                  </a:cubicBezTo>
                  <a:cubicBezTo>
                    <a:pt x="3149" y="3652"/>
                    <a:pt x="2996" y="3556"/>
                    <a:pt x="2909" y="3572"/>
                  </a:cubicBezTo>
                  <a:cubicBezTo>
                    <a:pt x="2822" y="3588"/>
                    <a:pt x="2782" y="3716"/>
                    <a:pt x="2709" y="3764"/>
                  </a:cubicBezTo>
                  <a:cubicBezTo>
                    <a:pt x="2635" y="3812"/>
                    <a:pt x="2575" y="3876"/>
                    <a:pt x="2468" y="3860"/>
                  </a:cubicBezTo>
                  <a:cubicBezTo>
                    <a:pt x="2362" y="3844"/>
                    <a:pt x="2208" y="3668"/>
                    <a:pt x="2068" y="3668"/>
                  </a:cubicBezTo>
                  <a:cubicBezTo>
                    <a:pt x="1928" y="3668"/>
                    <a:pt x="1795" y="3860"/>
                    <a:pt x="1628" y="3860"/>
                  </a:cubicBezTo>
                  <a:cubicBezTo>
                    <a:pt x="1461" y="3860"/>
                    <a:pt x="1234" y="3668"/>
                    <a:pt x="1067" y="3668"/>
                  </a:cubicBezTo>
                  <a:cubicBezTo>
                    <a:pt x="901" y="3668"/>
                    <a:pt x="747" y="3836"/>
                    <a:pt x="627" y="3860"/>
                  </a:cubicBezTo>
                  <a:cubicBezTo>
                    <a:pt x="507" y="3884"/>
                    <a:pt x="447" y="3852"/>
                    <a:pt x="347" y="3812"/>
                  </a:cubicBezTo>
                  <a:cubicBezTo>
                    <a:pt x="247" y="3772"/>
                    <a:pt x="53" y="3668"/>
                    <a:pt x="27" y="3620"/>
                  </a:cubicBezTo>
                  <a:cubicBezTo>
                    <a:pt x="0" y="3572"/>
                    <a:pt x="140" y="3620"/>
                    <a:pt x="187" y="3524"/>
                  </a:cubicBezTo>
                  <a:cubicBezTo>
                    <a:pt x="234" y="3428"/>
                    <a:pt x="280" y="3243"/>
                    <a:pt x="307" y="3044"/>
                  </a:cubicBezTo>
                  <a:cubicBezTo>
                    <a:pt x="334" y="2845"/>
                    <a:pt x="345" y="2659"/>
                    <a:pt x="352" y="2331"/>
                  </a:cubicBezTo>
                  <a:cubicBezTo>
                    <a:pt x="359" y="2003"/>
                    <a:pt x="350" y="1377"/>
                    <a:pt x="347" y="1076"/>
                  </a:cubicBezTo>
                  <a:cubicBezTo>
                    <a:pt x="344" y="775"/>
                    <a:pt x="329" y="673"/>
                    <a:pt x="336" y="523"/>
                  </a:cubicBezTo>
                  <a:cubicBezTo>
                    <a:pt x="343" y="373"/>
                    <a:pt x="378" y="248"/>
                    <a:pt x="389" y="176"/>
                  </a:cubicBezTo>
                </a:path>
              </a:pathLst>
            </a:custGeom>
            <a:gradFill rotWithShape="1">
              <a:gsLst>
                <a:gs pos="0">
                  <a:schemeClr val="accent1"/>
                </a:gs>
                <a:gs pos="50000">
                  <a:schemeClr val="bg1"/>
                </a:gs>
                <a:gs pos="100000">
                  <a:schemeClr val="accent1"/>
                </a:gs>
              </a:gsLst>
              <a:lin ang="0" scaled="1"/>
            </a:gradFill>
            <a:ln w="9525" cap="flat" cmpd="sng">
              <a:solidFill>
                <a:schemeClr val="tx2"/>
              </a:solidFill>
              <a:prstDash val="solid"/>
              <a:round/>
              <a:headEnd type="none" w="lg" len="lg"/>
              <a:tailEnd type="none" w="lg" len="lg"/>
            </a:ln>
            <a:effectLst/>
          </p:spPr>
          <p:txBody>
            <a:bodyPr/>
            <a:lstStyle/>
            <a:p>
              <a:pPr>
                <a:defRPr/>
              </a:pPr>
              <a:endParaRPr lang="ru-RU" dirty="0">
                <a:latin typeface="+mn-lt"/>
              </a:endParaRPr>
            </a:p>
          </p:txBody>
        </p:sp>
        <p:grpSp>
          <p:nvGrpSpPr>
            <p:cNvPr id="90" name="Group 103"/>
            <p:cNvGrpSpPr>
              <a:grpSpLocks/>
            </p:cNvGrpSpPr>
            <p:nvPr/>
          </p:nvGrpSpPr>
          <p:grpSpPr bwMode="auto">
            <a:xfrm>
              <a:off x="2560" y="192"/>
              <a:ext cx="134" cy="385"/>
              <a:chOff x="275" y="191"/>
              <a:chExt cx="161" cy="385"/>
            </a:xfrm>
          </p:grpSpPr>
          <p:sp>
            <p:nvSpPr>
              <p:cNvPr id="112" name="Oval 104"/>
              <p:cNvSpPr>
                <a:spLocks noChangeArrowheads="1"/>
              </p:cNvSpPr>
              <p:nvPr/>
            </p:nvSpPr>
            <p:spPr bwMode="auto">
              <a:xfrm>
                <a:off x="336" y="480"/>
                <a:ext cx="48" cy="96"/>
              </a:xfrm>
              <a:prstGeom prst="ellipse">
                <a:avLst/>
              </a:prstGeom>
              <a:noFill/>
              <a:ln w="9525">
                <a:solidFill>
                  <a:schemeClr val="tx2"/>
                </a:solidFill>
                <a:round/>
                <a:headEnd type="none" w="lg" len="lg"/>
                <a:tailEnd type="none" w="lg" len="lg"/>
              </a:ln>
            </p:spPr>
            <p:txBody>
              <a:bodyPr wrap="none" anchor="ctr"/>
              <a:lstStyle/>
              <a:p>
                <a:endParaRPr lang="ru-RU">
                  <a:latin typeface="Georgia" pitchFamily="18" charset="0"/>
                </a:endParaRPr>
              </a:p>
            </p:txBody>
          </p:sp>
          <p:sp>
            <p:nvSpPr>
              <p:cNvPr id="113" name="Freeform 105"/>
              <p:cNvSpPr>
                <a:spLocks/>
              </p:cNvSpPr>
              <p:nvPr/>
            </p:nvSpPr>
            <p:spPr bwMode="auto">
              <a:xfrm>
                <a:off x="275" y="191"/>
                <a:ext cx="161" cy="366"/>
              </a:xfrm>
              <a:custGeom>
                <a:avLst/>
                <a:gdLst/>
                <a:ahLst/>
                <a:cxnLst>
                  <a:cxn ang="0">
                    <a:pos x="97" y="295"/>
                  </a:cxn>
                  <a:cxn ang="0">
                    <a:pos x="88" y="363"/>
                  </a:cxn>
                  <a:cxn ang="0">
                    <a:pos x="51" y="319"/>
                  </a:cxn>
                  <a:cxn ang="0">
                    <a:pos x="6" y="216"/>
                  </a:cxn>
                  <a:cxn ang="0">
                    <a:pos x="13" y="95"/>
                  </a:cxn>
                  <a:cxn ang="0">
                    <a:pos x="37" y="25"/>
                  </a:cxn>
                  <a:cxn ang="0">
                    <a:pos x="82" y="0"/>
                  </a:cxn>
                  <a:cxn ang="0">
                    <a:pos x="130" y="25"/>
                  </a:cxn>
                  <a:cxn ang="0">
                    <a:pos x="156" y="81"/>
                  </a:cxn>
                  <a:cxn ang="0">
                    <a:pos x="159" y="198"/>
                  </a:cxn>
                  <a:cxn ang="0">
                    <a:pos x="145" y="198"/>
                  </a:cxn>
                  <a:cxn ang="0">
                    <a:pos x="133" y="195"/>
                  </a:cxn>
                  <a:cxn ang="0">
                    <a:pos x="136" y="134"/>
                  </a:cxn>
                  <a:cxn ang="0">
                    <a:pos x="129" y="85"/>
                  </a:cxn>
                  <a:cxn ang="0">
                    <a:pos x="108" y="53"/>
                  </a:cxn>
                  <a:cxn ang="0">
                    <a:pos x="82" y="43"/>
                  </a:cxn>
                  <a:cxn ang="0">
                    <a:pos x="61" y="53"/>
                  </a:cxn>
                  <a:cxn ang="0">
                    <a:pos x="42" y="111"/>
                  </a:cxn>
                  <a:cxn ang="0">
                    <a:pos x="39" y="193"/>
                  </a:cxn>
                  <a:cxn ang="0">
                    <a:pos x="58" y="264"/>
                  </a:cxn>
                  <a:cxn ang="0">
                    <a:pos x="84" y="292"/>
                  </a:cxn>
                  <a:cxn ang="0">
                    <a:pos x="97" y="295"/>
                  </a:cxn>
                </a:cxnLst>
                <a:rect l="0" t="0" r="r" b="b"/>
                <a:pathLst>
                  <a:path w="161" h="367">
                    <a:moveTo>
                      <a:pt x="97" y="295"/>
                    </a:moveTo>
                    <a:cubicBezTo>
                      <a:pt x="98" y="308"/>
                      <a:pt x="96" y="359"/>
                      <a:pt x="88" y="363"/>
                    </a:cubicBezTo>
                    <a:cubicBezTo>
                      <a:pt x="80" y="367"/>
                      <a:pt x="65" y="344"/>
                      <a:pt x="51" y="319"/>
                    </a:cubicBezTo>
                    <a:cubicBezTo>
                      <a:pt x="37" y="294"/>
                      <a:pt x="12" y="253"/>
                      <a:pt x="6" y="216"/>
                    </a:cubicBezTo>
                    <a:cubicBezTo>
                      <a:pt x="0" y="179"/>
                      <a:pt x="8" y="127"/>
                      <a:pt x="13" y="95"/>
                    </a:cubicBezTo>
                    <a:cubicBezTo>
                      <a:pt x="18" y="63"/>
                      <a:pt x="25" y="41"/>
                      <a:pt x="37" y="25"/>
                    </a:cubicBezTo>
                    <a:cubicBezTo>
                      <a:pt x="49" y="9"/>
                      <a:pt x="67" y="0"/>
                      <a:pt x="82" y="0"/>
                    </a:cubicBezTo>
                    <a:cubicBezTo>
                      <a:pt x="97" y="0"/>
                      <a:pt x="118" y="11"/>
                      <a:pt x="130" y="25"/>
                    </a:cubicBezTo>
                    <a:cubicBezTo>
                      <a:pt x="142" y="39"/>
                      <a:pt x="151" y="52"/>
                      <a:pt x="156" y="81"/>
                    </a:cubicBezTo>
                    <a:cubicBezTo>
                      <a:pt x="161" y="110"/>
                      <a:pt x="161" y="179"/>
                      <a:pt x="159" y="198"/>
                    </a:cubicBezTo>
                    <a:cubicBezTo>
                      <a:pt x="157" y="217"/>
                      <a:pt x="149" y="198"/>
                      <a:pt x="145" y="198"/>
                    </a:cubicBezTo>
                    <a:cubicBezTo>
                      <a:pt x="141" y="198"/>
                      <a:pt x="134" y="206"/>
                      <a:pt x="133" y="195"/>
                    </a:cubicBezTo>
                    <a:cubicBezTo>
                      <a:pt x="132" y="184"/>
                      <a:pt x="137" y="152"/>
                      <a:pt x="136" y="134"/>
                    </a:cubicBezTo>
                    <a:cubicBezTo>
                      <a:pt x="135" y="116"/>
                      <a:pt x="134" y="98"/>
                      <a:pt x="129" y="85"/>
                    </a:cubicBezTo>
                    <a:cubicBezTo>
                      <a:pt x="124" y="72"/>
                      <a:pt x="116" y="60"/>
                      <a:pt x="108" y="53"/>
                    </a:cubicBezTo>
                    <a:cubicBezTo>
                      <a:pt x="100" y="46"/>
                      <a:pt x="90" y="43"/>
                      <a:pt x="82" y="43"/>
                    </a:cubicBezTo>
                    <a:cubicBezTo>
                      <a:pt x="74" y="43"/>
                      <a:pt x="68" y="42"/>
                      <a:pt x="61" y="53"/>
                    </a:cubicBezTo>
                    <a:cubicBezTo>
                      <a:pt x="54" y="64"/>
                      <a:pt x="46" y="88"/>
                      <a:pt x="42" y="111"/>
                    </a:cubicBezTo>
                    <a:cubicBezTo>
                      <a:pt x="38" y="134"/>
                      <a:pt x="36" y="167"/>
                      <a:pt x="39" y="193"/>
                    </a:cubicBezTo>
                    <a:cubicBezTo>
                      <a:pt x="42" y="219"/>
                      <a:pt x="51" y="248"/>
                      <a:pt x="58" y="264"/>
                    </a:cubicBezTo>
                    <a:cubicBezTo>
                      <a:pt x="65" y="280"/>
                      <a:pt x="78" y="287"/>
                      <a:pt x="84" y="292"/>
                    </a:cubicBezTo>
                    <a:cubicBezTo>
                      <a:pt x="90" y="297"/>
                      <a:pt x="94" y="295"/>
                      <a:pt x="97" y="295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chemeClr val="bg1">
                      <a:alpha val="49001"/>
                    </a:schemeClr>
                  </a:gs>
                  <a:gs pos="50000">
                    <a:srgbClr val="0000FF">
                      <a:alpha val="45000"/>
                    </a:srgbClr>
                  </a:gs>
                  <a:gs pos="100000">
                    <a:schemeClr val="bg1">
                      <a:alpha val="49001"/>
                    </a:schemeClr>
                  </a:gs>
                </a:gsLst>
                <a:lin ang="0" scaled="1"/>
              </a:gradFill>
              <a:ln w="9525" cap="flat" cmpd="sng">
                <a:solidFill>
                  <a:srgbClr val="0000FF">
                    <a:alpha val="50000"/>
                  </a:srgbClr>
                </a:solidFill>
                <a:prstDash val="solid"/>
                <a:round/>
                <a:headEnd type="none" w="lg" len="lg"/>
                <a:tailEnd type="none" w="lg" len="lg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 dirty="0">
                  <a:latin typeface="+mn-lt"/>
                </a:endParaRPr>
              </a:p>
            </p:txBody>
          </p:sp>
        </p:grpSp>
        <p:grpSp>
          <p:nvGrpSpPr>
            <p:cNvPr id="91" name="Group 106"/>
            <p:cNvGrpSpPr>
              <a:grpSpLocks/>
            </p:cNvGrpSpPr>
            <p:nvPr/>
          </p:nvGrpSpPr>
          <p:grpSpPr bwMode="auto">
            <a:xfrm>
              <a:off x="3010" y="193"/>
              <a:ext cx="134" cy="385"/>
              <a:chOff x="276" y="191"/>
              <a:chExt cx="161" cy="385"/>
            </a:xfrm>
          </p:grpSpPr>
          <p:sp>
            <p:nvSpPr>
              <p:cNvPr id="110" name="Oval 107"/>
              <p:cNvSpPr>
                <a:spLocks noChangeArrowheads="1"/>
              </p:cNvSpPr>
              <p:nvPr/>
            </p:nvSpPr>
            <p:spPr bwMode="auto">
              <a:xfrm>
                <a:off x="336" y="480"/>
                <a:ext cx="48" cy="96"/>
              </a:xfrm>
              <a:prstGeom prst="ellipse">
                <a:avLst/>
              </a:prstGeom>
              <a:noFill/>
              <a:ln w="9525">
                <a:solidFill>
                  <a:schemeClr val="tx2"/>
                </a:solidFill>
                <a:round/>
                <a:headEnd type="none" w="lg" len="lg"/>
                <a:tailEnd type="none" w="lg" len="lg"/>
              </a:ln>
            </p:spPr>
            <p:txBody>
              <a:bodyPr wrap="none" anchor="ctr"/>
              <a:lstStyle/>
              <a:p>
                <a:endParaRPr lang="ru-RU">
                  <a:latin typeface="Georgia" pitchFamily="18" charset="0"/>
                </a:endParaRPr>
              </a:p>
            </p:txBody>
          </p:sp>
          <p:sp>
            <p:nvSpPr>
              <p:cNvPr id="111" name="Freeform 108"/>
              <p:cNvSpPr>
                <a:spLocks/>
              </p:cNvSpPr>
              <p:nvPr/>
            </p:nvSpPr>
            <p:spPr bwMode="auto">
              <a:xfrm>
                <a:off x="276" y="191"/>
                <a:ext cx="161" cy="366"/>
              </a:xfrm>
              <a:custGeom>
                <a:avLst/>
                <a:gdLst/>
                <a:ahLst/>
                <a:cxnLst>
                  <a:cxn ang="0">
                    <a:pos x="97" y="295"/>
                  </a:cxn>
                  <a:cxn ang="0">
                    <a:pos x="88" y="363"/>
                  </a:cxn>
                  <a:cxn ang="0">
                    <a:pos x="51" y="319"/>
                  </a:cxn>
                  <a:cxn ang="0">
                    <a:pos x="6" y="216"/>
                  </a:cxn>
                  <a:cxn ang="0">
                    <a:pos x="13" y="95"/>
                  </a:cxn>
                  <a:cxn ang="0">
                    <a:pos x="37" y="25"/>
                  </a:cxn>
                  <a:cxn ang="0">
                    <a:pos x="82" y="0"/>
                  </a:cxn>
                  <a:cxn ang="0">
                    <a:pos x="130" y="25"/>
                  </a:cxn>
                  <a:cxn ang="0">
                    <a:pos x="156" y="81"/>
                  </a:cxn>
                  <a:cxn ang="0">
                    <a:pos x="159" y="198"/>
                  </a:cxn>
                  <a:cxn ang="0">
                    <a:pos x="145" y="198"/>
                  </a:cxn>
                  <a:cxn ang="0">
                    <a:pos x="133" y="195"/>
                  </a:cxn>
                  <a:cxn ang="0">
                    <a:pos x="136" y="134"/>
                  </a:cxn>
                  <a:cxn ang="0">
                    <a:pos x="129" y="85"/>
                  </a:cxn>
                  <a:cxn ang="0">
                    <a:pos x="108" y="53"/>
                  </a:cxn>
                  <a:cxn ang="0">
                    <a:pos x="82" y="43"/>
                  </a:cxn>
                  <a:cxn ang="0">
                    <a:pos x="61" y="53"/>
                  </a:cxn>
                  <a:cxn ang="0">
                    <a:pos x="42" y="111"/>
                  </a:cxn>
                  <a:cxn ang="0">
                    <a:pos x="39" y="193"/>
                  </a:cxn>
                  <a:cxn ang="0">
                    <a:pos x="58" y="264"/>
                  </a:cxn>
                  <a:cxn ang="0">
                    <a:pos x="84" y="292"/>
                  </a:cxn>
                  <a:cxn ang="0">
                    <a:pos x="97" y="295"/>
                  </a:cxn>
                </a:cxnLst>
                <a:rect l="0" t="0" r="r" b="b"/>
                <a:pathLst>
                  <a:path w="161" h="367">
                    <a:moveTo>
                      <a:pt x="97" y="295"/>
                    </a:moveTo>
                    <a:cubicBezTo>
                      <a:pt x="98" y="308"/>
                      <a:pt x="96" y="359"/>
                      <a:pt x="88" y="363"/>
                    </a:cubicBezTo>
                    <a:cubicBezTo>
                      <a:pt x="80" y="367"/>
                      <a:pt x="65" y="344"/>
                      <a:pt x="51" y="319"/>
                    </a:cubicBezTo>
                    <a:cubicBezTo>
                      <a:pt x="37" y="294"/>
                      <a:pt x="12" y="253"/>
                      <a:pt x="6" y="216"/>
                    </a:cubicBezTo>
                    <a:cubicBezTo>
                      <a:pt x="0" y="179"/>
                      <a:pt x="8" y="127"/>
                      <a:pt x="13" y="95"/>
                    </a:cubicBezTo>
                    <a:cubicBezTo>
                      <a:pt x="18" y="63"/>
                      <a:pt x="25" y="41"/>
                      <a:pt x="37" y="25"/>
                    </a:cubicBezTo>
                    <a:cubicBezTo>
                      <a:pt x="49" y="9"/>
                      <a:pt x="67" y="0"/>
                      <a:pt x="82" y="0"/>
                    </a:cubicBezTo>
                    <a:cubicBezTo>
                      <a:pt x="97" y="0"/>
                      <a:pt x="118" y="11"/>
                      <a:pt x="130" y="25"/>
                    </a:cubicBezTo>
                    <a:cubicBezTo>
                      <a:pt x="142" y="39"/>
                      <a:pt x="151" y="52"/>
                      <a:pt x="156" y="81"/>
                    </a:cubicBezTo>
                    <a:cubicBezTo>
                      <a:pt x="161" y="110"/>
                      <a:pt x="161" y="179"/>
                      <a:pt x="159" y="198"/>
                    </a:cubicBezTo>
                    <a:cubicBezTo>
                      <a:pt x="157" y="217"/>
                      <a:pt x="149" y="198"/>
                      <a:pt x="145" y="198"/>
                    </a:cubicBezTo>
                    <a:cubicBezTo>
                      <a:pt x="141" y="198"/>
                      <a:pt x="134" y="206"/>
                      <a:pt x="133" y="195"/>
                    </a:cubicBezTo>
                    <a:cubicBezTo>
                      <a:pt x="132" y="184"/>
                      <a:pt x="137" y="152"/>
                      <a:pt x="136" y="134"/>
                    </a:cubicBezTo>
                    <a:cubicBezTo>
                      <a:pt x="135" y="116"/>
                      <a:pt x="134" y="98"/>
                      <a:pt x="129" y="85"/>
                    </a:cubicBezTo>
                    <a:cubicBezTo>
                      <a:pt x="124" y="72"/>
                      <a:pt x="116" y="60"/>
                      <a:pt x="108" y="53"/>
                    </a:cubicBezTo>
                    <a:cubicBezTo>
                      <a:pt x="100" y="46"/>
                      <a:pt x="90" y="43"/>
                      <a:pt x="82" y="43"/>
                    </a:cubicBezTo>
                    <a:cubicBezTo>
                      <a:pt x="74" y="43"/>
                      <a:pt x="68" y="42"/>
                      <a:pt x="61" y="53"/>
                    </a:cubicBezTo>
                    <a:cubicBezTo>
                      <a:pt x="54" y="64"/>
                      <a:pt x="46" y="88"/>
                      <a:pt x="42" y="111"/>
                    </a:cubicBezTo>
                    <a:cubicBezTo>
                      <a:pt x="38" y="134"/>
                      <a:pt x="36" y="167"/>
                      <a:pt x="39" y="193"/>
                    </a:cubicBezTo>
                    <a:cubicBezTo>
                      <a:pt x="42" y="219"/>
                      <a:pt x="51" y="248"/>
                      <a:pt x="58" y="264"/>
                    </a:cubicBezTo>
                    <a:cubicBezTo>
                      <a:pt x="65" y="280"/>
                      <a:pt x="78" y="287"/>
                      <a:pt x="84" y="292"/>
                    </a:cubicBezTo>
                    <a:cubicBezTo>
                      <a:pt x="90" y="297"/>
                      <a:pt x="94" y="295"/>
                      <a:pt x="97" y="295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chemeClr val="bg1">
                      <a:alpha val="49001"/>
                    </a:schemeClr>
                  </a:gs>
                  <a:gs pos="50000">
                    <a:srgbClr val="0000FF">
                      <a:alpha val="45000"/>
                    </a:srgbClr>
                  </a:gs>
                  <a:gs pos="100000">
                    <a:schemeClr val="bg1">
                      <a:alpha val="49001"/>
                    </a:schemeClr>
                  </a:gs>
                </a:gsLst>
                <a:lin ang="0" scaled="1"/>
              </a:gradFill>
              <a:ln w="9525" cap="flat" cmpd="sng">
                <a:solidFill>
                  <a:srgbClr val="0000FF">
                    <a:alpha val="50000"/>
                  </a:srgbClr>
                </a:solidFill>
                <a:prstDash val="solid"/>
                <a:round/>
                <a:headEnd type="none" w="lg" len="lg"/>
                <a:tailEnd type="none" w="lg" len="lg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 dirty="0">
                  <a:latin typeface="+mn-lt"/>
                </a:endParaRPr>
              </a:p>
            </p:txBody>
          </p:sp>
        </p:grpSp>
        <p:grpSp>
          <p:nvGrpSpPr>
            <p:cNvPr id="92" name="Group 109"/>
            <p:cNvGrpSpPr>
              <a:grpSpLocks/>
            </p:cNvGrpSpPr>
            <p:nvPr/>
          </p:nvGrpSpPr>
          <p:grpSpPr bwMode="auto">
            <a:xfrm>
              <a:off x="3491" y="193"/>
              <a:ext cx="135" cy="385"/>
              <a:chOff x="274" y="191"/>
              <a:chExt cx="162" cy="385"/>
            </a:xfrm>
          </p:grpSpPr>
          <p:sp>
            <p:nvSpPr>
              <p:cNvPr id="108" name="Oval 110"/>
              <p:cNvSpPr>
                <a:spLocks noChangeArrowheads="1"/>
              </p:cNvSpPr>
              <p:nvPr/>
            </p:nvSpPr>
            <p:spPr bwMode="auto">
              <a:xfrm>
                <a:off x="336" y="480"/>
                <a:ext cx="48" cy="96"/>
              </a:xfrm>
              <a:prstGeom prst="ellipse">
                <a:avLst/>
              </a:prstGeom>
              <a:noFill/>
              <a:ln w="9525">
                <a:solidFill>
                  <a:schemeClr val="tx2"/>
                </a:solidFill>
                <a:round/>
                <a:headEnd type="none" w="lg" len="lg"/>
                <a:tailEnd type="none" w="lg" len="lg"/>
              </a:ln>
            </p:spPr>
            <p:txBody>
              <a:bodyPr wrap="none" anchor="ctr"/>
              <a:lstStyle/>
              <a:p>
                <a:endParaRPr lang="ru-RU">
                  <a:latin typeface="Georgia" pitchFamily="18" charset="0"/>
                </a:endParaRPr>
              </a:p>
            </p:txBody>
          </p:sp>
          <p:sp>
            <p:nvSpPr>
              <p:cNvPr id="109" name="Freeform 111"/>
              <p:cNvSpPr>
                <a:spLocks/>
              </p:cNvSpPr>
              <p:nvPr/>
            </p:nvSpPr>
            <p:spPr bwMode="auto">
              <a:xfrm>
                <a:off x="274" y="191"/>
                <a:ext cx="162" cy="366"/>
              </a:xfrm>
              <a:custGeom>
                <a:avLst/>
                <a:gdLst/>
                <a:ahLst/>
                <a:cxnLst>
                  <a:cxn ang="0">
                    <a:pos x="97" y="295"/>
                  </a:cxn>
                  <a:cxn ang="0">
                    <a:pos x="88" y="363"/>
                  </a:cxn>
                  <a:cxn ang="0">
                    <a:pos x="51" y="319"/>
                  </a:cxn>
                  <a:cxn ang="0">
                    <a:pos x="6" y="216"/>
                  </a:cxn>
                  <a:cxn ang="0">
                    <a:pos x="13" y="95"/>
                  </a:cxn>
                  <a:cxn ang="0">
                    <a:pos x="37" y="25"/>
                  </a:cxn>
                  <a:cxn ang="0">
                    <a:pos x="82" y="0"/>
                  </a:cxn>
                  <a:cxn ang="0">
                    <a:pos x="130" y="25"/>
                  </a:cxn>
                  <a:cxn ang="0">
                    <a:pos x="156" y="81"/>
                  </a:cxn>
                  <a:cxn ang="0">
                    <a:pos x="159" y="198"/>
                  </a:cxn>
                  <a:cxn ang="0">
                    <a:pos x="145" y="198"/>
                  </a:cxn>
                  <a:cxn ang="0">
                    <a:pos x="133" y="195"/>
                  </a:cxn>
                  <a:cxn ang="0">
                    <a:pos x="136" y="134"/>
                  </a:cxn>
                  <a:cxn ang="0">
                    <a:pos x="129" y="85"/>
                  </a:cxn>
                  <a:cxn ang="0">
                    <a:pos x="108" y="53"/>
                  </a:cxn>
                  <a:cxn ang="0">
                    <a:pos x="82" y="43"/>
                  </a:cxn>
                  <a:cxn ang="0">
                    <a:pos x="61" y="53"/>
                  </a:cxn>
                  <a:cxn ang="0">
                    <a:pos x="42" y="111"/>
                  </a:cxn>
                  <a:cxn ang="0">
                    <a:pos x="39" y="193"/>
                  </a:cxn>
                  <a:cxn ang="0">
                    <a:pos x="58" y="264"/>
                  </a:cxn>
                  <a:cxn ang="0">
                    <a:pos x="84" y="292"/>
                  </a:cxn>
                  <a:cxn ang="0">
                    <a:pos x="97" y="295"/>
                  </a:cxn>
                </a:cxnLst>
                <a:rect l="0" t="0" r="r" b="b"/>
                <a:pathLst>
                  <a:path w="161" h="367">
                    <a:moveTo>
                      <a:pt x="97" y="295"/>
                    </a:moveTo>
                    <a:cubicBezTo>
                      <a:pt x="98" y="308"/>
                      <a:pt x="96" y="359"/>
                      <a:pt x="88" y="363"/>
                    </a:cubicBezTo>
                    <a:cubicBezTo>
                      <a:pt x="80" y="367"/>
                      <a:pt x="65" y="344"/>
                      <a:pt x="51" y="319"/>
                    </a:cubicBezTo>
                    <a:cubicBezTo>
                      <a:pt x="37" y="294"/>
                      <a:pt x="12" y="253"/>
                      <a:pt x="6" y="216"/>
                    </a:cubicBezTo>
                    <a:cubicBezTo>
                      <a:pt x="0" y="179"/>
                      <a:pt x="8" y="127"/>
                      <a:pt x="13" y="95"/>
                    </a:cubicBezTo>
                    <a:cubicBezTo>
                      <a:pt x="18" y="63"/>
                      <a:pt x="25" y="41"/>
                      <a:pt x="37" y="25"/>
                    </a:cubicBezTo>
                    <a:cubicBezTo>
                      <a:pt x="49" y="9"/>
                      <a:pt x="67" y="0"/>
                      <a:pt x="82" y="0"/>
                    </a:cubicBezTo>
                    <a:cubicBezTo>
                      <a:pt x="97" y="0"/>
                      <a:pt x="118" y="11"/>
                      <a:pt x="130" y="25"/>
                    </a:cubicBezTo>
                    <a:cubicBezTo>
                      <a:pt x="142" y="39"/>
                      <a:pt x="151" y="52"/>
                      <a:pt x="156" y="81"/>
                    </a:cubicBezTo>
                    <a:cubicBezTo>
                      <a:pt x="161" y="110"/>
                      <a:pt x="161" y="179"/>
                      <a:pt x="159" y="198"/>
                    </a:cubicBezTo>
                    <a:cubicBezTo>
                      <a:pt x="157" y="217"/>
                      <a:pt x="149" y="198"/>
                      <a:pt x="145" y="198"/>
                    </a:cubicBezTo>
                    <a:cubicBezTo>
                      <a:pt x="141" y="198"/>
                      <a:pt x="134" y="206"/>
                      <a:pt x="133" y="195"/>
                    </a:cubicBezTo>
                    <a:cubicBezTo>
                      <a:pt x="132" y="184"/>
                      <a:pt x="137" y="152"/>
                      <a:pt x="136" y="134"/>
                    </a:cubicBezTo>
                    <a:cubicBezTo>
                      <a:pt x="135" y="116"/>
                      <a:pt x="134" y="98"/>
                      <a:pt x="129" y="85"/>
                    </a:cubicBezTo>
                    <a:cubicBezTo>
                      <a:pt x="124" y="72"/>
                      <a:pt x="116" y="60"/>
                      <a:pt x="108" y="53"/>
                    </a:cubicBezTo>
                    <a:cubicBezTo>
                      <a:pt x="100" y="46"/>
                      <a:pt x="90" y="43"/>
                      <a:pt x="82" y="43"/>
                    </a:cubicBezTo>
                    <a:cubicBezTo>
                      <a:pt x="74" y="43"/>
                      <a:pt x="68" y="42"/>
                      <a:pt x="61" y="53"/>
                    </a:cubicBezTo>
                    <a:cubicBezTo>
                      <a:pt x="54" y="64"/>
                      <a:pt x="46" y="88"/>
                      <a:pt x="42" y="111"/>
                    </a:cubicBezTo>
                    <a:cubicBezTo>
                      <a:pt x="38" y="134"/>
                      <a:pt x="36" y="167"/>
                      <a:pt x="39" y="193"/>
                    </a:cubicBezTo>
                    <a:cubicBezTo>
                      <a:pt x="42" y="219"/>
                      <a:pt x="51" y="248"/>
                      <a:pt x="58" y="264"/>
                    </a:cubicBezTo>
                    <a:cubicBezTo>
                      <a:pt x="65" y="280"/>
                      <a:pt x="78" y="287"/>
                      <a:pt x="84" y="292"/>
                    </a:cubicBezTo>
                    <a:cubicBezTo>
                      <a:pt x="90" y="297"/>
                      <a:pt x="94" y="295"/>
                      <a:pt x="97" y="295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chemeClr val="bg1">
                      <a:alpha val="49001"/>
                    </a:schemeClr>
                  </a:gs>
                  <a:gs pos="50000">
                    <a:srgbClr val="0000FF">
                      <a:alpha val="45000"/>
                    </a:srgbClr>
                  </a:gs>
                  <a:gs pos="100000">
                    <a:schemeClr val="bg1">
                      <a:alpha val="49001"/>
                    </a:schemeClr>
                  </a:gs>
                </a:gsLst>
                <a:lin ang="0" scaled="1"/>
              </a:gradFill>
              <a:ln w="9525" cap="flat" cmpd="sng">
                <a:solidFill>
                  <a:srgbClr val="0000FF">
                    <a:alpha val="50000"/>
                  </a:srgbClr>
                </a:solidFill>
                <a:prstDash val="solid"/>
                <a:round/>
                <a:headEnd type="none" w="lg" len="lg"/>
                <a:tailEnd type="none" w="lg" len="lg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 dirty="0">
                  <a:latin typeface="+mn-lt"/>
                </a:endParaRPr>
              </a:p>
            </p:txBody>
          </p:sp>
        </p:grpSp>
        <p:grpSp>
          <p:nvGrpSpPr>
            <p:cNvPr id="93" name="Group 112"/>
            <p:cNvGrpSpPr>
              <a:grpSpLocks/>
            </p:cNvGrpSpPr>
            <p:nvPr/>
          </p:nvGrpSpPr>
          <p:grpSpPr bwMode="auto">
            <a:xfrm>
              <a:off x="3973" y="193"/>
              <a:ext cx="134" cy="385"/>
              <a:chOff x="276" y="191"/>
              <a:chExt cx="161" cy="385"/>
            </a:xfrm>
          </p:grpSpPr>
          <p:sp>
            <p:nvSpPr>
              <p:cNvPr id="106" name="Oval 113"/>
              <p:cNvSpPr>
                <a:spLocks noChangeArrowheads="1"/>
              </p:cNvSpPr>
              <p:nvPr/>
            </p:nvSpPr>
            <p:spPr bwMode="auto">
              <a:xfrm>
                <a:off x="336" y="480"/>
                <a:ext cx="48" cy="96"/>
              </a:xfrm>
              <a:prstGeom prst="ellipse">
                <a:avLst/>
              </a:prstGeom>
              <a:noFill/>
              <a:ln w="9525">
                <a:solidFill>
                  <a:schemeClr val="tx2"/>
                </a:solidFill>
                <a:round/>
                <a:headEnd type="none" w="lg" len="lg"/>
                <a:tailEnd type="none" w="lg" len="lg"/>
              </a:ln>
            </p:spPr>
            <p:txBody>
              <a:bodyPr wrap="none" anchor="ctr"/>
              <a:lstStyle/>
              <a:p>
                <a:endParaRPr lang="ru-RU">
                  <a:latin typeface="Georgia" pitchFamily="18" charset="0"/>
                </a:endParaRPr>
              </a:p>
            </p:txBody>
          </p:sp>
          <p:sp>
            <p:nvSpPr>
              <p:cNvPr id="107" name="Freeform 114"/>
              <p:cNvSpPr>
                <a:spLocks/>
              </p:cNvSpPr>
              <p:nvPr/>
            </p:nvSpPr>
            <p:spPr bwMode="auto">
              <a:xfrm>
                <a:off x="276" y="191"/>
                <a:ext cx="161" cy="366"/>
              </a:xfrm>
              <a:custGeom>
                <a:avLst/>
                <a:gdLst/>
                <a:ahLst/>
                <a:cxnLst>
                  <a:cxn ang="0">
                    <a:pos x="97" y="295"/>
                  </a:cxn>
                  <a:cxn ang="0">
                    <a:pos x="88" y="363"/>
                  </a:cxn>
                  <a:cxn ang="0">
                    <a:pos x="51" y="319"/>
                  </a:cxn>
                  <a:cxn ang="0">
                    <a:pos x="6" y="216"/>
                  </a:cxn>
                  <a:cxn ang="0">
                    <a:pos x="13" y="95"/>
                  </a:cxn>
                  <a:cxn ang="0">
                    <a:pos x="37" y="25"/>
                  </a:cxn>
                  <a:cxn ang="0">
                    <a:pos x="82" y="0"/>
                  </a:cxn>
                  <a:cxn ang="0">
                    <a:pos x="130" y="25"/>
                  </a:cxn>
                  <a:cxn ang="0">
                    <a:pos x="156" y="81"/>
                  </a:cxn>
                  <a:cxn ang="0">
                    <a:pos x="159" y="198"/>
                  </a:cxn>
                  <a:cxn ang="0">
                    <a:pos x="145" y="198"/>
                  </a:cxn>
                  <a:cxn ang="0">
                    <a:pos x="133" y="195"/>
                  </a:cxn>
                  <a:cxn ang="0">
                    <a:pos x="136" y="134"/>
                  </a:cxn>
                  <a:cxn ang="0">
                    <a:pos x="129" y="85"/>
                  </a:cxn>
                  <a:cxn ang="0">
                    <a:pos x="108" y="53"/>
                  </a:cxn>
                  <a:cxn ang="0">
                    <a:pos x="82" y="43"/>
                  </a:cxn>
                  <a:cxn ang="0">
                    <a:pos x="61" y="53"/>
                  </a:cxn>
                  <a:cxn ang="0">
                    <a:pos x="42" y="111"/>
                  </a:cxn>
                  <a:cxn ang="0">
                    <a:pos x="39" y="193"/>
                  </a:cxn>
                  <a:cxn ang="0">
                    <a:pos x="58" y="264"/>
                  </a:cxn>
                  <a:cxn ang="0">
                    <a:pos x="84" y="292"/>
                  </a:cxn>
                  <a:cxn ang="0">
                    <a:pos x="97" y="295"/>
                  </a:cxn>
                </a:cxnLst>
                <a:rect l="0" t="0" r="r" b="b"/>
                <a:pathLst>
                  <a:path w="161" h="367">
                    <a:moveTo>
                      <a:pt x="97" y="295"/>
                    </a:moveTo>
                    <a:cubicBezTo>
                      <a:pt x="98" y="308"/>
                      <a:pt x="96" y="359"/>
                      <a:pt x="88" y="363"/>
                    </a:cubicBezTo>
                    <a:cubicBezTo>
                      <a:pt x="80" y="367"/>
                      <a:pt x="65" y="344"/>
                      <a:pt x="51" y="319"/>
                    </a:cubicBezTo>
                    <a:cubicBezTo>
                      <a:pt x="37" y="294"/>
                      <a:pt x="12" y="253"/>
                      <a:pt x="6" y="216"/>
                    </a:cubicBezTo>
                    <a:cubicBezTo>
                      <a:pt x="0" y="179"/>
                      <a:pt x="8" y="127"/>
                      <a:pt x="13" y="95"/>
                    </a:cubicBezTo>
                    <a:cubicBezTo>
                      <a:pt x="18" y="63"/>
                      <a:pt x="25" y="41"/>
                      <a:pt x="37" y="25"/>
                    </a:cubicBezTo>
                    <a:cubicBezTo>
                      <a:pt x="49" y="9"/>
                      <a:pt x="67" y="0"/>
                      <a:pt x="82" y="0"/>
                    </a:cubicBezTo>
                    <a:cubicBezTo>
                      <a:pt x="97" y="0"/>
                      <a:pt x="118" y="11"/>
                      <a:pt x="130" y="25"/>
                    </a:cubicBezTo>
                    <a:cubicBezTo>
                      <a:pt x="142" y="39"/>
                      <a:pt x="151" y="52"/>
                      <a:pt x="156" y="81"/>
                    </a:cubicBezTo>
                    <a:cubicBezTo>
                      <a:pt x="161" y="110"/>
                      <a:pt x="161" y="179"/>
                      <a:pt x="159" y="198"/>
                    </a:cubicBezTo>
                    <a:cubicBezTo>
                      <a:pt x="157" y="217"/>
                      <a:pt x="149" y="198"/>
                      <a:pt x="145" y="198"/>
                    </a:cubicBezTo>
                    <a:cubicBezTo>
                      <a:pt x="141" y="198"/>
                      <a:pt x="134" y="206"/>
                      <a:pt x="133" y="195"/>
                    </a:cubicBezTo>
                    <a:cubicBezTo>
                      <a:pt x="132" y="184"/>
                      <a:pt x="137" y="152"/>
                      <a:pt x="136" y="134"/>
                    </a:cubicBezTo>
                    <a:cubicBezTo>
                      <a:pt x="135" y="116"/>
                      <a:pt x="134" y="98"/>
                      <a:pt x="129" y="85"/>
                    </a:cubicBezTo>
                    <a:cubicBezTo>
                      <a:pt x="124" y="72"/>
                      <a:pt x="116" y="60"/>
                      <a:pt x="108" y="53"/>
                    </a:cubicBezTo>
                    <a:cubicBezTo>
                      <a:pt x="100" y="46"/>
                      <a:pt x="90" y="43"/>
                      <a:pt x="82" y="43"/>
                    </a:cubicBezTo>
                    <a:cubicBezTo>
                      <a:pt x="74" y="43"/>
                      <a:pt x="68" y="42"/>
                      <a:pt x="61" y="53"/>
                    </a:cubicBezTo>
                    <a:cubicBezTo>
                      <a:pt x="54" y="64"/>
                      <a:pt x="46" y="88"/>
                      <a:pt x="42" y="111"/>
                    </a:cubicBezTo>
                    <a:cubicBezTo>
                      <a:pt x="38" y="134"/>
                      <a:pt x="36" y="167"/>
                      <a:pt x="39" y="193"/>
                    </a:cubicBezTo>
                    <a:cubicBezTo>
                      <a:pt x="42" y="219"/>
                      <a:pt x="51" y="248"/>
                      <a:pt x="58" y="264"/>
                    </a:cubicBezTo>
                    <a:cubicBezTo>
                      <a:pt x="65" y="280"/>
                      <a:pt x="78" y="287"/>
                      <a:pt x="84" y="292"/>
                    </a:cubicBezTo>
                    <a:cubicBezTo>
                      <a:pt x="90" y="297"/>
                      <a:pt x="94" y="295"/>
                      <a:pt x="97" y="295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chemeClr val="bg1">
                      <a:alpha val="49001"/>
                    </a:schemeClr>
                  </a:gs>
                  <a:gs pos="50000">
                    <a:srgbClr val="0000FF">
                      <a:alpha val="45000"/>
                    </a:srgbClr>
                  </a:gs>
                  <a:gs pos="100000">
                    <a:schemeClr val="bg1">
                      <a:alpha val="49001"/>
                    </a:schemeClr>
                  </a:gs>
                </a:gsLst>
                <a:lin ang="0" scaled="1"/>
              </a:gradFill>
              <a:ln w="9525" cap="flat" cmpd="sng">
                <a:solidFill>
                  <a:srgbClr val="0000FF">
                    <a:alpha val="50000"/>
                  </a:srgbClr>
                </a:solidFill>
                <a:prstDash val="solid"/>
                <a:round/>
                <a:headEnd type="none" w="lg" len="lg"/>
                <a:tailEnd type="none" w="lg" len="lg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 dirty="0">
                  <a:latin typeface="+mn-lt"/>
                </a:endParaRPr>
              </a:p>
            </p:txBody>
          </p:sp>
        </p:grpSp>
        <p:grpSp>
          <p:nvGrpSpPr>
            <p:cNvPr id="94" name="Group 115"/>
            <p:cNvGrpSpPr>
              <a:grpSpLocks/>
            </p:cNvGrpSpPr>
            <p:nvPr/>
          </p:nvGrpSpPr>
          <p:grpSpPr bwMode="auto">
            <a:xfrm>
              <a:off x="4398" y="193"/>
              <a:ext cx="135" cy="385"/>
              <a:chOff x="275" y="191"/>
              <a:chExt cx="162" cy="385"/>
            </a:xfrm>
          </p:grpSpPr>
          <p:sp>
            <p:nvSpPr>
              <p:cNvPr id="104" name="Oval 116"/>
              <p:cNvSpPr>
                <a:spLocks noChangeArrowheads="1"/>
              </p:cNvSpPr>
              <p:nvPr/>
            </p:nvSpPr>
            <p:spPr bwMode="auto">
              <a:xfrm>
                <a:off x="336" y="480"/>
                <a:ext cx="48" cy="96"/>
              </a:xfrm>
              <a:prstGeom prst="ellipse">
                <a:avLst/>
              </a:prstGeom>
              <a:noFill/>
              <a:ln w="9525">
                <a:solidFill>
                  <a:schemeClr val="tx2"/>
                </a:solidFill>
                <a:round/>
                <a:headEnd type="none" w="lg" len="lg"/>
                <a:tailEnd type="none" w="lg" len="lg"/>
              </a:ln>
            </p:spPr>
            <p:txBody>
              <a:bodyPr wrap="none" anchor="ctr"/>
              <a:lstStyle/>
              <a:p>
                <a:endParaRPr lang="ru-RU">
                  <a:latin typeface="Georgia" pitchFamily="18" charset="0"/>
                </a:endParaRPr>
              </a:p>
            </p:txBody>
          </p:sp>
          <p:sp>
            <p:nvSpPr>
              <p:cNvPr id="105" name="Freeform 117"/>
              <p:cNvSpPr>
                <a:spLocks/>
              </p:cNvSpPr>
              <p:nvPr/>
            </p:nvSpPr>
            <p:spPr bwMode="auto">
              <a:xfrm>
                <a:off x="275" y="191"/>
                <a:ext cx="162" cy="366"/>
              </a:xfrm>
              <a:custGeom>
                <a:avLst/>
                <a:gdLst/>
                <a:ahLst/>
                <a:cxnLst>
                  <a:cxn ang="0">
                    <a:pos x="97" y="295"/>
                  </a:cxn>
                  <a:cxn ang="0">
                    <a:pos x="88" y="363"/>
                  </a:cxn>
                  <a:cxn ang="0">
                    <a:pos x="51" y="319"/>
                  </a:cxn>
                  <a:cxn ang="0">
                    <a:pos x="6" y="216"/>
                  </a:cxn>
                  <a:cxn ang="0">
                    <a:pos x="13" y="95"/>
                  </a:cxn>
                  <a:cxn ang="0">
                    <a:pos x="37" y="25"/>
                  </a:cxn>
                  <a:cxn ang="0">
                    <a:pos x="82" y="0"/>
                  </a:cxn>
                  <a:cxn ang="0">
                    <a:pos x="130" y="25"/>
                  </a:cxn>
                  <a:cxn ang="0">
                    <a:pos x="156" y="81"/>
                  </a:cxn>
                  <a:cxn ang="0">
                    <a:pos x="159" y="198"/>
                  </a:cxn>
                  <a:cxn ang="0">
                    <a:pos x="145" y="198"/>
                  </a:cxn>
                  <a:cxn ang="0">
                    <a:pos x="133" y="195"/>
                  </a:cxn>
                  <a:cxn ang="0">
                    <a:pos x="136" y="134"/>
                  </a:cxn>
                  <a:cxn ang="0">
                    <a:pos x="129" y="85"/>
                  </a:cxn>
                  <a:cxn ang="0">
                    <a:pos x="108" y="53"/>
                  </a:cxn>
                  <a:cxn ang="0">
                    <a:pos x="82" y="43"/>
                  </a:cxn>
                  <a:cxn ang="0">
                    <a:pos x="61" y="53"/>
                  </a:cxn>
                  <a:cxn ang="0">
                    <a:pos x="42" y="111"/>
                  </a:cxn>
                  <a:cxn ang="0">
                    <a:pos x="39" y="193"/>
                  </a:cxn>
                  <a:cxn ang="0">
                    <a:pos x="58" y="264"/>
                  </a:cxn>
                  <a:cxn ang="0">
                    <a:pos x="84" y="292"/>
                  </a:cxn>
                  <a:cxn ang="0">
                    <a:pos x="97" y="295"/>
                  </a:cxn>
                </a:cxnLst>
                <a:rect l="0" t="0" r="r" b="b"/>
                <a:pathLst>
                  <a:path w="161" h="367">
                    <a:moveTo>
                      <a:pt x="97" y="295"/>
                    </a:moveTo>
                    <a:cubicBezTo>
                      <a:pt x="98" y="308"/>
                      <a:pt x="96" y="359"/>
                      <a:pt x="88" y="363"/>
                    </a:cubicBezTo>
                    <a:cubicBezTo>
                      <a:pt x="80" y="367"/>
                      <a:pt x="65" y="344"/>
                      <a:pt x="51" y="319"/>
                    </a:cubicBezTo>
                    <a:cubicBezTo>
                      <a:pt x="37" y="294"/>
                      <a:pt x="12" y="253"/>
                      <a:pt x="6" y="216"/>
                    </a:cubicBezTo>
                    <a:cubicBezTo>
                      <a:pt x="0" y="179"/>
                      <a:pt x="8" y="127"/>
                      <a:pt x="13" y="95"/>
                    </a:cubicBezTo>
                    <a:cubicBezTo>
                      <a:pt x="18" y="63"/>
                      <a:pt x="25" y="41"/>
                      <a:pt x="37" y="25"/>
                    </a:cubicBezTo>
                    <a:cubicBezTo>
                      <a:pt x="49" y="9"/>
                      <a:pt x="67" y="0"/>
                      <a:pt x="82" y="0"/>
                    </a:cubicBezTo>
                    <a:cubicBezTo>
                      <a:pt x="97" y="0"/>
                      <a:pt x="118" y="11"/>
                      <a:pt x="130" y="25"/>
                    </a:cubicBezTo>
                    <a:cubicBezTo>
                      <a:pt x="142" y="39"/>
                      <a:pt x="151" y="52"/>
                      <a:pt x="156" y="81"/>
                    </a:cubicBezTo>
                    <a:cubicBezTo>
                      <a:pt x="161" y="110"/>
                      <a:pt x="161" y="179"/>
                      <a:pt x="159" y="198"/>
                    </a:cubicBezTo>
                    <a:cubicBezTo>
                      <a:pt x="157" y="217"/>
                      <a:pt x="149" y="198"/>
                      <a:pt x="145" y="198"/>
                    </a:cubicBezTo>
                    <a:cubicBezTo>
                      <a:pt x="141" y="198"/>
                      <a:pt x="134" y="206"/>
                      <a:pt x="133" y="195"/>
                    </a:cubicBezTo>
                    <a:cubicBezTo>
                      <a:pt x="132" y="184"/>
                      <a:pt x="137" y="152"/>
                      <a:pt x="136" y="134"/>
                    </a:cubicBezTo>
                    <a:cubicBezTo>
                      <a:pt x="135" y="116"/>
                      <a:pt x="134" y="98"/>
                      <a:pt x="129" y="85"/>
                    </a:cubicBezTo>
                    <a:cubicBezTo>
                      <a:pt x="124" y="72"/>
                      <a:pt x="116" y="60"/>
                      <a:pt x="108" y="53"/>
                    </a:cubicBezTo>
                    <a:cubicBezTo>
                      <a:pt x="100" y="46"/>
                      <a:pt x="90" y="43"/>
                      <a:pt x="82" y="43"/>
                    </a:cubicBezTo>
                    <a:cubicBezTo>
                      <a:pt x="74" y="43"/>
                      <a:pt x="68" y="42"/>
                      <a:pt x="61" y="53"/>
                    </a:cubicBezTo>
                    <a:cubicBezTo>
                      <a:pt x="54" y="64"/>
                      <a:pt x="46" y="88"/>
                      <a:pt x="42" y="111"/>
                    </a:cubicBezTo>
                    <a:cubicBezTo>
                      <a:pt x="38" y="134"/>
                      <a:pt x="36" y="167"/>
                      <a:pt x="39" y="193"/>
                    </a:cubicBezTo>
                    <a:cubicBezTo>
                      <a:pt x="42" y="219"/>
                      <a:pt x="51" y="248"/>
                      <a:pt x="58" y="264"/>
                    </a:cubicBezTo>
                    <a:cubicBezTo>
                      <a:pt x="65" y="280"/>
                      <a:pt x="78" y="287"/>
                      <a:pt x="84" y="292"/>
                    </a:cubicBezTo>
                    <a:cubicBezTo>
                      <a:pt x="90" y="297"/>
                      <a:pt x="94" y="295"/>
                      <a:pt x="97" y="295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chemeClr val="bg1">
                      <a:alpha val="49001"/>
                    </a:schemeClr>
                  </a:gs>
                  <a:gs pos="50000">
                    <a:srgbClr val="0000FF">
                      <a:alpha val="45000"/>
                    </a:srgbClr>
                  </a:gs>
                  <a:gs pos="100000">
                    <a:schemeClr val="bg1">
                      <a:alpha val="49001"/>
                    </a:schemeClr>
                  </a:gs>
                </a:gsLst>
                <a:lin ang="0" scaled="1"/>
              </a:gradFill>
              <a:ln w="9525" cap="flat" cmpd="sng">
                <a:solidFill>
                  <a:srgbClr val="0000FF">
                    <a:alpha val="50000"/>
                  </a:srgbClr>
                </a:solidFill>
                <a:prstDash val="solid"/>
                <a:round/>
                <a:headEnd type="none" w="lg" len="lg"/>
                <a:tailEnd type="none" w="lg" len="lg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 dirty="0">
                  <a:latin typeface="+mn-lt"/>
                </a:endParaRPr>
              </a:p>
            </p:txBody>
          </p:sp>
        </p:grpSp>
        <p:grpSp>
          <p:nvGrpSpPr>
            <p:cNvPr id="95" name="Group 118"/>
            <p:cNvGrpSpPr>
              <a:grpSpLocks/>
            </p:cNvGrpSpPr>
            <p:nvPr/>
          </p:nvGrpSpPr>
          <p:grpSpPr bwMode="auto">
            <a:xfrm>
              <a:off x="4878" y="193"/>
              <a:ext cx="135" cy="385"/>
              <a:chOff x="274" y="191"/>
              <a:chExt cx="162" cy="385"/>
            </a:xfrm>
          </p:grpSpPr>
          <p:sp>
            <p:nvSpPr>
              <p:cNvPr id="102" name="Oval 119"/>
              <p:cNvSpPr>
                <a:spLocks noChangeArrowheads="1"/>
              </p:cNvSpPr>
              <p:nvPr/>
            </p:nvSpPr>
            <p:spPr bwMode="auto">
              <a:xfrm>
                <a:off x="336" y="480"/>
                <a:ext cx="48" cy="96"/>
              </a:xfrm>
              <a:prstGeom prst="ellipse">
                <a:avLst/>
              </a:prstGeom>
              <a:noFill/>
              <a:ln w="9525">
                <a:solidFill>
                  <a:schemeClr val="tx2"/>
                </a:solidFill>
                <a:round/>
                <a:headEnd type="none" w="lg" len="lg"/>
                <a:tailEnd type="none" w="lg" len="lg"/>
              </a:ln>
            </p:spPr>
            <p:txBody>
              <a:bodyPr wrap="none" anchor="ctr"/>
              <a:lstStyle/>
              <a:p>
                <a:endParaRPr lang="ru-RU">
                  <a:latin typeface="Georgia" pitchFamily="18" charset="0"/>
                </a:endParaRPr>
              </a:p>
            </p:txBody>
          </p:sp>
          <p:sp>
            <p:nvSpPr>
              <p:cNvPr id="103" name="Freeform 120"/>
              <p:cNvSpPr>
                <a:spLocks/>
              </p:cNvSpPr>
              <p:nvPr/>
            </p:nvSpPr>
            <p:spPr bwMode="auto">
              <a:xfrm>
                <a:off x="274" y="191"/>
                <a:ext cx="162" cy="366"/>
              </a:xfrm>
              <a:custGeom>
                <a:avLst/>
                <a:gdLst/>
                <a:ahLst/>
                <a:cxnLst>
                  <a:cxn ang="0">
                    <a:pos x="97" y="295"/>
                  </a:cxn>
                  <a:cxn ang="0">
                    <a:pos x="88" y="363"/>
                  </a:cxn>
                  <a:cxn ang="0">
                    <a:pos x="51" y="319"/>
                  </a:cxn>
                  <a:cxn ang="0">
                    <a:pos x="6" y="216"/>
                  </a:cxn>
                  <a:cxn ang="0">
                    <a:pos x="13" y="95"/>
                  </a:cxn>
                  <a:cxn ang="0">
                    <a:pos x="37" y="25"/>
                  </a:cxn>
                  <a:cxn ang="0">
                    <a:pos x="82" y="0"/>
                  </a:cxn>
                  <a:cxn ang="0">
                    <a:pos x="130" y="25"/>
                  </a:cxn>
                  <a:cxn ang="0">
                    <a:pos x="156" y="81"/>
                  </a:cxn>
                  <a:cxn ang="0">
                    <a:pos x="159" y="198"/>
                  </a:cxn>
                  <a:cxn ang="0">
                    <a:pos x="145" y="198"/>
                  </a:cxn>
                  <a:cxn ang="0">
                    <a:pos x="133" y="195"/>
                  </a:cxn>
                  <a:cxn ang="0">
                    <a:pos x="136" y="134"/>
                  </a:cxn>
                  <a:cxn ang="0">
                    <a:pos x="129" y="85"/>
                  </a:cxn>
                  <a:cxn ang="0">
                    <a:pos x="108" y="53"/>
                  </a:cxn>
                  <a:cxn ang="0">
                    <a:pos x="82" y="43"/>
                  </a:cxn>
                  <a:cxn ang="0">
                    <a:pos x="61" y="53"/>
                  </a:cxn>
                  <a:cxn ang="0">
                    <a:pos x="42" y="111"/>
                  </a:cxn>
                  <a:cxn ang="0">
                    <a:pos x="39" y="193"/>
                  </a:cxn>
                  <a:cxn ang="0">
                    <a:pos x="58" y="264"/>
                  </a:cxn>
                  <a:cxn ang="0">
                    <a:pos x="84" y="292"/>
                  </a:cxn>
                  <a:cxn ang="0">
                    <a:pos x="97" y="295"/>
                  </a:cxn>
                </a:cxnLst>
                <a:rect l="0" t="0" r="r" b="b"/>
                <a:pathLst>
                  <a:path w="161" h="367">
                    <a:moveTo>
                      <a:pt x="97" y="295"/>
                    </a:moveTo>
                    <a:cubicBezTo>
                      <a:pt x="98" y="308"/>
                      <a:pt x="96" y="359"/>
                      <a:pt x="88" y="363"/>
                    </a:cubicBezTo>
                    <a:cubicBezTo>
                      <a:pt x="80" y="367"/>
                      <a:pt x="65" y="344"/>
                      <a:pt x="51" y="319"/>
                    </a:cubicBezTo>
                    <a:cubicBezTo>
                      <a:pt x="37" y="294"/>
                      <a:pt x="12" y="253"/>
                      <a:pt x="6" y="216"/>
                    </a:cubicBezTo>
                    <a:cubicBezTo>
                      <a:pt x="0" y="179"/>
                      <a:pt x="8" y="127"/>
                      <a:pt x="13" y="95"/>
                    </a:cubicBezTo>
                    <a:cubicBezTo>
                      <a:pt x="18" y="63"/>
                      <a:pt x="25" y="41"/>
                      <a:pt x="37" y="25"/>
                    </a:cubicBezTo>
                    <a:cubicBezTo>
                      <a:pt x="49" y="9"/>
                      <a:pt x="67" y="0"/>
                      <a:pt x="82" y="0"/>
                    </a:cubicBezTo>
                    <a:cubicBezTo>
                      <a:pt x="97" y="0"/>
                      <a:pt x="118" y="11"/>
                      <a:pt x="130" y="25"/>
                    </a:cubicBezTo>
                    <a:cubicBezTo>
                      <a:pt x="142" y="39"/>
                      <a:pt x="151" y="52"/>
                      <a:pt x="156" y="81"/>
                    </a:cubicBezTo>
                    <a:cubicBezTo>
                      <a:pt x="161" y="110"/>
                      <a:pt x="161" y="179"/>
                      <a:pt x="159" y="198"/>
                    </a:cubicBezTo>
                    <a:cubicBezTo>
                      <a:pt x="157" y="217"/>
                      <a:pt x="149" y="198"/>
                      <a:pt x="145" y="198"/>
                    </a:cubicBezTo>
                    <a:cubicBezTo>
                      <a:pt x="141" y="198"/>
                      <a:pt x="134" y="206"/>
                      <a:pt x="133" y="195"/>
                    </a:cubicBezTo>
                    <a:cubicBezTo>
                      <a:pt x="132" y="184"/>
                      <a:pt x="137" y="152"/>
                      <a:pt x="136" y="134"/>
                    </a:cubicBezTo>
                    <a:cubicBezTo>
                      <a:pt x="135" y="116"/>
                      <a:pt x="134" y="98"/>
                      <a:pt x="129" y="85"/>
                    </a:cubicBezTo>
                    <a:cubicBezTo>
                      <a:pt x="124" y="72"/>
                      <a:pt x="116" y="60"/>
                      <a:pt x="108" y="53"/>
                    </a:cubicBezTo>
                    <a:cubicBezTo>
                      <a:pt x="100" y="46"/>
                      <a:pt x="90" y="43"/>
                      <a:pt x="82" y="43"/>
                    </a:cubicBezTo>
                    <a:cubicBezTo>
                      <a:pt x="74" y="43"/>
                      <a:pt x="68" y="42"/>
                      <a:pt x="61" y="53"/>
                    </a:cubicBezTo>
                    <a:cubicBezTo>
                      <a:pt x="54" y="64"/>
                      <a:pt x="46" y="88"/>
                      <a:pt x="42" y="111"/>
                    </a:cubicBezTo>
                    <a:cubicBezTo>
                      <a:pt x="38" y="134"/>
                      <a:pt x="36" y="167"/>
                      <a:pt x="39" y="193"/>
                    </a:cubicBezTo>
                    <a:cubicBezTo>
                      <a:pt x="42" y="219"/>
                      <a:pt x="51" y="248"/>
                      <a:pt x="58" y="264"/>
                    </a:cubicBezTo>
                    <a:cubicBezTo>
                      <a:pt x="65" y="280"/>
                      <a:pt x="78" y="287"/>
                      <a:pt x="84" y="292"/>
                    </a:cubicBezTo>
                    <a:cubicBezTo>
                      <a:pt x="90" y="297"/>
                      <a:pt x="94" y="295"/>
                      <a:pt x="97" y="295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chemeClr val="bg1">
                      <a:alpha val="49001"/>
                    </a:schemeClr>
                  </a:gs>
                  <a:gs pos="50000">
                    <a:srgbClr val="0000FF">
                      <a:alpha val="45000"/>
                    </a:srgbClr>
                  </a:gs>
                  <a:gs pos="100000">
                    <a:schemeClr val="bg1">
                      <a:alpha val="49001"/>
                    </a:schemeClr>
                  </a:gs>
                </a:gsLst>
                <a:lin ang="0" scaled="1"/>
              </a:gradFill>
              <a:ln w="9525" cap="flat" cmpd="sng">
                <a:solidFill>
                  <a:srgbClr val="0000FF">
                    <a:alpha val="50000"/>
                  </a:srgbClr>
                </a:solidFill>
                <a:prstDash val="solid"/>
                <a:round/>
                <a:headEnd type="none" w="lg" len="lg"/>
                <a:tailEnd type="none" w="lg" len="lg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 dirty="0">
                  <a:latin typeface="+mn-lt"/>
                </a:endParaRPr>
              </a:p>
            </p:txBody>
          </p:sp>
        </p:grpSp>
        <p:sp>
          <p:nvSpPr>
            <p:cNvPr id="96" name="Freeform 121"/>
            <p:cNvSpPr>
              <a:spLocks/>
            </p:cNvSpPr>
            <p:nvPr/>
          </p:nvSpPr>
          <p:spPr bwMode="auto">
            <a:xfrm>
              <a:off x="4727" y="1560"/>
              <a:ext cx="206" cy="2377"/>
            </a:xfrm>
            <a:custGeom>
              <a:avLst/>
              <a:gdLst>
                <a:gd name="T0" fmla="*/ 206 w 206"/>
                <a:gd name="T1" fmla="*/ 2377 h 2377"/>
                <a:gd name="T2" fmla="*/ 86 w 206"/>
                <a:gd name="T3" fmla="*/ 2100 h 2377"/>
                <a:gd name="T4" fmla="*/ 9 w 206"/>
                <a:gd name="T5" fmla="*/ 1200 h 2377"/>
                <a:gd name="T6" fmla="*/ 33 w 206"/>
                <a:gd name="T7" fmla="*/ 0 h 237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06"/>
                <a:gd name="T13" fmla="*/ 0 h 2377"/>
                <a:gd name="T14" fmla="*/ 206 w 206"/>
                <a:gd name="T15" fmla="*/ 2377 h 237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06" h="2377">
                  <a:moveTo>
                    <a:pt x="206" y="2377"/>
                  </a:moveTo>
                  <a:cubicBezTo>
                    <a:pt x="166" y="2331"/>
                    <a:pt x="119" y="2296"/>
                    <a:pt x="86" y="2100"/>
                  </a:cubicBezTo>
                  <a:cubicBezTo>
                    <a:pt x="53" y="1904"/>
                    <a:pt x="18" y="1550"/>
                    <a:pt x="9" y="1200"/>
                  </a:cubicBezTo>
                  <a:cubicBezTo>
                    <a:pt x="0" y="850"/>
                    <a:pt x="28" y="250"/>
                    <a:pt x="33" y="0"/>
                  </a:cubicBezTo>
                </a:path>
              </a:pathLst>
            </a:custGeom>
            <a:noFill/>
            <a:ln w="9525">
              <a:solidFill>
                <a:srgbClr val="0099FF">
                  <a:alpha val="50195"/>
                </a:srgbClr>
              </a:solidFill>
              <a:round/>
              <a:headEnd type="none" w="lg" len="lg"/>
              <a:tailEnd type="none" w="lg" len="lg"/>
            </a:ln>
          </p:spPr>
          <p:txBody>
            <a:bodyPr/>
            <a:lstStyle/>
            <a:p>
              <a:endParaRPr lang="ru-RU">
                <a:latin typeface="Georgia" pitchFamily="18" charset="0"/>
              </a:endParaRPr>
            </a:p>
          </p:txBody>
        </p:sp>
        <p:sp>
          <p:nvSpPr>
            <p:cNvPr id="97" name="Freeform 122"/>
            <p:cNvSpPr>
              <a:spLocks/>
            </p:cNvSpPr>
            <p:nvPr/>
          </p:nvSpPr>
          <p:spPr bwMode="auto">
            <a:xfrm>
              <a:off x="3892" y="2161"/>
              <a:ext cx="320" cy="1872"/>
            </a:xfrm>
            <a:custGeom>
              <a:avLst/>
              <a:gdLst>
                <a:gd name="T0" fmla="*/ 384 w 384"/>
                <a:gd name="T1" fmla="*/ 1248 h 1248"/>
                <a:gd name="T2" fmla="*/ 240 w 384"/>
                <a:gd name="T3" fmla="*/ 1104 h 1248"/>
                <a:gd name="T4" fmla="*/ 96 w 384"/>
                <a:gd name="T5" fmla="*/ 672 h 1248"/>
                <a:gd name="T6" fmla="*/ 0 w 384"/>
                <a:gd name="T7" fmla="*/ 0 h 124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84"/>
                <a:gd name="T13" fmla="*/ 0 h 1248"/>
                <a:gd name="T14" fmla="*/ 384 w 384"/>
                <a:gd name="T15" fmla="*/ 1248 h 124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84" h="1248">
                  <a:moveTo>
                    <a:pt x="384" y="1248"/>
                  </a:moveTo>
                  <a:cubicBezTo>
                    <a:pt x="336" y="1224"/>
                    <a:pt x="288" y="1200"/>
                    <a:pt x="240" y="1104"/>
                  </a:cubicBezTo>
                  <a:cubicBezTo>
                    <a:pt x="192" y="1008"/>
                    <a:pt x="136" y="856"/>
                    <a:pt x="96" y="672"/>
                  </a:cubicBezTo>
                  <a:cubicBezTo>
                    <a:pt x="56" y="488"/>
                    <a:pt x="28" y="244"/>
                    <a:pt x="0" y="0"/>
                  </a:cubicBezTo>
                </a:path>
              </a:pathLst>
            </a:custGeom>
            <a:noFill/>
            <a:ln w="9525">
              <a:solidFill>
                <a:srgbClr val="0099FF">
                  <a:alpha val="50195"/>
                </a:srgbClr>
              </a:solidFill>
              <a:round/>
              <a:headEnd type="none" w="lg" len="lg"/>
              <a:tailEnd type="none" w="lg" len="lg"/>
            </a:ln>
          </p:spPr>
          <p:txBody>
            <a:bodyPr/>
            <a:lstStyle/>
            <a:p>
              <a:endParaRPr lang="ru-RU">
                <a:latin typeface="Georgia" pitchFamily="18" charset="0"/>
              </a:endParaRPr>
            </a:p>
          </p:txBody>
        </p:sp>
        <p:sp>
          <p:nvSpPr>
            <p:cNvPr id="98" name="Freeform 123"/>
            <p:cNvSpPr>
              <a:spLocks/>
            </p:cNvSpPr>
            <p:nvPr/>
          </p:nvSpPr>
          <p:spPr bwMode="auto">
            <a:xfrm>
              <a:off x="3011" y="2785"/>
              <a:ext cx="321" cy="1296"/>
            </a:xfrm>
            <a:custGeom>
              <a:avLst/>
              <a:gdLst>
                <a:gd name="T0" fmla="*/ 384 w 384"/>
                <a:gd name="T1" fmla="*/ 1248 h 1248"/>
                <a:gd name="T2" fmla="*/ 240 w 384"/>
                <a:gd name="T3" fmla="*/ 1104 h 1248"/>
                <a:gd name="T4" fmla="*/ 96 w 384"/>
                <a:gd name="T5" fmla="*/ 672 h 1248"/>
                <a:gd name="T6" fmla="*/ 0 w 384"/>
                <a:gd name="T7" fmla="*/ 0 h 124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84"/>
                <a:gd name="T13" fmla="*/ 0 h 1248"/>
                <a:gd name="T14" fmla="*/ 384 w 384"/>
                <a:gd name="T15" fmla="*/ 1248 h 124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84" h="1248">
                  <a:moveTo>
                    <a:pt x="384" y="1248"/>
                  </a:moveTo>
                  <a:cubicBezTo>
                    <a:pt x="336" y="1224"/>
                    <a:pt x="288" y="1200"/>
                    <a:pt x="240" y="1104"/>
                  </a:cubicBezTo>
                  <a:cubicBezTo>
                    <a:pt x="192" y="1008"/>
                    <a:pt x="136" y="856"/>
                    <a:pt x="96" y="672"/>
                  </a:cubicBezTo>
                  <a:cubicBezTo>
                    <a:pt x="56" y="488"/>
                    <a:pt x="28" y="244"/>
                    <a:pt x="0" y="0"/>
                  </a:cubicBezTo>
                </a:path>
              </a:pathLst>
            </a:custGeom>
            <a:noFill/>
            <a:ln w="9525">
              <a:solidFill>
                <a:srgbClr val="0099FF">
                  <a:alpha val="50195"/>
                </a:srgbClr>
              </a:solidFill>
              <a:round/>
              <a:headEnd type="none" w="lg" len="lg"/>
              <a:tailEnd type="none" w="lg" len="lg"/>
            </a:ln>
          </p:spPr>
          <p:txBody>
            <a:bodyPr/>
            <a:lstStyle/>
            <a:p>
              <a:endParaRPr lang="ru-RU">
                <a:latin typeface="Georgia" pitchFamily="18" charset="0"/>
              </a:endParaRPr>
            </a:p>
          </p:txBody>
        </p:sp>
        <p:grpSp>
          <p:nvGrpSpPr>
            <p:cNvPr id="99" name="Group 124"/>
            <p:cNvGrpSpPr>
              <a:grpSpLocks/>
            </p:cNvGrpSpPr>
            <p:nvPr/>
          </p:nvGrpSpPr>
          <p:grpSpPr bwMode="auto">
            <a:xfrm>
              <a:off x="5328" y="192"/>
              <a:ext cx="135" cy="385"/>
              <a:chOff x="275" y="191"/>
              <a:chExt cx="162" cy="385"/>
            </a:xfrm>
          </p:grpSpPr>
          <p:sp>
            <p:nvSpPr>
              <p:cNvPr id="100" name="Oval 125"/>
              <p:cNvSpPr>
                <a:spLocks noChangeArrowheads="1"/>
              </p:cNvSpPr>
              <p:nvPr/>
            </p:nvSpPr>
            <p:spPr bwMode="auto">
              <a:xfrm>
                <a:off x="336" y="480"/>
                <a:ext cx="48" cy="96"/>
              </a:xfrm>
              <a:prstGeom prst="ellipse">
                <a:avLst/>
              </a:prstGeom>
              <a:noFill/>
              <a:ln w="9525">
                <a:solidFill>
                  <a:schemeClr val="tx2"/>
                </a:solidFill>
                <a:round/>
                <a:headEnd type="none" w="lg" len="lg"/>
                <a:tailEnd type="none" w="lg" len="lg"/>
              </a:ln>
            </p:spPr>
            <p:txBody>
              <a:bodyPr wrap="none" anchor="ctr"/>
              <a:lstStyle/>
              <a:p>
                <a:endParaRPr lang="ru-RU">
                  <a:latin typeface="Georgia" pitchFamily="18" charset="0"/>
                </a:endParaRPr>
              </a:p>
            </p:txBody>
          </p:sp>
          <p:sp>
            <p:nvSpPr>
              <p:cNvPr id="101" name="Freeform 126"/>
              <p:cNvSpPr>
                <a:spLocks/>
              </p:cNvSpPr>
              <p:nvPr/>
            </p:nvSpPr>
            <p:spPr bwMode="auto">
              <a:xfrm>
                <a:off x="275" y="191"/>
                <a:ext cx="162" cy="366"/>
              </a:xfrm>
              <a:custGeom>
                <a:avLst/>
                <a:gdLst/>
                <a:ahLst/>
                <a:cxnLst>
                  <a:cxn ang="0">
                    <a:pos x="97" y="295"/>
                  </a:cxn>
                  <a:cxn ang="0">
                    <a:pos x="88" y="363"/>
                  </a:cxn>
                  <a:cxn ang="0">
                    <a:pos x="51" y="319"/>
                  </a:cxn>
                  <a:cxn ang="0">
                    <a:pos x="6" y="216"/>
                  </a:cxn>
                  <a:cxn ang="0">
                    <a:pos x="13" y="95"/>
                  </a:cxn>
                  <a:cxn ang="0">
                    <a:pos x="37" y="25"/>
                  </a:cxn>
                  <a:cxn ang="0">
                    <a:pos x="82" y="0"/>
                  </a:cxn>
                  <a:cxn ang="0">
                    <a:pos x="130" y="25"/>
                  </a:cxn>
                  <a:cxn ang="0">
                    <a:pos x="156" y="81"/>
                  </a:cxn>
                  <a:cxn ang="0">
                    <a:pos x="159" y="198"/>
                  </a:cxn>
                  <a:cxn ang="0">
                    <a:pos x="145" y="198"/>
                  </a:cxn>
                  <a:cxn ang="0">
                    <a:pos x="133" y="195"/>
                  </a:cxn>
                  <a:cxn ang="0">
                    <a:pos x="136" y="134"/>
                  </a:cxn>
                  <a:cxn ang="0">
                    <a:pos x="129" y="85"/>
                  </a:cxn>
                  <a:cxn ang="0">
                    <a:pos x="108" y="53"/>
                  </a:cxn>
                  <a:cxn ang="0">
                    <a:pos x="82" y="43"/>
                  </a:cxn>
                  <a:cxn ang="0">
                    <a:pos x="61" y="53"/>
                  </a:cxn>
                  <a:cxn ang="0">
                    <a:pos x="42" y="111"/>
                  </a:cxn>
                  <a:cxn ang="0">
                    <a:pos x="39" y="193"/>
                  </a:cxn>
                  <a:cxn ang="0">
                    <a:pos x="58" y="264"/>
                  </a:cxn>
                  <a:cxn ang="0">
                    <a:pos x="84" y="292"/>
                  </a:cxn>
                  <a:cxn ang="0">
                    <a:pos x="97" y="295"/>
                  </a:cxn>
                </a:cxnLst>
                <a:rect l="0" t="0" r="r" b="b"/>
                <a:pathLst>
                  <a:path w="161" h="367">
                    <a:moveTo>
                      <a:pt x="97" y="295"/>
                    </a:moveTo>
                    <a:cubicBezTo>
                      <a:pt x="98" y="308"/>
                      <a:pt x="96" y="359"/>
                      <a:pt x="88" y="363"/>
                    </a:cubicBezTo>
                    <a:cubicBezTo>
                      <a:pt x="80" y="367"/>
                      <a:pt x="65" y="344"/>
                      <a:pt x="51" y="319"/>
                    </a:cubicBezTo>
                    <a:cubicBezTo>
                      <a:pt x="37" y="294"/>
                      <a:pt x="12" y="253"/>
                      <a:pt x="6" y="216"/>
                    </a:cubicBezTo>
                    <a:cubicBezTo>
                      <a:pt x="0" y="179"/>
                      <a:pt x="8" y="127"/>
                      <a:pt x="13" y="95"/>
                    </a:cubicBezTo>
                    <a:cubicBezTo>
                      <a:pt x="18" y="63"/>
                      <a:pt x="25" y="41"/>
                      <a:pt x="37" y="25"/>
                    </a:cubicBezTo>
                    <a:cubicBezTo>
                      <a:pt x="49" y="9"/>
                      <a:pt x="67" y="0"/>
                      <a:pt x="82" y="0"/>
                    </a:cubicBezTo>
                    <a:cubicBezTo>
                      <a:pt x="97" y="0"/>
                      <a:pt x="118" y="11"/>
                      <a:pt x="130" y="25"/>
                    </a:cubicBezTo>
                    <a:cubicBezTo>
                      <a:pt x="142" y="39"/>
                      <a:pt x="151" y="52"/>
                      <a:pt x="156" y="81"/>
                    </a:cubicBezTo>
                    <a:cubicBezTo>
                      <a:pt x="161" y="110"/>
                      <a:pt x="161" y="179"/>
                      <a:pt x="159" y="198"/>
                    </a:cubicBezTo>
                    <a:cubicBezTo>
                      <a:pt x="157" y="217"/>
                      <a:pt x="149" y="198"/>
                      <a:pt x="145" y="198"/>
                    </a:cubicBezTo>
                    <a:cubicBezTo>
                      <a:pt x="141" y="198"/>
                      <a:pt x="134" y="206"/>
                      <a:pt x="133" y="195"/>
                    </a:cubicBezTo>
                    <a:cubicBezTo>
                      <a:pt x="132" y="184"/>
                      <a:pt x="137" y="152"/>
                      <a:pt x="136" y="134"/>
                    </a:cubicBezTo>
                    <a:cubicBezTo>
                      <a:pt x="135" y="116"/>
                      <a:pt x="134" y="98"/>
                      <a:pt x="129" y="85"/>
                    </a:cubicBezTo>
                    <a:cubicBezTo>
                      <a:pt x="124" y="72"/>
                      <a:pt x="116" y="60"/>
                      <a:pt x="108" y="53"/>
                    </a:cubicBezTo>
                    <a:cubicBezTo>
                      <a:pt x="100" y="46"/>
                      <a:pt x="90" y="43"/>
                      <a:pt x="82" y="43"/>
                    </a:cubicBezTo>
                    <a:cubicBezTo>
                      <a:pt x="74" y="43"/>
                      <a:pt x="68" y="42"/>
                      <a:pt x="61" y="53"/>
                    </a:cubicBezTo>
                    <a:cubicBezTo>
                      <a:pt x="54" y="64"/>
                      <a:pt x="46" y="88"/>
                      <a:pt x="42" y="111"/>
                    </a:cubicBezTo>
                    <a:cubicBezTo>
                      <a:pt x="38" y="134"/>
                      <a:pt x="36" y="167"/>
                      <a:pt x="39" y="193"/>
                    </a:cubicBezTo>
                    <a:cubicBezTo>
                      <a:pt x="42" y="219"/>
                      <a:pt x="51" y="248"/>
                      <a:pt x="58" y="264"/>
                    </a:cubicBezTo>
                    <a:cubicBezTo>
                      <a:pt x="65" y="280"/>
                      <a:pt x="78" y="287"/>
                      <a:pt x="84" y="292"/>
                    </a:cubicBezTo>
                    <a:cubicBezTo>
                      <a:pt x="90" y="297"/>
                      <a:pt x="94" y="295"/>
                      <a:pt x="97" y="295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chemeClr val="bg1">
                      <a:alpha val="49001"/>
                    </a:schemeClr>
                  </a:gs>
                  <a:gs pos="50000">
                    <a:srgbClr val="0000FF">
                      <a:alpha val="45000"/>
                    </a:srgbClr>
                  </a:gs>
                  <a:gs pos="100000">
                    <a:schemeClr val="bg1">
                      <a:alpha val="49001"/>
                    </a:schemeClr>
                  </a:gs>
                </a:gsLst>
                <a:lin ang="0" scaled="1"/>
              </a:gradFill>
              <a:ln w="9525" cap="flat" cmpd="sng">
                <a:solidFill>
                  <a:srgbClr val="0000FF">
                    <a:alpha val="50000"/>
                  </a:srgbClr>
                </a:solidFill>
                <a:prstDash val="solid"/>
                <a:round/>
                <a:headEnd type="none" w="lg" len="lg"/>
                <a:tailEnd type="none" w="lg" len="lg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 dirty="0">
                  <a:latin typeface="+mn-lt"/>
                </a:endParaRPr>
              </a:p>
            </p:txBody>
          </p:sp>
        </p:grpSp>
      </p:grp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2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2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2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2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2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2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2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2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7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2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4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7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2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4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7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2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3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4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7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8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9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2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3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4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5" fill="hold">
                      <p:stCondLst>
                        <p:cond delay="indefinite"/>
                      </p:stCondLst>
                      <p:childTnLst>
                        <p:par>
                          <p:cTn id="226" fill="hold">
                            <p:stCondLst>
                              <p:cond delay="0"/>
                            </p:stCondLst>
                            <p:childTnLst>
                              <p:par>
                                <p:cTn id="2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9" dur="2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2" dur="2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5" dur="2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8" dur="2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1" dur="2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2" fill="hold">
                      <p:stCondLst>
                        <p:cond delay="indefinite"/>
                      </p:stCondLst>
                      <p:childTnLst>
                        <p:par>
                          <p:cTn id="243" fill="hold">
                            <p:stCondLst>
                              <p:cond delay="0"/>
                            </p:stCondLst>
                            <p:childTnLst>
                              <p:par>
                                <p:cTn id="244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46" dur="2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7" fill="hold">
                      <p:stCondLst>
                        <p:cond delay="indefinite"/>
                      </p:stCondLst>
                      <p:childTnLst>
                        <p:par>
                          <p:cTn id="248" fill="hold">
                            <p:stCondLst>
                              <p:cond delay="0"/>
                            </p:stCondLst>
                            <p:childTnLst>
                              <p:par>
                                <p:cTn id="249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51" dur="20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2" fill="hold">
                      <p:stCondLst>
                        <p:cond delay="indefinite"/>
                      </p:stCondLst>
                      <p:childTnLst>
                        <p:par>
                          <p:cTn id="253" fill="hold">
                            <p:stCondLst>
                              <p:cond delay="0"/>
                            </p:stCondLst>
                            <p:childTnLst>
                              <p:par>
                                <p:cTn id="254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55" dur="500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6" dur="500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8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2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5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6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0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3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4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6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8" fill="hold">
                      <p:stCondLst>
                        <p:cond delay="indefinite"/>
                      </p:stCondLst>
                      <p:childTnLst>
                        <p:par>
                          <p:cTn id="279" fill="hold">
                            <p:stCondLst>
                              <p:cond delay="0"/>
                            </p:stCondLst>
                            <p:childTnLst>
                              <p:par>
                                <p:cTn id="280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4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8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2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6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0" fill="hold">
                      <p:stCondLst>
                        <p:cond delay="indefinite"/>
                      </p:stCondLst>
                      <p:childTnLst>
                        <p:par>
                          <p:cTn id="301" fill="hold">
                            <p:stCondLst>
                              <p:cond delay="0"/>
                            </p:stCondLst>
                            <p:childTnLst>
                              <p:par>
                                <p:cTn id="302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03" dur="500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4" dur="500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6" presetID="2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0" presetID="2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4" presetID="2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8" presetID="2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2" presetID="2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 animBg="1"/>
      <p:bldP spid="15" grpId="0" animBg="1"/>
      <p:bldP spid="16" grpId="0" animBg="1"/>
      <p:bldP spid="17" grpId="0" animBg="1"/>
      <p:bldP spid="18" grpId="0" animBg="1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 animBg="1"/>
      <p:bldP spid="33" grpId="0" animBg="1"/>
      <p:bldP spid="34" grpId="0" animBg="1"/>
      <p:bldP spid="35" grpId="0" animBg="1"/>
      <p:bldP spid="36" grpId="0" animBg="1"/>
      <p:bldP spid="37" grpId="0"/>
      <p:bldP spid="38" grpId="0"/>
      <p:bldP spid="39" grpId="0"/>
      <p:bldP spid="39" grpId="1"/>
      <p:bldP spid="40" grpId="0"/>
      <p:bldP spid="40" grpId="1"/>
      <p:bldP spid="41" grpId="0"/>
      <p:bldP spid="41" grpId="1"/>
      <p:bldP spid="42" grpId="0"/>
      <p:bldP spid="42" grpId="1"/>
      <p:bldP spid="43" grpId="0"/>
      <p:bldP spid="43" grpId="1"/>
      <p:bldP spid="44" grpId="0"/>
      <p:bldP spid="45" grpId="0"/>
      <p:bldP spid="46" grpId="0"/>
      <p:bldP spid="47" grpId="0"/>
      <p:bldP spid="48" grpId="0"/>
      <p:bldP spid="49" grpId="0"/>
      <p:bldP spid="50" grpId="0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58" grpId="0" animBg="1"/>
      <p:bldP spid="59" grpId="0" animBg="1"/>
      <p:bldP spid="60" grpId="0" animBg="1"/>
      <p:bldP spid="61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0"/>
            <a:ext cx="10333038" cy="1486163"/>
          </a:xfrm>
          <a:prstGeom prst="rect">
            <a:avLst/>
          </a:prstGeom>
        </p:spPr>
        <p:txBody>
          <a:bodyPr wrap="square" lIns="100191" tIns="50095" rIns="100191" bIns="50095">
            <a:spAutoFit/>
          </a:bodyPr>
          <a:lstStyle/>
          <a:p>
            <a:pPr algn="ctr">
              <a:buFont typeface="Wingdings" pitchFamily="2" charset="2"/>
              <a:buNone/>
            </a:pPr>
            <a:r>
              <a:rPr lang="ru-RU" dirty="0" smtClean="0">
                <a:solidFill>
                  <a:srgbClr val="993300"/>
                </a:solidFill>
              </a:rPr>
              <a:t>. </a:t>
            </a:r>
            <a:r>
              <a:rPr lang="ru-RU" sz="3500" dirty="0" smtClean="0">
                <a:ln>
                  <a:solidFill>
                    <a:schemeClr val="tx1"/>
                  </a:solidFill>
                </a:ln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Запишите   следующие дроби в виде обыкновенных дробей или смешанного числа: </a:t>
            </a:r>
            <a:r>
              <a:rPr lang="ru-RU" dirty="0" smtClean="0">
                <a:solidFill>
                  <a:srgbClr val="993300"/>
                </a:solidFill>
              </a:rPr>
              <a:t>   </a:t>
            </a:r>
          </a:p>
          <a:p>
            <a:pPr>
              <a:buFont typeface="Wingdings" pitchFamily="2" charset="2"/>
              <a:buNone/>
            </a:pPr>
            <a:r>
              <a:rPr lang="ru-RU" dirty="0" smtClean="0"/>
              <a:t>  </a:t>
            </a:r>
            <a:r>
              <a:rPr lang="ru-RU" sz="1300" dirty="0" smtClean="0"/>
              <a:t>      </a:t>
            </a:r>
            <a:endParaRPr lang="ru-RU" sz="1300" dirty="0"/>
          </a:p>
        </p:txBody>
      </p:sp>
      <p:sp>
        <p:nvSpPr>
          <p:cNvPr id="14" name="Rectangle 29"/>
          <p:cNvSpPr>
            <a:spLocks noChangeArrowheads="1"/>
          </p:cNvSpPr>
          <p:nvPr/>
        </p:nvSpPr>
        <p:spPr bwMode="auto">
          <a:xfrm>
            <a:off x="3874889" y="1520190"/>
            <a:ext cx="250068" cy="6001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ru-RU" sz="3900" b="1" dirty="0" smtClean="0">
                <a:latin typeface="Times New Roman" pitchFamily="18" charset="0"/>
                <a:cs typeface="Times New Roman" pitchFamily="18" charset="0"/>
              </a:rPr>
              <a:t>2</a:t>
            </a:r>
            <a:endParaRPr lang="ru-RU" sz="39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3358237" y="5840730"/>
            <a:ext cx="452407" cy="701333"/>
          </a:xfrm>
          <a:prstGeom prst="rect">
            <a:avLst/>
          </a:prstGeom>
        </p:spPr>
        <p:txBody>
          <a:bodyPr wrap="none" lIns="100191" tIns="50095" rIns="100191" bIns="50095">
            <a:spAutoFit/>
          </a:bodyPr>
          <a:lstStyle/>
          <a:p>
            <a:pPr lvl="0"/>
            <a:r>
              <a:rPr lang="ru-RU" sz="39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8</a:t>
            </a:r>
            <a:endParaRPr lang="ru-RU" sz="3900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4219324" y="1280160"/>
            <a:ext cx="452407" cy="701333"/>
          </a:xfrm>
          <a:prstGeom prst="rect">
            <a:avLst/>
          </a:prstGeom>
        </p:spPr>
        <p:txBody>
          <a:bodyPr wrap="none" lIns="100191" tIns="50095" rIns="100191" bIns="50095">
            <a:spAutoFit/>
          </a:bodyPr>
          <a:lstStyle/>
          <a:p>
            <a:pPr lvl="0"/>
            <a:r>
              <a:rPr lang="ru-RU" sz="39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5</a:t>
            </a:r>
            <a:endParaRPr lang="ru-RU" sz="3900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3960998" y="5040630"/>
            <a:ext cx="952544" cy="701333"/>
          </a:xfrm>
          <a:prstGeom prst="rect">
            <a:avLst/>
          </a:prstGeom>
        </p:spPr>
        <p:txBody>
          <a:bodyPr wrap="none" lIns="100191" tIns="50095" rIns="100191" bIns="50095">
            <a:spAutoFit/>
          </a:bodyPr>
          <a:lstStyle/>
          <a:p>
            <a:pPr lvl="0"/>
            <a:r>
              <a:rPr lang="ru-RU" sz="39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100</a:t>
            </a:r>
            <a:endParaRPr lang="ru-RU" sz="3900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4133216" y="4560570"/>
            <a:ext cx="702476" cy="701333"/>
          </a:xfrm>
          <a:prstGeom prst="rect">
            <a:avLst/>
          </a:prstGeom>
        </p:spPr>
        <p:txBody>
          <a:bodyPr wrap="none" lIns="100191" tIns="50095" rIns="100191" bIns="50095">
            <a:spAutoFit/>
          </a:bodyPr>
          <a:lstStyle/>
          <a:p>
            <a:pPr lvl="0"/>
            <a:r>
              <a:rPr lang="ru-RU" sz="39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63</a:t>
            </a:r>
            <a:endParaRPr lang="ru-RU" sz="3900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3702672" y="6160770"/>
            <a:ext cx="1202613" cy="701333"/>
          </a:xfrm>
          <a:prstGeom prst="rect">
            <a:avLst/>
          </a:prstGeom>
        </p:spPr>
        <p:txBody>
          <a:bodyPr wrap="none" lIns="100191" tIns="50095" rIns="100191" bIns="50095">
            <a:spAutoFit/>
          </a:bodyPr>
          <a:lstStyle/>
          <a:p>
            <a:pPr lvl="0"/>
            <a:r>
              <a:rPr lang="ru-RU" sz="39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1000</a:t>
            </a:r>
            <a:endParaRPr lang="ru-RU" sz="3900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3960998" y="5600700"/>
            <a:ext cx="702476" cy="701333"/>
          </a:xfrm>
          <a:prstGeom prst="rect">
            <a:avLst/>
          </a:prstGeom>
        </p:spPr>
        <p:txBody>
          <a:bodyPr wrap="none" lIns="100191" tIns="50095" rIns="100191" bIns="50095">
            <a:spAutoFit/>
          </a:bodyPr>
          <a:lstStyle/>
          <a:p>
            <a:pPr lvl="0"/>
            <a:r>
              <a:rPr lang="ru-RU" sz="39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54</a:t>
            </a:r>
            <a:endParaRPr lang="ru-RU" sz="3900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3960998" y="4080510"/>
            <a:ext cx="952544" cy="701333"/>
          </a:xfrm>
          <a:prstGeom prst="rect">
            <a:avLst/>
          </a:prstGeom>
        </p:spPr>
        <p:txBody>
          <a:bodyPr wrap="none" lIns="100191" tIns="50095" rIns="100191" bIns="50095">
            <a:spAutoFit/>
          </a:bodyPr>
          <a:lstStyle/>
          <a:p>
            <a:pPr lvl="0"/>
            <a:r>
              <a:rPr lang="ru-RU" sz="39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100</a:t>
            </a:r>
            <a:endParaRPr lang="ru-RU" sz="3900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4219324" y="3520440"/>
            <a:ext cx="452407" cy="701333"/>
          </a:xfrm>
          <a:prstGeom prst="rect">
            <a:avLst/>
          </a:prstGeom>
        </p:spPr>
        <p:txBody>
          <a:bodyPr wrap="none" lIns="100191" tIns="50095" rIns="100191" bIns="50095">
            <a:spAutoFit/>
          </a:bodyPr>
          <a:lstStyle/>
          <a:p>
            <a:pPr lvl="0"/>
            <a:r>
              <a:rPr lang="ru-RU" sz="39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5</a:t>
            </a:r>
            <a:endParaRPr lang="ru-RU" sz="3900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3702672" y="2960370"/>
            <a:ext cx="1202613" cy="701333"/>
          </a:xfrm>
          <a:prstGeom prst="rect">
            <a:avLst/>
          </a:prstGeom>
        </p:spPr>
        <p:txBody>
          <a:bodyPr wrap="none" lIns="100191" tIns="50095" rIns="100191" bIns="50095">
            <a:spAutoFit/>
          </a:bodyPr>
          <a:lstStyle/>
          <a:p>
            <a:pPr lvl="0"/>
            <a:r>
              <a:rPr lang="ru-RU" sz="39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1000</a:t>
            </a:r>
            <a:endParaRPr lang="ru-RU" sz="3900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3960998" y="2480310"/>
            <a:ext cx="702476" cy="701333"/>
          </a:xfrm>
          <a:prstGeom prst="rect">
            <a:avLst/>
          </a:prstGeom>
        </p:spPr>
        <p:txBody>
          <a:bodyPr wrap="none" lIns="100191" tIns="50095" rIns="100191" bIns="50095">
            <a:spAutoFit/>
          </a:bodyPr>
          <a:lstStyle/>
          <a:p>
            <a:pPr lvl="0"/>
            <a:r>
              <a:rPr lang="ru-RU" sz="39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32</a:t>
            </a:r>
            <a:endParaRPr lang="ru-RU" sz="3900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4047107" y="1840230"/>
            <a:ext cx="702476" cy="701333"/>
          </a:xfrm>
          <a:prstGeom prst="rect">
            <a:avLst/>
          </a:prstGeom>
        </p:spPr>
        <p:txBody>
          <a:bodyPr wrap="none" lIns="100191" tIns="50095" rIns="100191" bIns="50095">
            <a:spAutoFit/>
          </a:bodyPr>
          <a:lstStyle/>
          <a:p>
            <a:pPr lvl="0"/>
            <a:r>
              <a:rPr lang="ru-RU" sz="39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10</a:t>
            </a:r>
            <a:endParaRPr lang="ru-RU" sz="3900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" name="Line 19"/>
          <p:cNvSpPr>
            <a:spLocks noChangeShapeType="1"/>
          </p:cNvSpPr>
          <p:nvPr/>
        </p:nvSpPr>
        <p:spPr bwMode="auto">
          <a:xfrm>
            <a:off x="4219324" y="1840231"/>
            <a:ext cx="450277" cy="1666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</p:spPr>
        <p:txBody>
          <a:bodyPr lIns="100191" tIns="50095" rIns="100191" bIns="50095"/>
          <a:lstStyle/>
          <a:p>
            <a:endParaRPr lang="ru-RU" sz="39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" name="Line 21"/>
          <p:cNvSpPr>
            <a:spLocks noChangeShapeType="1"/>
          </p:cNvSpPr>
          <p:nvPr/>
        </p:nvSpPr>
        <p:spPr bwMode="auto">
          <a:xfrm>
            <a:off x="3874890" y="3040381"/>
            <a:ext cx="902347" cy="1666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</p:spPr>
        <p:txBody>
          <a:bodyPr lIns="100191" tIns="50095" rIns="100191" bIns="50095"/>
          <a:lstStyle/>
          <a:p>
            <a:endParaRPr lang="ru-RU" sz="39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" name="Line 21"/>
          <p:cNvSpPr>
            <a:spLocks noChangeShapeType="1"/>
          </p:cNvSpPr>
          <p:nvPr/>
        </p:nvSpPr>
        <p:spPr bwMode="auto">
          <a:xfrm>
            <a:off x="3960999" y="4080511"/>
            <a:ext cx="902347" cy="1666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</p:spPr>
        <p:txBody>
          <a:bodyPr lIns="100191" tIns="50095" rIns="100191" bIns="50095"/>
          <a:lstStyle/>
          <a:p>
            <a:endParaRPr lang="ru-RU" sz="39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9" name="Line 21"/>
          <p:cNvSpPr>
            <a:spLocks noChangeShapeType="1"/>
          </p:cNvSpPr>
          <p:nvPr/>
        </p:nvSpPr>
        <p:spPr bwMode="auto">
          <a:xfrm>
            <a:off x="3960999" y="6240781"/>
            <a:ext cx="902347" cy="1666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</p:spPr>
        <p:txBody>
          <a:bodyPr lIns="100191" tIns="50095" rIns="100191" bIns="50095"/>
          <a:lstStyle/>
          <a:p>
            <a:endParaRPr lang="ru-RU" sz="39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" name="Line 21"/>
          <p:cNvSpPr>
            <a:spLocks noChangeShapeType="1"/>
          </p:cNvSpPr>
          <p:nvPr/>
        </p:nvSpPr>
        <p:spPr bwMode="auto">
          <a:xfrm>
            <a:off x="3960999" y="5120641"/>
            <a:ext cx="902347" cy="1666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</p:spPr>
        <p:txBody>
          <a:bodyPr lIns="100191" tIns="50095" rIns="100191" bIns="50095"/>
          <a:lstStyle/>
          <a:p>
            <a:endParaRPr lang="ru-RU" sz="39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1" name="Rectangle 29"/>
          <p:cNvSpPr>
            <a:spLocks noChangeArrowheads="1"/>
          </p:cNvSpPr>
          <p:nvPr/>
        </p:nvSpPr>
        <p:spPr bwMode="auto">
          <a:xfrm>
            <a:off x="3616563" y="3840480"/>
            <a:ext cx="250068" cy="6001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ru-RU" sz="3900" b="1" dirty="0" smtClean="0">
                <a:latin typeface="Times New Roman" pitchFamily="18" charset="0"/>
                <a:cs typeface="Times New Roman" pitchFamily="18" charset="0"/>
              </a:rPr>
              <a:t>4</a:t>
            </a:r>
            <a:endParaRPr lang="ru-RU" sz="39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2" name="Rectangle 29"/>
          <p:cNvSpPr>
            <a:spLocks noChangeArrowheads="1"/>
          </p:cNvSpPr>
          <p:nvPr/>
        </p:nvSpPr>
        <p:spPr bwMode="auto">
          <a:xfrm>
            <a:off x="8869191" y="1600200"/>
            <a:ext cx="250068" cy="6001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ru-RU" sz="3900" b="1" dirty="0" smtClean="0">
                <a:latin typeface="Times New Roman" pitchFamily="18" charset="0"/>
                <a:cs typeface="Times New Roman" pitchFamily="18" charset="0"/>
              </a:rPr>
              <a:t>3</a:t>
            </a:r>
            <a:endParaRPr lang="ru-RU" sz="39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8438648" y="4880610"/>
            <a:ext cx="452407" cy="701333"/>
          </a:xfrm>
          <a:prstGeom prst="rect">
            <a:avLst/>
          </a:prstGeom>
        </p:spPr>
        <p:txBody>
          <a:bodyPr wrap="none" lIns="100191" tIns="50095" rIns="100191" bIns="50095">
            <a:spAutoFit/>
          </a:bodyPr>
          <a:lstStyle/>
          <a:p>
            <a:pPr lvl="0"/>
            <a:r>
              <a:rPr lang="ru-RU" sz="39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endParaRPr lang="ru-RU" sz="3900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" name="Прямоугольник 33"/>
          <p:cNvSpPr/>
          <p:nvPr/>
        </p:nvSpPr>
        <p:spPr>
          <a:xfrm>
            <a:off x="9213626" y="1360170"/>
            <a:ext cx="452407" cy="701333"/>
          </a:xfrm>
          <a:prstGeom prst="rect">
            <a:avLst/>
          </a:prstGeom>
        </p:spPr>
        <p:txBody>
          <a:bodyPr wrap="none" lIns="100191" tIns="50095" rIns="100191" bIns="50095">
            <a:spAutoFit/>
          </a:bodyPr>
          <a:lstStyle/>
          <a:p>
            <a:pPr lvl="0"/>
            <a:r>
              <a:rPr lang="ru-RU" sz="39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7</a:t>
            </a:r>
            <a:endParaRPr lang="ru-RU" sz="3900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5" name="Прямоугольник 34"/>
          <p:cNvSpPr/>
          <p:nvPr/>
        </p:nvSpPr>
        <p:spPr>
          <a:xfrm>
            <a:off x="8869191" y="6240780"/>
            <a:ext cx="952544" cy="701333"/>
          </a:xfrm>
          <a:prstGeom prst="rect">
            <a:avLst/>
          </a:prstGeom>
        </p:spPr>
        <p:txBody>
          <a:bodyPr wrap="none" lIns="100191" tIns="50095" rIns="100191" bIns="50095">
            <a:spAutoFit/>
          </a:bodyPr>
          <a:lstStyle/>
          <a:p>
            <a:pPr lvl="0"/>
            <a:r>
              <a:rPr lang="ru-RU" sz="39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100</a:t>
            </a:r>
            <a:endParaRPr lang="ru-RU" sz="3900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6" name="Прямоугольник 35"/>
          <p:cNvSpPr/>
          <p:nvPr/>
        </p:nvSpPr>
        <p:spPr>
          <a:xfrm>
            <a:off x="9041409" y="5760720"/>
            <a:ext cx="702476" cy="701333"/>
          </a:xfrm>
          <a:prstGeom prst="rect">
            <a:avLst/>
          </a:prstGeom>
        </p:spPr>
        <p:txBody>
          <a:bodyPr wrap="none" lIns="100191" tIns="50095" rIns="100191" bIns="50095">
            <a:spAutoFit/>
          </a:bodyPr>
          <a:lstStyle/>
          <a:p>
            <a:pPr lvl="0"/>
            <a:r>
              <a:rPr lang="ru-RU" sz="39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36</a:t>
            </a:r>
            <a:endParaRPr lang="ru-RU" sz="3900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7" name="Прямоугольник 36"/>
          <p:cNvSpPr/>
          <p:nvPr/>
        </p:nvSpPr>
        <p:spPr>
          <a:xfrm>
            <a:off x="8869191" y="5200650"/>
            <a:ext cx="1202613" cy="701333"/>
          </a:xfrm>
          <a:prstGeom prst="rect">
            <a:avLst/>
          </a:prstGeom>
        </p:spPr>
        <p:txBody>
          <a:bodyPr wrap="none" lIns="100191" tIns="50095" rIns="100191" bIns="50095">
            <a:spAutoFit/>
          </a:bodyPr>
          <a:lstStyle/>
          <a:p>
            <a:pPr lvl="0"/>
            <a:r>
              <a:rPr lang="ru-RU" sz="39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1000</a:t>
            </a:r>
            <a:endParaRPr lang="ru-RU" sz="3900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" name="Прямоугольник 37"/>
          <p:cNvSpPr/>
          <p:nvPr/>
        </p:nvSpPr>
        <p:spPr>
          <a:xfrm>
            <a:off x="9041409" y="4640580"/>
            <a:ext cx="702476" cy="701333"/>
          </a:xfrm>
          <a:prstGeom prst="rect">
            <a:avLst/>
          </a:prstGeom>
        </p:spPr>
        <p:txBody>
          <a:bodyPr wrap="none" lIns="100191" tIns="50095" rIns="100191" bIns="50095">
            <a:spAutoFit/>
          </a:bodyPr>
          <a:lstStyle/>
          <a:p>
            <a:pPr lvl="0"/>
            <a:r>
              <a:rPr lang="ru-RU" sz="39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45</a:t>
            </a:r>
            <a:endParaRPr lang="ru-RU" sz="3900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9" name="Прямоугольник 38"/>
          <p:cNvSpPr/>
          <p:nvPr/>
        </p:nvSpPr>
        <p:spPr>
          <a:xfrm>
            <a:off x="9041409" y="4160520"/>
            <a:ext cx="702476" cy="701333"/>
          </a:xfrm>
          <a:prstGeom prst="rect">
            <a:avLst/>
          </a:prstGeom>
        </p:spPr>
        <p:txBody>
          <a:bodyPr wrap="none" lIns="100191" tIns="50095" rIns="100191" bIns="50095">
            <a:spAutoFit/>
          </a:bodyPr>
          <a:lstStyle/>
          <a:p>
            <a:pPr lvl="0"/>
            <a:r>
              <a:rPr lang="ru-RU" sz="39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10</a:t>
            </a:r>
            <a:endParaRPr lang="ru-RU" sz="3900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9213626" y="3600450"/>
            <a:ext cx="452407" cy="701333"/>
          </a:xfrm>
          <a:prstGeom prst="rect">
            <a:avLst/>
          </a:prstGeom>
        </p:spPr>
        <p:txBody>
          <a:bodyPr wrap="none" lIns="100191" tIns="50095" rIns="100191" bIns="50095">
            <a:spAutoFit/>
          </a:bodyPr>
          <a:lstStyle/>
          <a:p>
            <a:pPr lvl="0"/>
            <a:r>
              <a:rPr lang="ru-RU" sz="39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endParaRPr lang="ru-RU" sz="3900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1" name="Прямоугольник 40"/>
          <p:cNvSpPr/>
          <p:nvPr/>
        </p:nvSpPr>
        <p:spPr>
          <a:xfrm>
            <a:off x="8696974" y="3040380"/>
            <a:ext cx="1202613" cy="701333"/>
          </a:xfrm>
          <a:prstGeom prst="rect">
            <a:avLst/>
          </a:prstGeom>
        </p:spPr>
        <p:txBody>
          <a:bodyPr wrap="none" lIns="100191" tIns="50095" rIns="100191" bIns="50095">
            <a:spAutoFit/>
          </a:bodyPr>
          <a:lstStyle/>
          <a:p>
            <a:pPr lvl="0"/>
            <a:r>
              <a:rPr lang="ru-RU" sz="39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1000</a:t>
            </a:r>
            <a:endParaRPr lang="ru-RU" sz="3900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2" name="Прямоугольник 41"/>
          <p:cNvSpPr/>
          <p:nvPr/>
        </p:nvSpPr>
        <p:spPr>
          <a:xfrm>
            <a:off x="9041409" y="2560320"/>
            <a:ext cx="702476" cy="701333"/>
          </a:xfrm>
          <a:prstGeom prst="rect">
            <a:avLst/>
          </a:prstGeom>
        </p:spPr>
        <p:txBody>
          <a:bodyPr wrap="none" lIns="100191" tIns="50095" rIns="100191" bIns="50095">
            <a:spAutoFit/>
          </a:bodyPr>
          <a:lstStyle/>
          <a:p>
            <a:pPr lvl="0"/>
            <a:r>
              <a:rPr lang="ru-RU" sz="39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23</a:t>
            </a:r>
            <a:endParaRPr lang="ru-RU" sz="3900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3" name="Прямоугольник 42"/>
          <p:cNvSpPr/>
          <p:nvPr/>
        </p:nvSpPr>
        <p:spPr>
          <a:xfrm>
            <a:off x="8955300" y="1920240"/>
            <a:ext cx="952544" cy="701333"/>
          </a:xfrm>
          <a:prstGeom prst="rect">
            <a:avLst/>
          </a:prstGeom>
        </p:spPr>
        <p:txBody>
          <a:bodyPr wrap="none" lIns="100191" tIns="50095" rIns="100191" bIns="50095">
            <a:spAutoFit/>
          </a:bodyPr>
          <a:lstStyle/>
          <a:p>
            <a:pPr lvl="0"/>
            <a:r>
              <a:rPr lang="ru-RU" sz="39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100</a:t>
            </a:r>
            <a:endParaRPr lang="ru-RU" sz="3900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4" name="Line 19"/>
          <p:cNvSpPr>
            <a:spLocks noChangeShapeType="1"/>
          </p:cNvSpPr>
          <p:nvPr/>
        </p:nvSpPr>
        <p:spPr bwMode="auto">
          <a:xfrm>
            <a:off x="9213626" y="1920241"/>
            <a:ext cx="450277" cy="1666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</p:spPr>
        <p:txBody>
          <a:bodyPr lIns="100191" tIns="50095" rIns="100191" bIns="50095"/>
          <a:lstStyle/>
          <a:p>
            <a:endParaRPr lang="ru-RU" sz="39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5" name="Line 21"/>
          <p:cNvSpPr>
            <a:spLocks noChangeShapeType="1"/>
          </p:cNvSpPr>
          <p:nvPr/>
        </p:nvSpPr>
        <p:spPr bwMode="auto">
          <a:xfrm>
            <a:off x="8869192" y="3120391"/>
            <a:ext cx="902347" cy="1666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</p:spPr>
        <p:txBody>
          <a:bodyPr lIns="100191" tIns="50095" rIns="100191" bIns="50095"/>
          <a:lstStyle/>
          <a:p>
            <a:endParaRPr lang="ru-RU" sz="39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6" name="Line 21"/>
          <p:cNvSpPr>
            <a:spLocks noChangeShapeType="1"/>
          </p:cNvSpPr>
          <p:nvPr/>
        </p:nvSpPr>
        <p:spPr bwMode="auto">
          <a:xfrm>
            <a:off x="8955300" y="4160521"/>
            <a:ext cx="902347" cy="1666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</p:spPr>
        <p:txBody>
          <a:bodyPr lIns="100191" tIns="50095" rIns="100191" bIns="50095"/>
          <a:lstStyle/>
          <a:p>
            <a:endParaRPr lang="ru-RU" sz="39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7" name="Line 21"/>
          <p:cNvSpPr>
            <a:spLocks noChangeShapeType="1"/>
          </p:cNvSpPr>
          <p:nvPr/>
        </p:nvSpPr>
        <p:spPr bwMode="auto">
          <a:xfrm>
            <a:off x="8955300" y="5280661"/>
            <a:ext cx="902347" cy="1666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</p:spPr>
        <p:txBody>
          <a:bodyPr lIns="100191" tIns="50095" rIns="100191" bIns="50095"/>
          <a:lstStyle/>
          <a:p>
            <a:endParaRPr lang="ru-RU" sz="39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8" name="Line 21"/>
          <p:cNvSpPr>
            <a:spLocks noChangeShapeType="1"/>
          </p:cNvSpPr>
          <p:nvPr/>
        </p:nvSpPr>
        <p:spPr bwMode="auto">
          <a:xfrm>
            <a:off x="8869192" y="6320791"/>
            <a:ext cx="902347" cy="1666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</p:spPr>
        <p:txBody>
          <a:bodyPr lIns="100191" tIns="50095" rIns="100191" bIns="50095"/>
          <a:lstStyle/>
          <a:p>
            <a:endParaRPr lang="ru-RU" sz="39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9" name="Rectangle 29"/>
          <p:cNvSpPr>
            <a:spLocks noChangeArrowheads="1"/>
          </p:cNvSpPr>
          <p:nvPr/>
        </p:nvSpPr>
        <p:spPr bwMode="auto">
          <a:xfrm>
            <a:off x="8610865" y="3920490"/>
            <a:ext cx="250068" cy="6001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ru-RU" sz="3900" b="1" dirty="0" smtClean="0">
                <a:latin typeface="Times New Roman" pitchFamily="18" charset="0"/>
                <a:cs typeface="Times New Roman" pitchFamily="18" charset="0"/>
              </a:rPr>
              <a:t>9</a:t>
            </a:r>
            <a:endParaRPr lang="ru-RU" sz="39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0" name="Прямоугольник 49"/>
          <p:cNvSpPr/>
          <p:nvPr/>
        </p:nvSpPr>
        <p:spPr>
          <a:xfrm>
            <a:off x="6199823" y="1520190"/>
            <a:ext cx="1077578" cy="701333"/>
          </a:xfrm>
          <a:prstGeom prst="rect">
            <a:avLst/>
          </a:prstGeom>
        </p:spPr>
        <p:txBody>
          <a:bodyPr wrap="none" lIns="100191" tIns="50095" rIns="100191" bIns="50095">
            <a:spAutoFit/>
          </a:bodyPr>
          <a:lstStyle/>
          <a:p>
            <a:pPr lvl="0"/>
            <a:r>
              <a:rPr lang="ru-RU" sz="39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3,07</a:t>
            </a:r>
          </a:p>
        </p:txBody>
      </p:sp>
      <p:sp>
        <p:nvSpPr>
          <p:cNvPr id="51" name="Прямоугольник 50"/>
          <p:cNvSpPr/>
          <p:nvPr/>
        </p:nvSpPr>
        <p:spPr>
          <a:xfrm>
            <a:off x="6027606" y="2800350"/>
            <a:ext cx="1327647" cy="701333"/>
          </a:xfrm>
          <a:prstGeom prst="rect">
            <a:avLst/>
          </a:prstGeom>
        </p:spPr>
        <p:txBody>
          <a:bodyPr wrap="none" lIns="100191" tIns="50095" rIns="100191" bIns="50095">
            <a:spAutoFit/>
          </a:bodyPr>
          <a:lstStyle/>
          <a:p>
            <a:pPr lvl="0"/>
            <a:r>
              <a:rPr lang="ru-RU" sz="39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0,023</a:t>
            </a:r>
          </a:p>
        </p:txBody>
      </p:sp>
      <p:sp>
        <p:nvSpPr>
          <p:cNvPr id="52" name="Прямоугольник 51"/>
          <p:cNvSpPr/>
          <p:nvPr/>
        </p:nvSpPr>
        <p:spPr>
          <a:xfrm>
            <a:off x="6285932" y="3760470"/>
            <a:ext cx="827510" cy="701333"/>
          </a:xfrm>
          <a:prstGeom prst="rect">
            <a:avLst/>
          </a:prstGeom>
        </p:spPr>
        <p:txBody>
          <a:bodyPr wrap="none" lIns="100191" tIns="50095" rIns="100191" bIns="50095">
            <a:spAutoFit/>
          </a:bodyPr>
          <a:lstStyle/>
          <a:p>
            <a:pPr lvl="0"/>
            <a:r>
              <a:rPr lang="ru-RU" sz="39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9,4</a:t>
            </a:r>
          </a:p>
        </p:txBody>
      </p:sp>
      <p:sp>
        <p:nvSpPr>
          <p:cNvPr id="53" name="Прямоугольник 52"/>
          <p:cNvSpPr/>
          <p:nvPr/>
        </p:nvSpPr>
        <p:spPr>
          <a:xfrm>
            <a:off x="6285932" y="6000750"/>
            <a:ext cx="1077578" cy="701333"/>
          </a:xfrm>
          <a:prstGeom prst="rect">
            <a:avLst/>
          </a:prstGeom>
        </p:spPr>
        <p:txBody>
          <a:bodyPr wrap="none" lIns="100191" tIns="50095" rIns="100191" bIns="50095">
            <a:spAutoFit/>
          </a:bodyPr>
          <a:lstStyle/>
          <a:p>
            <a:pPr lvl="0"/>
            <a:r>
              <a:rPr lang="ru-RU" sz="39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0,36</a:t>
            </a:r>
          </a:p>
        </p:txBody>
      </p:sp>
      <p:sp>
        <p:nvSpPr>
          <p:cNvPr id="54" name="Прямоугольник 53"/>
          <p:cNvSpPr/>
          <p:nvPr/>
        </p:nvSpPr>
        <p:spPr>
          <a:xfrm>
            <a:off x="5855388" y="4880610"/>
            <a:ext cx="1327647" cy="701333"/>
          </a:xfrm>
          <a:prstGeom prst="rect">
            <a:avLst/>
          </a:prstGeom>
        </p:spPr>
        <p:txBody>
          <a:bodyPr wrap="none" lIns="100191" tIns="50095" rIns="100191" bIns="50095">
            <a:spAutoFit/>
          </a:bodyPr>
          <a:lstStyle/>
          <a:p>
            <a:pPr lvl="0"/>
            <a:r>
              <a:rPr lang="ru-RU" sz="39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4,045</a:t>
            </a:r>
            <a:endParaRPr lang="ru-RU" sz="3900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5" name="Прямоугольник 54"/>
          <p:cNvSpPr/>
          <p:nvPr/>
        </p:nvSpPr>
        <p:spPr>
          <a:xfrm>
            <a:off x="1119413" y="1520190"/>
            <a:ext cx="827510" cy="701333"/>
          </a:xfrm>
          <a:prstGeom prst="rect">
            <a:avLst/>
          </a:prstGeom>
        </p:spPr>
        <p:txBody>
          <a:bodyPr wrap="none" lIns="100191" tIns="50095" rIns="100191" bIns="50095">
            <a:spAutoFit/>
          </a:bodyPr>
          <a:lstStyle/>
          <a:p>
            <a:pPr lvl="0"/>
            <a:r>
              <a:rPr lang="ru-RU" sz="39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2,5</a:t>
            </a:r>
          </a:p>
        </p:txBody>
      </p:sp>
      <p:sp>
        <p:nvSpPr>
          <p:cNvPr id="56" name="Прямоугольник 55"/>
          <p:cNvSpPr/>
          <p:nvPr/>
        </p:nvSpPr>
        <p:spPr>
          <a:xfrm>
            <a:off x="861086" y="2800350"/>
            <a:ext cx="1327647" cy="701333"/>
          </a:xfrm>
          <a:prstGeom prst="rect">
            <a:avLst/>
          </a:prstGeom>
        </p:spPr>
        <p:txBody>
          <a:bodyPr wrap="none" lIns="100191" tIns="50095" rIns="100191" bIns="50095">
            <a:spAutoFit/>
          </a:bodyPr>
          <a:lstStyle/>
          <a:p>
            <a:pPr lvl="0"/>
            <a:r>
              <a:rPr lang="ru-RU" sz="39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0,032</a:t>
            </a:r>
          </a:p>
        </p:txBody>
      </p:sp>
      <p:sp>
        <p:nvSpPr>
          <p:cNvPr id="57" name="Прямоугольник 56"/>
          <p:cNvSpPr/>
          <p:nvPr/>
        </p:nvSpPr>
        <p:spPr>
          <a:xfrm>
            <a:off x="947196" y="3760470"/>
            <a:ext cx="1077578" cy="701333"/>
          </a:xfrm>
          <a:prstGeom prst="rect">
            <a:avLst/>
          </a:prstGeom>
        </p:spPr>
        <p:txBody>
          <a:bodyPr wrap="none" lIns="100191" tIns="50095" rIns="100191" bIns="50095">
            <a:spAutoFit/>
          </a:bodyPr>
          <a:lstStyle/>
          <a:p>
            <a:pPr lvl="0"/>
            <a:r>
              <a:rPr lang="ru-RU" sz="39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4,05</a:t>
            </a:r>
          </a:p>
        </p:txBody>
      </p:sp>
      <p:sp>
        <p:nvSpPr>
          <p:cNvPr id="58" name="Прямоугольник 57"/>
          <p:cNvSpPr/>
          <p:nvPr/>
        </p:nvSpPr>
        <p:spPr>
          <a:xfrm>
            <a:off x="947196" y="4880610"/>
            <a:ext cx="1077578" cy="701333"/>
          </a:xfrm>
          <a:prstGeom prst="rect">
            <a:avLst/>
          </a:prstGeom>
        </p:spPr>
        <p:txBody>
          <a:bodyPr wrap="none" lIns="100191" tIns="50095" rIns="100191" bIns="50095">
            <a:spAutoFit/>
          </a:bodyPr>
          <a:lstStyle/>
          <a:p>
            <a:pPr lvl="0"/>
            <a:r>
              <a:rPr lang="ru-RU" sz="39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7,63</a:t>
            </a:r>
          </a:p>
        </p:txBody>
      </p:sp>
      <p:sp>
        <p:nvSpPr>
          <p:cNvPr id="59" name="Прямоугольник 58"/>
          <p:cNvSpPr/>
          <p:nvPr/>
        </p:nvSpPr>
        <p:spPr>
          <a:xfrm>
            <a:off x="774978" y="5920740"/>
            <a:ext cx="1327647" cy="701333"/>
          </a:xfrm>
          <a:prstGeom prst="rect">
            <a:avLst/>
          </a:prstGeom>
        </p:spPr>
        <p:txBody>
          <a:bodyPr wrap="none" lIns="100191" tIns="50095" rIns="100191" bIns="50095">
            <a:spAutoFit/>
          </a:bodyPr>
          <a:lstStyle/>
          <a:p>
            <a:pPr lvl="0"/>
            <a:r>
              <a:rPr lang="ru-RU" sz="39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8,054</a:t>
            </a:r>
            <a:endParaRPr lang="ru-RU" sz="3900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0" y="1360170"/>
            <a:ext cx="1033304" cy="778277"/>
          </a:xfrm>
          <a:prstGeom prst="rect">
            <a:avLst/>
          </a:prstGeom>
          <a:noFill/>
        </p:spPr>
        <p:txBody>
          <a:bodyPr wrap="square" lIns="100191" tIns="50095" rIns="100191" bIns="50095" rtlCol="0">
            <a:spAutoFit/>
          </a:bodyPr>
          <a:lstStyle/>
          <a:p>
            <a:r>
              <a:rPr lang="ru-RU" sz="4400" dirty="0" smtClean="0">
                <a:latin typeface="Arial Black" pitchFamily="34" charset="0"/>
              </a:rPr>
              <a:t>1в</a:t>
            </a:r>
            <a:endParaRPr lang="ru-RU" sz="4400" dirty="0">
              <a:latin typeface="Arial Black" pitchFamily="34" charset="0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5252628" y="1280160"/>
            <a:ext cx="1033304" cy="778277"/>
          </a:xfrm>
          <a:prstGeom prst="rect">
            <a:avLst/>
          </a:prstGeom>
          <a:noFill/>
        </p:spPr>
        <p:txBody>
          <a:bodyPr wrap="square" lIns="100191" tIns="50095" rIns="100191" bIns="50095" rtlCol="0">
            <a:spAutoFit/>
          </a:bodyPr>
          <a:lstStyle/>
          <a:p>
            <a:r>
              <a:rPr lang="ru-RU" sz="4400" dirty="0" smtClean="0">
                <a:latin typeface="Arial Black" pitchFamily="34" charset="0"/>
              </a:rPr>
              <a:t>2в</a:t>
            </a:r>
            <a:endParaRPr lang="ru-RU" sz="4400" dirty="0">
              <a:latin typeface="Arial Black" pitchFamily="34" charset="0"/>
            </a:endParaRPr>
          </a:p>
        </p:txBody>
      </p:sp>
      <p:sp>
        <p:nvSpPr>
          <p:cNvPr id="62" name="Равно 61"/>
          <p:cNvSpPr/>
          <p:nvPr/>
        </p:nvSpPr>
        <p:spPr>
          <a:xfrm>
            <a:off x="2583259" y="1760220"/>
            <a:ext cx="602761" cy="400050"/>
          </a:xfrm>
          <a:prstGeom prst="mathEqua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191" tIns="50095" rIns="100191" bIns="50095"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63" name="Равно 62"/>
          <p:cNvSpPr/>
          <p:nvPr/>
        </p:nvSpPr>
        <p:spPr>
          <a:xfrm>
            <a:off x="2583259" y="2960370"/>
            <a:ext cx="602761" cy="400050"/>
          </a:xfrm>
          <a:prstGeom prst="mathEqua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191" tIns="50095" rIns="100191" bIns="50095"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64" name="Равно 63"/>
          <p:cNvSpPr/>
          <p:nvPr/>
        </p:nvSpPr>
        <p:spPr>
          <a:xfrm>
            <a:off x="2583259" y="3920490"/>
            <a:ext cx="602761" cy="400050"/>
          </a:xfrm>
          <a:prstGeom prst="mathEqua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191" tIns="50095" rIns="100191" bIns="50095"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65" name="Равно 64"/>
          <p:cNvSpPr/>
          <p:nvPr/>
        </p:nvSpPr>
        <p:spPr>
          <a:xfrm>
            <a:off x="2583259" y="5040630"/>
            <a:ext cx="602761" cy="400050"/>
          </a:xfrm>
          <a:prstGeom prst="mathEqua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191" tIns="50095" rIns="100191" bIns="50095"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66" name="Равно 65"/>
          <p:cNvSpPr/>
          <p:nvPr/>
        </p:nvSpPr>
        <p:spPr>
          <a:xfrm>
            <a:off x="2583259" y="6080760"/>
            <a:ext cx="602761" cy="400050"/>
          </a:xfrm>
          <a:prstGeom prst="mathEqua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191" tIns="50095" rIns="100191" bIns="50095"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67" name="Равно 66"/>
          <p:cNvSpPr/>
          <p:nvPr/>
        </p:nvSpPr>
        <p:spPr>
          <a:xfrm>
            <a:off x="7749778" y="6080760"/>
            <a:ext cx="602761" cy="400050"/>
          </a:xfrm>
          <a:prstGeom prst="mathEqua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191" tIns="50095" rIns="100191" bIns="50095"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68" name="Равно 67"/>
          <p:cNvSpPr/>
          <p:nvPr/>
        </p:nvSpPr>
        <p:spPr>
          <a:xfrm>
            <a:off x="7749778" y="5040630"/>
            <a:ext cx="602761" cy="400050"/>
          </a:xfrm>
          <a:prstGeom prst="mathEqua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191" tIns="50095" rIns="100191" bIns="50095"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69" name="Равно 68"/>
          <p:cNvSpPr/>
          <p:nvPr/>
        </p:nvSpPr>
        <p:spPr>
          <a:xfrm>
            <a:off x="7749778" y="3920490"/>
            <a:ext cx="602761" cy="400050"/>
          </a:xfrm>
          <a:prstGeom prst="mathEqua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191" tIns="50095" rIns="100191" bIns="50095"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70" name="Равно 69"/>
          <p:cNvSpPr/>
          <p:nvPr/>
        </p:nvSpPr>
        <p:spPr>
          <a:xfrm>
            <a:off x="7749778" y="2960370"/>
            <a:ext cx="602761" cy="400050"/>
          </a:xfrm>
          <a:prstGeom prst="mathEqua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191" tIns="50095" rIns="100191" bIns="50095"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71" name="Равно 70"/>
          <p:cNvSpPr/>
          <p:nvPr/>
        </p:nvSpPr>
        <p:spPr>
          <a:xfrm>
            <a:off x="7749778" y="1680210"/>
            <a:ext cx="602761" cy="400050"/>
          </a:xfrm>
          <a:prstGeom prst="mathEqua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191" tIns="50095" rIns="100191" bIns="50095"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72" name="Line 17"/>
          <p:cNvSpPr>
            <a:spLocks noChangeShapeType="1"/>
          </p:cNvSpPr>
          <p:nvPr/>
        </p:nvSpPr>
        <p:spPr bwMode="auto">
          <a:xfrm>
            <a:off x="5252628" y="1200150"/>
            <a:ext cx="0" cy="5680710"/>
          </a:xfrm>
          <a:prstGeom prst="line">
            <a:avLst/>
          </a:prstGeom>
          <a:noFill/>
          <a:ln w="76200" cmpd="tri">
            <a:solidFill>
              <a:schemeClr val="tx1"/>
            </a:solidFill>
            <a:round/>
            <a:headEnd/>
            <a:tailEnd/>
          </a:ln>
          <a:effectLst/>
        </p:spPr>
        <p:txBody>
          <a:bodyPr lIns="100191" tIns="50095" rIns="100191" bIns="50095"/>
          <a:lstStyle/>
          <a:p>
            <a:endParaRPr lang="ru-RU"/>
          </a:p>
        </p:txBody>
      </p:sp>
      <p:sp>
        <p:nvSpPr>
          <p:cNvPr id="73" name="Rectangle 29"/>
          <p:cNvSpPr>
            <a:spLocks noChangeArrowheads="1"/>
          </p:cNvSpPr>
          <p:nvPr/>
        </p:nvSpPr>
        <p:spPr bwMode="auto">
          <a:xfrm>
            <a:off x="3702672" y="4800600"/>
            <a:ext cx="250068" cy="6001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ru-RU" sz="3900" b="1" dirty="0" smtClean="0">
                <a:latin typeface="Times New Roman" pitchFamily="18" charset="0"/>
                <a:cs typeface="Times New Roman" pitchFamily="18" charset="0"/>
              </a:rPr>
              <a:t>7</a:t>
            </a:r>
            <a:endParaRPr lang="ru-RU" sz="3900" b="1"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2" name="Group 101"/>
          <p:cNvGrpSpPr>
            <a:grpSpLocks/>
          </p:cNvGrpSpPr>
          <p:nvPr/>
        </p:nvGrpSpPr>
        <p:grpSpPr bwMode="auto">
          <a:xfrm>
            <a:off x="8438648" y="960120"/>
            <a:ext cx="1894390" cy="6000750"/>
            <a:chOff x="2064" y="192"/>
            <a:chExt cx="3599" cy="4057"/>
          </a:xfrm>
        </p:grpSpPr>
        <p:sp>
          <p:nvSpPr>
            <p:cNvPr id="101" name="Freeform 102"/>
            <p:cNvSpPr>
              <a:spLocks/>
            </p:cNvSpPr>
            <p:nvPr/>
          </p:nvSpPr>
          <p:spPr bwMode="auto">
            <a:xfrm>
              <a:off x="2064" y="365"/>
              <a:ext cx="3599" cy="3884"/>
            </a:xfrm>
            <a:custGeom>
              <a:avLst/>
              <a:gdLst/>
              <a:ahLst/>
              <a:cxnLst>
                <a:cxn ang="0">
                  <a:pos x="387" y="180"/>
                </a:cxn>
                <a:cxn ang="0">
                  <a:pos x="587" y="20"/>
                </a:cxn>
                <a:cxn ang="0">
                  <a:pos x="801" y="188"/>
                </a:cxn>
                <a:cxn ang="0">
                  <a:pos x="1034" y="4"/>
                </a:cxn>
                <a:cxn ang="0">
                  <a:pos x="1268" y="164"/>
                </a:cxn>
                <a:cxn ang="0">
                  <a:pos x="1508" y="20"/>
                </a:cxn>
                <a:cxn ang="0">
                  <a:pos x="1741" y="180"/>
                </a:cxn>
                <a:cxn ang="0">
                  <a:pos x="1981" y="20"/>
                </a:cxn>
                <a:cxn ang="0">
                  <a:pos x="2208" y="188"/>
                </a:cxn>
                <a:cxn ang="0">
                  <a:pos x="2428" y="20"/>
                </a:cxn>
                <a:cxn ang="0">
                  <a:pos x="2669" y="212"/>
                </a:cxn>
                <a:cxn ang="0">
                  <a:pos x="2882" y="44"/>
                </a:cxn>
                <a:cxn ang="0">
                  <a:pos x="3029" y="260"/>
                </a:cxn>
                <a:cxn ang="0">
                  <a:pos x="3312" y="59"/>
                </a:cxn>
                <a:cxn ang="0">
                  <a:pos x="3480" y="251"/>
                </a:cxn>
                <a:cxn ang="0">
                  <a:pos x="3488" y="827"/>
                </a:cxn>
                <a:cxn ang="0">
                  <a:pos x="3456" y="1763"/>
                </a:cxn>
                <a:cxn ang="0">
                  <a:pos x="3408" y="2499"/>
                </a:cxn>
                <a:cxn ang="0">
                  <a:pos x="3416" y="3083"/>
                </a:cxn>
                <a:cxn ang="0">
                  <a:pos x="3488" y="3419"/>
                </a:cxn>
                <a:cxn ang="0">
                  <a:pos x="3589" y="3524"/>
                </a:cxn>
                <a:cxn ang="0">
                  <a:pos x="3549" y="3572"/>
                </a:cxn>
                <a:cxn ang="0">
                  <a:pos x="3389" y="3668"/>
                </a:cxn>
                <a:cxn ang="0">
                  <a:pos x="3229" y="3668"/>
                </a:cxn>
                <a:cxn ang="0">
                  <a:pos x="2909" y="3572"/>
                </a:cxn>
                <a:cxn ang="0">
                  <a:pos x="2709" y="3764"/>
                </a:cxn>
                <a:cxn ang="0">
                  <a:pos x="2468" y="3860"/>
                </a:cxn>
                <a:cxn ang="0">
                  <a:pos x="2068" y="3668"/>
                </a:cxn>
                <a:cxn ang="0">
                  <a:pos x="1628" y="3860"/>
                </a:cxn>
                <a:cxn ang="0">
                  <a:pos x="1067" y="3668"/>
                </a:cxn>
                <a:cxn ang="0">
                  <a:pos x="627" y="3860"/>
                </a:cxn>
                <a:cxn ang="0">
                  <a:pos x="347" y="3812"/>
                </a:cxn>
                <a:cxn ang="0">
                  <a:pos x="27" y="3620"/>
                </a:cxn>
                <a:cxn ang="0">
                  <a:pos x="187" y="3524"/>
                </a:cxn>
                <a:cxn ang="0">
                  <a:pos x="307" y="3044"/>
                </a:cxn>
                <a:cxn ang="0">
                  <a:pos x="352" y="2331"/>
                </a:cxn>
                <a:cxn ang="0">
                  <a:pos x="347" y="1076"/>
                </a:cxn>
                <a:cxn ang="0">
                  <a:pos x="336" y="523"/>
                </a:cxn>
                <a:cxn ang="0">
                  <a:pos x="389" y="176"/>
                </a:cxn>
              </a:cxnLst>
              <a:rect l="0" t="0" r="r" b="b"/>
              <a:pathLst>
                <a:path w="3599" h="3884">
                  <a:moveTo>
                    <a:pt x="387" y="180"/>
                  </a:moveTo>
                  <a:cubicBezTo>
                    <a:pt x="420" y="155"/>
                    <a:pt x="518" y="19"/>
                    <a:pt x="587" y="20"/>
                  </a:cubicBezTo>
                  <a:cubicBezTo>
                    <a:pt x="656" y="21"/>
                    <a:pt x="726" y="191"/>
                    <a:pt x="801" y="188"/>
                  </a:cubicBezTo>
                  <a:cubicBezTo>
                    <a:pt x="875" y="185"/>
                    <a:pt x="957" y="8"/>
                    <a:pt x="1034" y="4"/>
                  </a:cubicBezTo>
                  <a:cubicBezTo>
                    <a:pt x="1112" y="0"/>
                    <a:pt x="1188" y="161"/>
                    <a:pt x="1268" y="164"/>
                  </a:cubicBezTo>
                  <a:cubicBezTo>
                    <a:pt x="1347" y="167"/>
                    <a:pt x="1429" y="17"/>
                    <a:pt x="1508" y="20"/>
                  </a:cubicBezTo>
                  <a:cubicBezTo>
                    <a:pt x="1587" y="23"/>
                    <a:pt x="1662" y="180"/>
                    <a:pt x="1741" y="180"/>
                  </a:cubicBezTo>
                  <a:cubicBezTo>
                    <a:pt x="1821" y="180"/>
                    <a:pt x="1904" y="19"/>
                    <a:pt x="1981" y="20"/>
                  </a:cubicBezTo>
                  <a:cubicBezTo>
                    <a:pt x="2059" y="21"/>
                    <a:pt x="2134" y="188"/>
                    <a:pt x="2208" y="188"/>
                  </a:cubicBezTo>
                  <a:cubicBezTo>
                    <a:pt x="2283" y="188"/>
                    <a:pt x="2352" y="16"/>
                    <a:pt x="2428" y="20"/>
                  </a:cubicBezTo>
                  <a:cubicBezTo>
                    <a:pt x="2505" y="24"/>
                    <a:pt x="2593" y="208"/>
                    <a:pt x="2669" y="212"/>
                  </a:cubicBezTo>
                  <a:cubicBezTo>
                    <a:pt x="2745" y="216"/>
                    <a:pt x="2822" y="36"/>
                    <a:pt x="2882" y="44"/>
                  </a:cubicBezTo>
                  <a:cubicBezTo>
                    <a:pt x="2942" y="52"/>
                    <a:pt x="2957" y="257"/>
                    <a:pt x="3029" y="260"/>
                  </a:cubicBezTo>
                  <a:cubicBezTo>
                    <a:pt x="3101" y="263"/>
                    <a:pt x="3237" y="60"/>
                    <a:pt x="3312" y="59"/>
                  </a:cubicBezTo>
                  <a:cubicBezTo>
                    <a:pt x="3387" y="58"/>
                    <a:pt x="3451" y="123"/>
                    <a:pt x="3480" y="251"/>
                  </a:cubicBezTo>
                  <a:cubicBezTo>
                    <a:pt x="3509" y="379"/>
                    <a:pt x="3492" y="575"/>
                    <a:pt x="3488" y="827"/>
                  </a:cubicBezTo>
                  <a:cubicBezTo>
                    <a:pt x="3484" y="1079"/>
                    <a:pt x="3469" y="1484"/>
                    <a:pt x="3456" y="1763"/>
                  </a:cubicBezTo>
                  <a:cubicBezTo>
                    <a:pt x="3443" y="2042"/>
                    <a:pt x="3415" y="2279"/>
                    <a:pt x="3408" y="2499"/>
                  </a:cubicBezTo>
                  <a:cubicBezTo>
                    <a:pt x="3401" y="2719"/>
                    <a:pt x="3403" y="2930"/>
                    <a:pt x="3416" y="3083"/>
                  </a:cubicBezTo>
                  <a:cubicBezTo>
                    <a:pt x="3429" y="3236"/>
                    <a:pt x="3459" y="3346"/>
                    <a:pt x="3488" y="3419"/>
                  </a:cubicBezTo>
                  <a:cubicBezTo>
                    <a:pt x="3517" y="3492"/>
                    <a:pt x="3579" y="3499"/>
                    <a:pt x="3589" y="3524"/>
                  </a:cubicBezTo>
                  <a:cubicBezTo>
                    <a:pt x="3599" y="3549"/>
                    <a:pt x="3583" y="3548"/>
                    <a:pt x="3549" y="3572"/>
                  </a:cubicBezTo>
                  <a:cubicBezTo>
                    <a:pt x="3516" y="3596"/>
                    <a:pt x="3443" y="3652"/>
                    <a:pt x="3389" y="3668"/>
                  </a:cubicBezTo>
                  <a:cubicBezTo>
                    <a:pt x="3336" y="3684"/>
                    <a:pt x="3309" y="3684"/>
                    <a:pt x="3229" y="3668"/>
                  </a:cubicBezTo>
                  <a:cubicBezTo>
                    <a:pt x="3149" y="3652"/>
                    <a:pt x="2996" y="3556"/>
                    <a:pt x="2909" y="3572"/>
                  </a:cubicBezTo>
                  <a:cubicBezTo>
                    <a:pt x="2822" y="3588"/>
                    <a:pt x="2782" y="3716"/>
                    <a:pt x="2709" y="3764"/>
                  </a:cubicBezTo>
                  <a:cubicBezTo>
                    <a:pt x="2635" y="3812"/>
                    <a:pt x="2575" y="3876"/>
                    <a:pt x="2468" y="3860"/>
                  </a:cubicBezTo>
                  <a:cubicBezTo>
                    <a:pt x="2362" y="3844"/>
                    <a:pt x="2208" y="3668"/>
                    <a:pt x="2068" y="3668"/>
                  </a:cubicBezTo>
                  <a:cubicBezTo>
                    <a:pt x="1928" y="3668"/>
                    <a:pt x="1795" y="3860"/>
                    <a:pt x="1628" y="3860"/>
                  </a:cubicBezTo>
                  <a:cubicBezTo>
                    <a:pt x="1461" y="3860"/>
                    <a:pt x="1234" y="3668"/>
                    <a:pt x="1067" y="3668"/>
                  </a:cubicBezTo>
                  <a:cubicBezTo>
                    <a:pt x="901" y="3668"/>
                    <a:pt x="747" y="3836"/>
                    <a:pt x="627" y="3860"/>
                  </a:cubicBezTo>
                  <a:cubicBezTo>
                    <a:pt x="507" y="3884"/>
                    <a:pt x="447" y="3852"/>
                    <a:pt x="347" y="3812"/>
                  </a:cubicBezTo>
                  <a:cubicBezTo>
                    <a:pt x="247" y="3772"/>
                    <a:pt x="53" y="3668"/>
                    <a:pt x="27" y="3620"/>
                  </a:cubicBezTo>
                  <a:cubicBezTo>
                    <a:pt x="0" y="3572"/>
                    <a:pt x="140" y="3620"/>
                    <a:pt x="187" y="3524"/>
                  </a:cubicBezTo>
                  <a:cubicBezTo>
                    <a:pt x="234" y="3428"/>
                    <a:pt x="280" y="3243"/>
                    <a:pt x="307" y="3044"/>
                  </a:cubicBezTo>
                  <a:cubicBezTo>
                    <a:pt x="334" y="2845"/>
                    <a:pt x="345" y="2659"/>
                    <a:pt x="352" y="2331"/>
                  </a:cubicBezTo>
                  <a:cubicBezTo>
                    <a:pt x="359" y="2003"/>
                    <a:pt x="350" y="1377"/>
                    <a:pt x="347" y="1076"/>
                  </a:cubicBezTo>
                  <a:cubicBezTo>
                    <a:pt x="344" y="775"/>
                    <a:pt x="329" y="673"/>
                    <a:pt x="336" y="523"/>
                  </a:cubicBezTo>
                  <a:cubicBezTo>
                    <a:pt x="343" y="373"/>
                    <a:pt x="378" y="248"/>
                    <a:pt x="389" y="176"/>
                  </a:cubicBezTo>
                </a:path>
              </a:pathLst>
            </a:custGeom>
            <a:gradFill rotWithShape="1">
              <a:gsLst>
                <a:gs pos="0">
                  <a:schemeClr val="accent1"/>
                </a:gs>
                <a:gs pos="50000">
                  <a:schemeClr val="bg1"/>
                </a:gs>
                <a:gs pos="100000">
                  <a:schemeClr val="accent1"/>
                </a:gs>
              </a:gsLst>
              <a:lin ang="0" scaled="1"/>
            </a:gradFill>
            <a:ln w="9525" cap="flat" cmpd="sng">
              <a:solidFill>
                <a:schemeClr val="tx2"/>
              </a:solidFill>
              <a:prstDash val="solid"/>
              <a:round/>
              <a:headEnd type="none" w="lg" len="lg"/>
              <a:tailEnd type="none" w="lg" len="lg"/>
            </a:ln>
            <a:effectLst/>
          </p:spPr>
          <p:txBody>
            <a:bodyPr/>
            <a:lstStyle/>
            <a:p>
              <a:pPr>
                <a:defRPr/>
              </a:pPr>
              <a:endParaRPr lang="ru-RU" dirty="0">
                <a:latin typeface="+mn-lt"/>
              </a:endParaRPr>
            </a:p>
          </p:txBody>
        </p:sp>
        <p:grpSp>
          <p:nvGrpSpPr>
            <p:cNvPr id="4" name="Group 103"/>
            <p:cNvGrpSpPr>
              <a:grpSpLocks/>
            </p:cNvGrpSpPr>
            <p:nvPr/>
          </p:nvGrpSpPr>
          <p:grpSpPr bwMode="auto">
            <a:xfrm>
              <a:off x="2560" y="192"/>
              <a:ext cx="134" cy="385"/>
              <a:chOff x="275" y="191"/>
              <a:chExt cx="161" cy="385"/>
            </a:xfrm>
          </p:grpSpPr>
          <p:sp>
            <p:nvSpPr>
              <p:cNvPr id="124" name="Oval 104"/>
              <p:cNvSpPr>
                <a:spLocks noChangeArrowheads="1"/>
              </p:cNvSpPr>
              <p:nvPr/>
            </p:nvSpPr>
            <p:spPr bwMode="auto">
              <a:xfrm>
                <a:off x="336" y="480"/>
                <a:ext cx="48" cy="96"/>
              </a:xfrm>
              <a:prstGeom prst="ellipse">
                <a:avLst/>
              </a:prstGeom>
              <a:noFill/>
              <a:ln w="9525">
                <a:solidFill>
                  <a:schemeClr val="tx2"/>
                </a:solidFill>
                <a:round/>
                <a:headEnd type="none" w="lg" len="lg"/>
                <a:tailEnd type="none" w="lg" len="lg"/>
              </a:ln>
            </p:spPr>
            <p:txBody>
              <a:bodyPr wrap="none" anchor="ctr"/>
              <a:lstStyle/>
              <a:p>
                <a:endParaRPr lang="ru-RU">
                  <a:latin typeface="Georgia" pitchFamily="18" charset="0"/>
                </a:endParaRPr>
              </a:p>
            </p:txBody>
          </p:sp>
          <p:sp>
            <p:nvSpPr>
              <p:cNvPr id="125" name="Freeform 105"/>
              <p:cNvSpPr>
                <a:spLocks/>
              </p:cNvSpPr>
              <p:nvPr/>
            </p:nvSpPr>
            <p:spPr bwMode="auto">
              <a:xfrm>
                <a:off x="275" y="191"/>
                <a:ext cx="161" cy="366"/>
              </a:xfrm>
              <a:custGeom>
                <a:avLst/>
                <a:gdLst/>
                <a:ahLst/>
                <a:cxnLst>
                  <a:cxn ang="0">
                    <a:pos x="97" y="295"/>
                  </a:cxn>
                  <a:cxn ang="0">
                    <a:pos x="88" y="363"/>
                  </a:cxn>
                  <a:cxn ang="0">
                    <a:pos x="51" y="319"/>
                  </a:cxn>
                  <a:cxn ang="0">
                    <a:pos x="6" y="216"/>
                  </a:cxn>
                  <a:cxn ang="0">
                    <a:pos x="13" y="95"/>
                  </a:cxn>
                  <a:cxn ang="0">
                    <a:pos x="37" y="25"/>
                  </a:cxn>
                  <a:cxn ang="0">
                    <a:pos x="82" y="0"/>
                  </a:cxn>
                  <a:cxn ang="0">
                    <a:pos x="130" y="25"/>
                  </a:cxn>
                  <a:cxn ang="0">
                    <a:pos x="156" y="81"/>
                  </a:cxn>
                  <a:cxn ang="0">
                    <a:pos x="159" y="198"/>
                  </a:cxn>
                  <a:cxn ang="0">
                    <a:pos x="145" y="198"/>
                  </a:cxn>
                  <a:cxn ang="0">
                    <a:pos x="133" y="195"/>
                  </a:cxn>
                  <a:cxn ang="0">
                    <a:pos x="136" y="134"/>
                  </a:cxn>
                  <a:cxn ang="0">
                    <a:pos x="129" y="85"/>
                  </a:cxn>
                  <a:cxn ang="0">
                    <a:pos x="108" y="53"/>
                  </a:cxn>
                  <a:cxn ang="0">
                    <a:pos x="82" y="43"/>
                  </a:cxn>
                  <a:cxn ang="0">
                    <a:pos x="61" y="53"/>
                  </a:cxn>
                  <a:cxn ang="0">
                    <a:pos x="42" y="111"/>
                  </a:cxn>
                  <a:cxn ang="0">
                    <a:pos x="39" y="193"/>
                  </a:cxn>
                  <a:cxn ang="0">
                    <a:pos x="58" y="264"/>
                  </a:cxn>
                  <a:cxn ang="0">
                    <a:pos x="84" y="292"/>
                  </a:cxn>
                  <a:cxn ang="0">
                    <a:pos x="97" y="295"/>
                  </a:cxn>
                </a:cxnLst>
                <a:rect l="0" t="0" r="r" b="b"/>
                <a:pathLst>
                  <a:path w="161" h="367">
                    <a:moveTo>
                      <a:pt x="97" y="295"/>
                    </a:moveTo>
                    <a:cubicBezTo>
                      <a:pt x="98" y="308"/>
                      <a:pt x="96" y="359"/>
                      <a:pt x="88" y="363"/>
                    </a:cubicBezTo>
                    <a:cubicBezTo>
                      <a:pt x="80" y="367"/>
                      <a:pt x="65" y="344"/>
                      <a:pt x="51" y="319"/>
                    </a:cubicBezTo>
                    <a:cubicBezTo>
                      <a:pt x="37" y="294"/>
                      <a:pt x="12" y="253"/>
                      <a:pt x="6" y="216"/>
                    </a:cubicBezTo>
                    <a:cubicBezTo>
                      <a:pt x="0" y="179"/>
                      <a:pt x="8" y="127"/>
                      <a:pt x="13" y="95"/>
                    </a:cubicBezTo>
                    <a:cubicBezTo>
                      <a:pt x="18" y="63"/>
                      <a:pt x="25" y="41"/>
                      <a:pt x="37" y="25"/>
                    </a:cubicBezTo>
                    <a:cubicBezTo>
                      <a:pt x="49" y="9"/>
                      <a:pt x="67" y="0"/>
                      <a:pt x="82" y="0"/>
                    </a:cubicBezTo>
                    <a:cubicBezTo>
                      <a:pt x="97" y="0"/>
                      <a:pt x="118" y="11"/>
                      <a:pt x="130" y="25"/>
                    </a:cubicBezTo>
                    <a:cubicBezTo>
                      <a:pt x="142" y="39"/>
                      <a:pt x="151" y="52"/>
                      <a:pt x="156" y="81"/>
                    </a:cubicBezTo>
                    <a:cubicBezTo>
                      <a:pt x="161" y="110"/>
                      <a:pt x="161" y="179"/>
                      <a:pt x="159" y="198"/>
                    </a:cubicBezTo>
                    <a:cubicBezTo>
                      <a:pt x="157" y="217"/>
                      <a:pt x="149" y="198"/>
                      <a:pt x="145" y="198"/>
                    </a:cubicBezTo>
                    <a:cubicBezTo>
                      <a:pt x="141" y="198"/>
                      <a:pt x="134" y="206"/>
                      <a:pt x="133" y="195"/>
                    </a:cubicBezTo>
                    <a:cubicBezTo>
                      <a:pt x="132" y="184"/>
                      <a:pt x="137" y="152"/>
                      <a:pt x="136" y="134"/>
                    </a:cubicBezTo>
                    <a:cubicBezTo>
                      <a:pt x="135" y="116"/>
                      <a:pt x="134" y="98"/>
                      <a:pt x="129" y="85"/>
                    </a:cubicBezTo>
                    <a:cubicBezTo>
                      <a:pt x="124" y="72"/>
                      <a:pt x="116" y="60"/>
                      <a:pt x="108" y="53"/>
                    </a:cubicBezTo>
                    <a:cubicBezTo>
                      <a:pt x="100" y="46"/>
                      <a:pt x="90" y="43"/>
                      <a:pt x="82" y="43"/>
                    </a:cubicBezTo>
                    <a:cubicBezTo>
                      <a:pt x="74" y="43"/>
                      <a:pt x="68" y="42"/>
                      <a:pt x="61" y="53"/>
                    </a:cubicBezTo>
                    <a:cubicBezTo>
                      <a:pt x="54" y="64"/>
                      <a:pt x="46" y="88"/>
                      <a:pt x="42" y="111"/>
                    </a:cubicBezTo>
                    <a:cubicBezTo>
                      <a:pt x="38" y="134"/>
                      <a:pt x="36" y="167"/>
                      <a:pt x="39" y="193"/>
                    </a:cubicBezTo>
                    <a:cubicBezTo>
                      <a:pt x="42" y="219"/>
                      <a:pt x="51" y="248"/>
                      <a:pt x="58" y="264"/>
                    </a:cubicBezTo>
                    <a:cubicBezTo>
                      <a:pt x="65" y="280"/>
                      <a:pt x="78" y="287"/>
                      <a:pt x="84" y="292"/>
                    </a:cubicBezTo>
                    <a:cubicBezTo>
                      <a:pt x="90" y="297"/>
                      <a:pt x="94" y="295"/>
                      <a:pt x="97" y="295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chemeClr val="bg1">
                      <a:alpha val="49001"/>
                    </a:schemeClr>
                  </a:gs>
                  <a:gs pos="50000">
                    <a:srgbClr val="0000FF">
                      <a:alpha val="45000"/>
                    </a:srgbClr>
                  </a:gs>
                  <a:gs pos="100000">
                    <a:schemeClr val="bg1">
                      <a:alpha val="49001"/>
                    </a:schemeClr>
                  </a:gs>
                </a:gsLst>
                <a:lin ang="0" scaled="1"/>
              </a:gradFill>
              <a:ln w="9525" cap="flat" cmpd="sng">
                <a:solidFill>
                  <a:srgbClr val="0000FF">
                    <a:alpha val="50000"/>
                  </a:srgbClr>
                </a:solidFill>
                <a:prstDash val="solid"/>
                <a:round/>
                <a:headEnd type="none" w="lg" len="lg"/>
                <a:tailEnd type="none" w="lg" len="lg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 dirty="0">
                  <a:latin typeface="+mn-lt"/>
                </a:endParaRPr>
              </a:p>
            </p:txBody>
          </p:sp>
        </p:grpSp>
        <p:grpSp>
          <p:nvGrpSpPr>
            <p:cNvPr id="5" name="Group 106"/>
            <p:cNvGrpSpPr>
              <a:grpSpLocks/>
            </p:cNvGrpSpPr>
            <p:nvPr/>
          </p:nvGrpSpPr>
          <p:grpSpPr bwMode="auto">
            <a:xfrm>
              <a:off x="3010" y="193"/>
              <a:ext cx="134" cy="385"/>
              <a:chOff x="276" y="191"/>
              <a:chExt cx="161" cy="385"/>
            </a:xfrm>
          </p:grpSpPr>
          <p:sp>
            <p:nvSpPr>
              <p:cNvPr id="122" name="Oval 107"/>
              <p:cNvSpPr>
                <a:spLocks noChangeArrowheads="1"/>
              </p:cNvSpPr>
              <p:nvPr/>
            </p:nvSpPr>
            <p:spPr bwMode="auto">
              <a:xfrm>
                <a:off x="336" y="480"/>
                <a:ext cx="48" cy="96"/>
              </a:xfrm>
              <a:prstGeom prst="ellipse">
                <a:avLst/>
              </a:prstGeom>
              <a:noFill/>
              <a:ln w="9525">
                <a:solidFill>
                  <a:schemeClr val="tx2"/>
                </a:solidFill>
                <a:round/>
                <a:headEnd type="none" w="lg" len="lg"/>
                <a:tailEnd type="none" w="lg" len="lg"/>
              </a:ln>
            </p:spPr>
            <p:txBody>
              <a:bodyPr wrap="none" anchor="ctr"/>
              <a:lstStyle/>
              <a:p>
                <a:endParaRPr lang="ru-RU">
                  <a:latin typeface="Georgia" pitchFamily="18" charset="0"/>
                </a:endParaRPr>
              </a:p>
            </p:txBody>
          </p:sp>
          <p:sp>
            <p:nvSpPr>
              <p:cNvPr id="123" name="Freeform 108"/>
              <p:cNvSpPr>
                <a:spLocks/>
              </p:cNvSpPr>
              <p:nvPr/>
            </p:nvSpPr>
            <p:spPr bwMode="auto">
              <a:xfrm>
                <a:off x="276" y="191"/>
                <a:ext cx="161" cy="366"/>
              </a:xfrm>
              <a:custGeom>
                <a:avLst/>
                <a:gdLst/>
                <a:ahLst/>
                <a:cxnLst>
                  <a:cxn ang="0">
                    <a:pos x="97" y="295"/>
                  </a:cxn>
                  <a:cxn ang="0">
                    <a:pos x="88" y="363"/>
                  </a:cxn>
                  <a:cxn ang="0">
                    <a:pos x="51" y="319"/>
                  </a:cxn>
                  <a:cxn ang="0">
                    <a:pos x="6" y="216"/>
                  </a:cxn>
                  <a:cxn ang="0">
                    <a:pos x="13" y="95"/>
                  </a:cxn>
                  <a:cxn ang="0">
                    <a:pos x="37" y="25"/>
                  </a:cxn>
                  <a:cxn ang="0">
                    <a:pos x="82" y="0"/>
                  </a:cxn>
                  <a:cxn ang="0">
                    <a:pos x="130" y="25"/>
                  </a:cxn>
                  <a:cxn ang="0">
                    <a:pos x="156" y="81"/>
                  </a:cxn>
                  <a:cxn ang="0">
                    <a:pos x="159" y="198"/>
                  </a:cxn>
                  <a:cxn ang="0">
                    <a:pos x="145" y="198"/>
                  </a:cxn>
                  <a:cxn ang="0">
                    <a:pos x="133" y="195"/>
                  </a:cxn>
                  <a:cxn ang="0">
                    <a:pos x="136" y="134"/>
                  </a:cxn>
                  <a:cxn ang="0">
                    <a:pos x="129" y="85"/>
                  </a:cxn>
                  <a:cxn ang="0">
                    <a:pos x="108" y="53"/>
                  </a:cxn>
                  <a:cxn ang="0">
                    <a:pos x="82" y="43"/>
                  </a:cxn>
                  <a:cxn ang="0">
                    <a:pos x="61" y="53"/>
                  </a:cxn>
                  <a:cxn ang="0">
                    <a:pos x="42" y="111"/>
                  </a:cxn>
                  <a:cxn ang="0">
                    <a:pos x="39" y="193"/>
                  </a:cxn>
                  <a:cxn ang="0">
                    <a:pos x="58" y="264"/>
                  </a:cxn>
                  <a:cxn ang="0">
                    <a:pos x="84" y="292"/>
                  </a:cxn>
                  <a:cxn ang="0">
                    <a:pos x="97" y="295"/>
                  </a:cxn>
                </a:cxnLst>
                <a:rect l="0" t="0" r="r" b="b"/>
                <a:pathLst>
                  <a:path w="161" h="367">
                    <a:moveTo>
                      <a:pt x="97" y="295"/>
                    </a:moveTo>
                    <a:cubicBezTo>
                      <a:pt x="98" y="308"/>
                      <a:pt x="96" y="359"/>
                      <a:pt x="88" y="363"/>
                    </a:cubicBezTo>
                    <a:cubicBezTo>
                      <a:pt x="80" y="367"/>
                      <a:pt x="65" y="344"/>
                      <a:pt x="51" y="319"/>
                    </a:cubicBezTo>
                    <a:cubicBezTo>
                      <a:pt x="37" y="294"/>
                      <a:pt x="12" y="253"/>
                      <a:pt x="6" y="216"/>
                    </a:cubicBezTo>
                    <a:cubicBezTo>
                      <a:pt x="0" y="179"/>
                      <a:pt x="8" y="127"/>
                      <a:pt x="13" y="95"/>
                    </a:cubicBezTo>
                    <a:cubicBezTo>
                      <a:pt x="18" y="63"/>
                      <a:pt x="25" y="41"/>
                      <a:pt x="37" y="25"/>
                    </a:cubicBezTo>
                    <a:cubicBezTo>
                      <a:pt x="49" y="9"/>
                      <a:pt x="67" y="0"/>
                      <a:pt x="82" y="0"/>
                    </a:cubicBezTo>
                    <a:cubicBezTo>
                      <a:pt x="97" y="0"/>
                      <a:pt x="118" y="11"/>
                      <a:pt x="130" y="25"/>
                    </a:cubicBezTo>
                    <a:cubicBezTo>
                      <a:pt x="142" y="39"/>
                      <a:pt x="151" y="52"/>
                      <a:pt x="156" y="81"/>
                    </a:cubicBezTo>
                    <a:cubicBezTo>
                      <a:pt x="161" y="110"/>
                      <a:pt x="161" y="179"/>
                      <a:pt x="159" y="198"/>
                    </a:cubicBezTo>
                    <a:cubicBezTo>
                      <a:pt x="157" y="217"/>
                      <a:pt x="149" y="198"/>
                      <a:pt x="145" y="198"/>
                    </a:cubicBezTo>
                    <a:cubicBezTo>
                      <a:pt x="141" y="198"/>
                      <a:pt x="134" y="206"/>
                      <a:pt x="133" y="195"/>
                    </a:cubicBezTo>
                    <a:cubicBezTo>
                      <a:pt x="132" y="184"/>
                      <a:pt x="137" y="152"/>
                      <a:pt x="136" y="134"/>
                    </a:cubicBezTo>
                    <a:cubicBezTo>
                      <a:pt x="135" y="116"/>
                      <a:pt x="134" y="98"/>
                      <a:pt x="129" y="85"/>
                    </a:cubicBezTo>
                    <a:cubicBezTo>
                      <a:pt x="124" y="72"/>
                      <a:pt x="116" y="60"/>
                      <a:pt x="108" y="53"/>
                    </a:cubicBezTo>
                    <a:cubicBezTo>
                      <a:pt x="100" y="46"/>
                      <a:pt x="90" y="43"/>
                      <a:pt x="82" y="43"/>
                    </a:cubicBezTo>
                    <a:cubicBezTo>
                      <a:pt x="74" y="43"/>
                      <a:pt x="68" y="42"/>
                      <a:pt x="61" y="53"/>
                    </a:cubicBezTo>
                    <a:cubicBezTo>
                      <a:pt x="54" y="64"/>
                      <a:pt x="46" y="88"/>
                      <a:pt x="42" y="111"/>
                    </a:cubicBezTo>
                    <a:cubicBezTo>
                      <a:pt x="38" y="134"/>
                      <a:pt x="36" y="167"/>
                      <a:pt x="39" y="193"/>
                    </a:cubicBezTo>
                    <a:cubicBezTo>
                      <a:pt x="42" y="219"/>
                      <a:pt x="51" y="248"/>
                      <a:pt x="58" y="264"/>
                    </a:cubicBezTo>
                    <a:cubicBezTo>
                      <a:pt x="65" y="280"/>
                      <a:pt x="78" y="287"/>
                      <a:pt x="84" y="292"/>
                    </a:cubicBezTo>
                    <a:cubicBezTo>
                      <a:pt x="90" y="297"/>
                      <a:pt x="94" y="295"/>
                      <a:pt x="97" y="295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chemeClr val="bg1">
                      <a:alpha val="49001"/>
                    </a:schemeClr>
                  </a:gs>
                  <a:gs pos="50000">
                    <a:srgbClr val="0000FF">
                      <a:alpha val="45000"/>
                    </a:srgbClr>
                  </a:gs>
                  <a:gs pos="100000">
                    <a:schemeClr val="bg1">
                      <a:alpha val="49001"/>
                    </a:schemeClr>
                  </a:gs>
                </a:gsLst>
                <a:lin ang="0" scaled="1"/>
              </a:gradFill>
              <a:ln w="9525" cap="flat" cmpd="sng">
                <a:solidFill>
                  <a:srgbClr val="0000FF">
                    <a:alpha val="50000"/>
                  </a:srgbClr>
                </a:solidFill>
                <a:prstDash val="solid"/>
                <a:round/>
                <a:headEnd type="none" w="lg" len="lg"/>
                <a:tailEnd type="none" w="lg" len="lg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 dirty="0">
                  <a:latin typeface="+mn-lt"/>
                </a:endParaRPr>
              </a:p>
            </p:txBody>
          </p:sp>
        </p:grpSp>
        <p:grpSp>
          <p:nvGrpSpPr>
            <p:cNvPr id="6" name="Group 109"/>
            <p:cNvGrpSpPr>
              <a:grpSpLocks/>
            </p:cNvGrpSpPr>
            <p:nvPr/>
          </p:nvGrpSpPr>
          <p:grpSpPr bwMode="auto">
            <a:xfrm>
              <a:off x="3491" y="193"/>
              <a:ext cx="135" cy="385"/>
              <a:chOff x="274" y="191"/>
              <a:chExt cx="162" cy="385"/>
            </a:xfrm>
          </p:grpSpPr>
          <p:sp>
            <p:nvSpPr>
              <p:cNvPr id="120" name="Oval 110"/>
              <p:cNvSpPr>
                <a:spLocks noChangeArrowheads="1"/>
              </p:cNvSpPr>
              <p:nvPr/>
            </p:nvSpPr>
            <p:spPr bwMode="auto">
              <a:xfrm>
                <a:off x="336" y="480"/>
                <a:ext cx="48" cy="96"/>
              </a:xfrm>
              <a:prstGeom prst="ellipse">
                <a:avLst/>
              </a:prstGeom>
              <a:noFill/>
              <a:ln w="9525">
                <a:solidFill>
                  <a:schemeClr val="tx2"/>
                </a:solidFill>
                <a:round/>
                <a:headEnd type="none" w="lg" len="lg"/>
                <a:tailEnd type="none" w="lg" len="lg"/>
              </a:ln>
            </p:spPr>
            <p:txBody>
              <a:bodyPr wrap="none" anchor="ctr"/>
              <a:lstStyle/>
              <a:p>
                <a:endParaRPr lang="ru-RU">
                  <a:latin typeface="Georgia" pitchFamily="18" charset="0"/>
                </a:endParaRPr>
              </a:p>
            </p:txBody>
          </p:sp>
          <p:sp>
            <p:nvSpPr>
              <p:cNvPr id="121" name="Freeform 111"/>
              <p:cNvSpPr>
                <a:spLocks/>
              </p:cNvSpPr>
              <p:nvPr/>
            </p:nvSpPr>
            <p:spPr bwMode="auto">
              <a:xfrm>
                <a:off x="274" y="191"/>
                <a:ext cx="162" cy="366"/>
              </a:xfrm>
              <a:custGeom>
                <a:avLst/>
                <a:gdLst/>
                <a:ahLst/>
                <a:cxnLst>
                  <a:cxn ang="0">
                    <a:pos x="97" y="295"/>
                  </a:cxn>
                  <a:cxn ang="0">
                    <a:pos x="88" y="363"/>
                  </a:cxn>
                  <a:cxn ang="0">
                    <a:pos x="51" y="319"/>
                  </a:cxn>
                  <a:cxn ang="0">
                    <a:pos x="6" y="216"/>
                  </a:cxn>
                  <a:cxn ang="0">
                    <a:pos x="13" y="95"/>
                  </a:cxn>
                  <a:cxn ang="0">
                    <a:pos x="37" y="25"/>
                  </a:cxn>
                  <a:cxn ang="0">
                    <a:pos x="82" y="0"/>
                  </a:cxn>
                  <a:cxn ang="0">
                    <a:pos x="130" y="25"/>
                  </a:cxn>
                  <a:cxn ang="0">
                    <a:pos x="156" y="81"/>
                  </a:cxn>
                  <a:cxn ang="0">
                    <a:pos x="159" y="198"/>
                  </a:cxn>
                  <a:cxn ang="0">
                    <a:pos x="145" y="198"/>
                  </a:cxn>
                  <a:cxn ang="0">
                    <a:pos x="133" y="195"/>
                  </a:cxn>
                  <a:cxn ang="0">
                    <a:pos x="136" y="134"/>
                  </a:cxn>
                  <a:cxn ang="0">
                    <a:pos x="129" y="85"/>
                  </a:cxn>
                  <a:cxn ang="0">
                    <a:pos x="108" y="53"/>
                  </a:cxn>
                  <a:cxn ang="0">
                    <a:pos x="82" y="43"/>
                  </a:cxn>
                  <a:cxn ang="0">
                    <a:pos x="61" y="53"/>
                  </a:cxn>
                  <a:cxn ang="0">
                    <a:pos x="42" y="111"/>
                  </a:cxn>
                  <a:cxn ang="0">
                    <a:pos x="39" y="193"/>
                  </a:cxn>
                  <a:cxn ang="0">
                    <a:pos x="58" y="264"/>
                  </a:cxn>
                  <a:cxn ang="0">
                    <a:pos x="84" y="292"/>
                  </a:cxn>
                  <a:cxn ang="0">
                    <a:pos x="97" y="295"/>
                  </a:cxn>
                </a:cxnLst>
                <a:rect l="0" t="0" r="r" b="b"/>
                <a:pathLst>
                  <a:path w="161" h="367">
                    <a:moveTo>
                      <a:pt x="97" y="295"/>
                    </a:moveTo>
                    <a:cubicBezTo>
                      <a:pt x="98" y="308"/>
                      <a:pt x="96" y="359"/>
                      <a:pt x="88" y="363"/>
                    </a:cubicBezTo>
                    <a:cubicBezTo>
                      <a:pt x="80" y="367"/>
                      <a:pt x="65" y="344"/>
                      <a:pt x="51" y="319"/>
                    </a:cubicBezTo>
                    <a:cubicBezTo>
                      <a:pt x="37" y="294"/>
                      <a:pt x="12" y="253"/>
                      <a:pt x="6" y="216"/>
                    </a:cubicBezTo>
                    <a:cubicBezTo>
                      <a:pt x="0" y="179"/>
                      <a:pt x="8" y="127"/>
                      <a:pt x="13" y="95"/>
                    </a:cubicBezTo>
                    <a:cubicBezTo>
                      <a:pt x="18" y="63"/>
                      <a:pt x="25" y="41"/>
                      <a:pt x="37" y="25"/>
                    </a:cubicBezTo>
                    <a:cubicBezTo>
                      <a:pt x="49" y="9"/>
                      <a:pt x="67" y="0"/>
                      <a:pt x="82" y="0"/>
                    </a:cubicBezTo>
                    <a:cubicBezTo>
                      <a:pt x="97" y="0"/>
                      <a:pt x="118" y="11"/>
                      <a:pt x="130" y="25"/>
                    </a:cubicBezTo>
                    <a:cubicBezTo>
                      <a:pt x="142" y="39"/>
                      <a:pt x="151" y="52"/>
                      <a:pt x="156" y="81"/>
                    </a:cubicBezTo>
                    <a:cubicBezTo>
                      <a:pt x="161" y="110"/>
                      <a:pt x="161" y="179"/>
                      <a:pt x="159" y="198"/>
                    </a:cubicBezTo>
                    <a:cubicBezTo>
                      <a:pt x="157" y="217"/>
                      <a:pt x="149" y="198"/>
                      <a:pt x="145" y="198"/>
                    </a:cubicBezTo>
                    <a:cubicBezTo>
                      <a:pt x="141" y="198"/>
                      <a:pt x="134" y="206"/>
                      <a:pt x="133" y="195"/>
                    </a:cubicBezTo>
                    <a:cubicBezTo>
                      <a:pt x="132" y="184"/>
                      <a:pt x="137" y="152"/>
                      <a:pt x="136" y="134"/>
                    </a:cubicBezTo>
                    <a:cubicBezTo>
                      <a:pt x="135" y="116"/>
                      <a:pt x="134" y="98"/>
                      <a:pt x="129" y="85"/>
                    </a:cubicBezTo>
                    <a:cubicBezTo>
                      <a:pt x="124" y="72"/>
                      <a:pt x="116" y="60"/>
                      <a:pt x="108" y="53"/>
                    </a:cubicBezTo>
                    <a:cubicBezTo>
                      <a:pt x="100" y="46"/>
                      <a:pt x="90" y="43"/>
                      <a:pt x="82" y="43"/>
                    </a:cubicBezTo>
                    <a:cubicBezTo>
                      <a:pt x="74" y="43"/>
                      <a:pt x="68" y="42"/>
                      <a:pt x="61" y="53"/>
                    </a:cubicBezTo>
                    <a:cubicBezTo>
                      <a:pt x="54" y="64"/>
                      <a:pt x="46" y="88"/>
                      <a:pt x="42" y="111"/>
                    </a:cubicBezTo>
                    <a:cubicBezTo>
                      <a:pt x="38" y="134"/>
                      <a:pt x="36" y="167"/>
                      <a:pt x="39" y="193"/>
                    </a:cubicBezTo>
                    <a:cubicBezTo>
                      <a:pt x="42" y="219"/>
                      <a:pt x="51" y="248"/>
                      <a:pt x="58" y="264"/>
                    </a:cubicBezTo>
                    <a:cubicBezTo>
                      <a:pt x="65" y="280"/>
                      <a:pt x="78" y="287"/>
                      <a:pt x="84" y="292"/>
                    </a:cubicBezTo>
                    <a:cubicBezTo>
                      <a:pt x="90" y="297"/>
                      <a:pt x="94" y="295"/>
                      <a:pt x="97" y="295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chemeClr val="bg1">
                      <a:alpha val="49001"/>
                    </a:schemeClr>
                  </a:gs>
                  <a:gs pos="50000">
                    <a:srgbClr val="0000FF">
                      <a:alpha val="45000"/>
                    </a:srgbClr>
                  </a:gs>
                  <a:gs pos="100000">
                    <a:schemeClr val="bg1">
                      <a:alpha val="49001"/>
                    </a:schemeClr>
                  </a:gs>
                </a:gsLst>
                <a:lin ang="0" scaled="1"/>
              </a:gradFill>
              <a:ln w="9525" cap="flat" cmpd="sng">
                <a:solidFill>
                  <a:srgbClr val="0000FF">
                    <a:alpha val="50000"/>
                  </a:srgbClr>
                </a:solidFill>
                <a:prstDash val="solid"/>
                <a:round/>
                <a:headEnd type="none" w="lg" len="lg"/>
                <a:tailEnd type="none" w="lg" len="lg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 dirty="0">
                  <a:latin typeface="+mn-lt"/>
                </a:endParaRPr>
              </a:p>
            </p:txBody>
          </p:sp>
        </p:grpSp>
        <p:grpSp>
          <p:nvGrpSpPr>
            <p:cNvPr id="7" name="Group 112"/>
            <p:cNvGrpSpPr>
              <a:grpSpLocks/>
            </p:cNvGrpSpPr>
            <p:nvPr/>
          </p:nvGrpSpPr>
          <p:grpSpPr bwMode="auto">
            <a:xfrm>
              <a:off x="3973" y="193"/>
              <a:ext cx="134" cy="385"/>
              <a:chOff x="276" y="191"/>
              <a:chExt cx="161" cy="385"/>
            </a:xfrm>
          </p:grpSpPr>
          <p:sp>
            <p:nvSpPr>
              <p:cNvPr id="118" name="Oval 113"/>
              <p:cNvSpPr>
                <a:spLocks noChangeArrowheads="1"/>
              </p:cNvSpPr>
              <p:nvPr/>
            </p:nvSpPr>
            <p:spPr bwMode="auto">
              <a:xfrm>
                <a:off x="336" y="480"/>
                <a:ext cx="48" cy="96"/>
              </a:xfrm>
              <a:prstGeom prst="ellipse">
                <a:avLst/>
              </a:prstGeom>
              <a:noFill/>
              <a:ln w="9525">
                <a:solidFill>
                  <a:schemeClr val="tx2"/>
                </a:solidFill>
                <a:round/>
                <a:headEnd type="none" w="lg" len="lg"/>
                <a:tailEnd type="none" w="lg" len="lg"/>
              </a:ln>
            </p:spPr>
            <p:txBody>
              <a:bodyPr wrap="none" anchor="ctr"/>
              <a:lstStyle/>
              <a:p>
                <a:endParaRPr lang="ru-RU">
                  <a:latin typeface="Georgia" pitchFamily="18" charset="0"/>
                </a:endParaRPr>
              </a:p>
            </p:txBody>
          </p:sp>
          <p:sp>
            <p:nvSpPr>
              <p:cNvPr id="119" name="Freeform 114"/>
              <p:cNvSpPr>
                <a:spLocks/>
              </p:cNvSpPr>
              <p:nvPr/>
            </p:nvSpPr>
            <p:spPr bwMode="auto">
              <a:xfrm>
                <a:off x="276" y="191"/>
                <a:ext cx="161" cy="366"/>
              </a:xfrm>
              <a:custGeom>
                <a:avLst/>
                <a:gdLst/>
                <a:ahLst/>
                <a:cxnLst>
                  <a:cxn ang="0">
                    <a:pos x="97" y="295"/>
                  </a:cxn>
                  <a:cxn ang="0">
                    <a:pos x="88" y="363"/>
                  </a:cxn>
                  <a:cxn ang="0">
                    <a:pos x="51" y="319"/>
                  </a:cxn>
                  <a:cxn ang="0">
                    <a:pos x="6" y="216"/>
                  </a:cxn>
                  <a:cxn ang="0">
                    <a:pos x="13" y="95"/>
                  </a:cxn>
                  <a:cxn ang="0">
                    <a:pos x="37" y="25"/>
                  </a:cxn>
                  <a:cxn ang="0">
                    <a:pos x="82" y="0"/>
                  </a:cxn>
                  <a:cxn ang="0">
                    <a:pos x="130" y="25"/>
                  </a:cxn>
                  <a:cxn ang="0">
                    <a:pos x="156" y="81"/>
                  </a:cxn>
                  <a:cxn ang="0">
                    <a:pos x="159" y="198"/>
                  </a:cxn>
                  <a:cxn ang="0">
                    <a:pos x="145" y="198"/>
                  </a:cxn>
                  <a:cxn ang="0">
                    <a:pos x="133" y="195"/>
                  </a:cxn>
                  <a:cxn ang="0">
                    <a:pos x="136" y="134"/>
                  </a:cxn>
                  <a:cxn ang="0">
                    <a:pos x="129" y="85"/>
                  </a:cxn>
                  <a:cxn ang="0">
                    <a:pos x="108" y="53"/>
                  </a:cxn>
                  <a:cxn ang="0">
                    <a:pos x="82" y="43"/>
                  </a:cxn>
                  <a:cxn ang="0">
                    <a:pos x="61" y="53"/>
                  </a:cxn>
                  <a:cxn ang="0">
                    <a:pos x="42" y="111"/>
                  </a:cxn>
                  <a:cxn ang="0">
                    <a:pos x="39" y="193"/>
                  </a:cxn>
                  <a:cxn ang="0">
                    <a:pos x="58" y="264"/>
                  </a:cxn>
                  <a:cxn ang="0">
                    <a:pos x="84" y="292"/>
                  </a:cxn>
                  <a:cxn ang="0">
                    <a:pos x="97" y="295"/>
                  </a:cxn>
                </a:cxnLst>
                <a:rect l="0" t="0" r="r" b="b"/>
                <a:pathLst>
                  <a:path w="161" h="367">
                    <a:moveTo>
                      <a:pt x="97" y="295"/>
                    </a:moveTo>
                    <a:cubicBezTo>
                      <a:pt x="98" y="308"/>
                      <a:pt x="96" y="359"/>
                      <a:pt x="88" y="363"/>
                    </a:cubicBezTo>
                    <a:cubicBezTo>
                      <a:pt x="80" y="367"/>
                      <a:pt x="65" y="344"/>
                      <a:pt x="51" y="319"/>
                    </a:cubicBezTo>
                    <a:cubicBezTo>
                      <a:pt x="37" y="294"/>
                      <a:pt x="12" y="253"/>
                      <a:pt x="6" y="216"/>
                    </a:cubicBezTo>
                    <a:cubicBezTo>
                      <a:pt x="0" y="179"/>
                      <a:pt x="8" y="127"/>
                      <a:pt x="13" y="95"/>
                    </a:cubicBezTo>
                    <a:cubicBezTo>
                      <a:pt x="18" y="63"/>
                      <a:pt x="25" y="41"/>
                      <a:pt x="37" y="25"/>
                    </a:cubicBezTo>
                    <a:cubicBezTo>
                      <a:pt x="49" y="9"/>
                      <a:pt x="67" y="0"/>
                      <a:pt x="82" y="0"/>
                    </a:cubicBezTo>
                    <a:cubicBezTo>
                      <a:pt x="97" y="0"/>
                      <a:pt x="118" y="11"/>
                      <a:pt x="130" y="25"/>
                    </a:cubicBezTo>
                    <a:cubicBezTo>
                      <a:pt x="142" y="39"/>
                      <a:pt x="151" y="52"/>
                      <a:pt x="156" y="81"/>
                    </a:cubicBezTo>
                    <a:cubicBezTo>
                      <a:pt x="161" y="110"/>
                      <a:pt x="161" y="179"/>
                      <a:pt x="159" y="198"/>
                    </a:cubicBezTo>
                    <a:cubicBezTo>
                      <a:pt x="157" y="217"/>
                      <a:pt x="149" y="198"/>
                      <a:pt x="145" y="198"/>
                    </a:cubicBezTo>
                    <a:cubicBezTo>
                      <a:pt x="141" y="198"/>
                      <a:pt x="134" y="206"/>
                      <a:pt x="133" y="195"/>
                    </a:cubicBezTo>
                    <a:cubicBezTo>
                      <a:pt x="132" y="184"/>
                      <a:pt x="137" y="152"/>
                      <a:pt x="136" y="134"/>
                    </a:cubicBezTo>
                    <a:cubicBezTo>
                      <a:pt x="135" y="116"/>
                      <a:pt x="134" y="98"/>
                      <a:pt x="129" y="85"/>
                    </a:cubicBezTo>
                    <a:cubicBezTo>
                      <a:pt x="124" y="72"/>
                      <a:pt x="116" y="60"/>
                      <a:pt x="108" y="53"/>
                    </a:cubicBezTo>
                    <a:cubicBezTo>
                      <a:pt x="100" y="46"/>
                      <a:pt x="90" y="43"/>
                      <a:pt x="82" y="43"/>
                    </a:cubicBezTo>
                    <a:cubicBezTo>
                      <a:pt x="74" y="43"/>
                      <a:pt x="68" y="42"/>
                      <a:pt x="61" y="53"/>
                    </a:cubicBezTo>
                    <a:cubicBezTo>
                      <a:pt x="54" y="64"/>
                      <a:pt x="46" y="88"/>
                      <a:pt x="42" y="111"/>
                    </a:cubicBezTo>
                    <a:cubicBezTo>
                      <a:pt x="38" y="134"/>
                      <a:pt x="36" y="167"/>
                      <a:pt x="39" y="193"/>
                    </a:cubicBezTo>
                    <a:cubicBezTo>
                      <a:pt x="42" y="219"/>
                      <a:pt x="51" y="248"/>
                      <a:pt x="58" y="264"/>
                    </a:cubicBezTo>
                    <a:cubicBezTo>
                      <a:pt x="65" y="280"/>
                      <a:pt x="78" y="287"/>
                      <a:pt x="84" y="292"/>
                    </a:cubicBezTo>
                    <a:cubicBezTo>
                      <a:pt x="90" y="297"/>
                      <a:pt x="94" y="295"/>
                      <a:pt x="97" y="295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chemeClr val="bg1">
                      <a:alpha val="49001"/>
                    </a:schemeClr>
                  </a:gs>
                  <a:gs pos="50000">
                    <a:srgbClr val="0000FF">
                      <a:alpha val="45000"/>
                    </a:srgbClr>
                  </a:gs>
                  <a:gs pos="100000">
                    <a:schemeClr val="bg1">
                      <a:alpha val="49001"/>
                    </a:schemeClr>
                  </a:gs>
                </a:gsLst>
                <a:lin ang="0" scaled="1"/>
              </a:gradFill>
              <a:ln w="9525" cap="flat" cmpd="sng">
                <a:solidFill>
                  <a:srgbClr val="0000FF">
                    <a:alpha val="50000"/>
                  </a:srgbClr>
                </a:solidFill>
                <a:prstDash val="solid"/>
                <a:round/>
                <a:headEnd type="none" w="lg" len="lg"/>
                <a:tailEnd type="none" w="lg" len="lg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 dirty="0">
                  <a:latin typeface="+mn-lt"/>
                </a:endParaRPr>
              </a:p>
            </p:txBody>
          </p:sp>
        </p:grpSp>
        <p:grpSp>
          <p:nvGrpSpPr>
            <p:cNvPr id="8" name="Group 115"/>
            <p:cNvGrpSpPr>
              <a:grpSpLocks/>
            </p:cNvGrpSpPr>
            <p:nvPr/>
          </p:nvGrpSpPr>
          <p:grpSpPr bwMode="auto">
            <a:xfrm>
              <a:off x="4398" y="193"/>
              <a:ext cx="135" cy="385"/>
              <a:chOff x="275" y="191"/>
              <a:chExt cx="162" cy="385"/>
            </a:xfrm>
          </p:grpSpPr>
          <p:sp>
            <p:nvSpPr>
              <p:cNvPr id="116" name="Oval 116"/>
              <p:cNvSpPr>
                <a:spLocks noChangeArrowheads="1"/>
              </p:cNvSpPr>
              <p:nvPr/>
            </p:nvSpPr>
            <p:spPr bwMode="auto">
              <a:xfrm>
                <a:off x="336" y="480"/>
                <a:ext cx="48" cy="96"/>
              </a:xfrm>
              <a:prstGeom prst="ellipse">
                <a:avLst/>
              </a:prstGeom>
              <a:noFill/>
              <a:ln w="9525">
                <a:solidFill>
                  <a:schemeClr val="tx2"/>
                </a:solidFill>
                <a:round/>
                <a:headEnd type="none" w="lg" len="lg"/>
                <a:tailEnd type="none" w="lg" len="lg"/>
              </a:ln>
            </p:spPr>
            <p:txBody>
              <a:bodyPr wrap="none" anchor="ctr"/>
              <a:lstStyle/>
              <a:p>
                <a:endParaRPr lang="ru-RU">
                  <a:latin typeface="Georgia" pitchFamily="18" charset="0"/>
                </a:endParaRPr>
              </a:p>
            </p:txBody>
          </p:sp>
          <p:sp>
            <p:nvSpPr>
              <p:cNvPr id="117" name="Freeform 117"/>
              <p:cNvSpPr>
                <a:spLocks/>
              </p:cNvSpPr>
              <p:nvPr/>
            </p:nvSpPr>
            <p:spPr bwMode="auto">
              <a:xfrm>
                <a:off x="275" y="191"/>
                <a:ext cx="162" cy="366"/>
              </a:xfrm>
              <a:custGeom>
                <a:avLst/>
                <a:gdLst/>
                <a:ahLst/>
                <a:cxnLst>
                  <a:cxn ang="0">
                    <a:pos x="97" y="295"/>
                  </a:cxn>
                  <a:cxn ang="0">
                    <a:pos x="88" y="363"/>
                  </a:cxn>
                  <a:cxn ang="0">
                    <a:pos x="51" y="319"/>
                  </a:cxn>
                  <a:cxn ang="0">
                    <a:pos x="6" y="216"/>
                  </a:cxn>
                  <a:cxn ang="0">
                    <a:pos x="13" y="95"/>
                  </a:cxn>
                  <a:cxn ang="0">
                    <a:pos x="37" y="25"/>
                  </a:cxn>
                  <a:cxn ang="0">
                    <a:pos x="82" y="0"/>
                  </a:cxn>
                  <a:cxn ang="0">
                    <a:pos x="130" y="25"/>
                  </a:cxn>
                  <a:cxn ang="0">
                    <a:pos x="156" y="81"/>
                  </a:cxn>
                  <a:cxn ang="0">
                    <a:pos x="159" y="198"/>
                  </a:cxn>
                  <a:cxn ang="0">
                    <a:pos x="145" y="198"/>
                  </a:cxn>
                  <a:cxn ang="0">
                    <a:pos x="133" y="195"/>
                  </a:cxn>
                  <a:cxn ang="0">
                    <a:pos x="136" y="134"/>
                  </a:cxn>
                  <a:cxn ang="0">
                    <a:pos x="129" y="85"/>
                  </a:cxn>
                  <a:cxn ang="0">
                    <a:pos x="108" y="53"/>
                  </a:cxn>
                  <a:cxn ang="0">
                    <a:pos x="82" y="43"/>
                  </a:cxn>
                  <a:cxn ang="0">
                    <a:pos x="61" y="53"/>
                  </a:cxn>
                  <a:cxn ang="0">
                    <a:pos x="42" y="111"/>
                  </a:cxn>
                  <a:cxn ang="0">
                    <a:pos x="39" y="193"/>
                  </a:cxn>
                  <a:cxn ang="0">
                    <a:pos x="58" y="264"/>
                  </a:cxn>
                  <a:cxn ang="0">
                    <a:pos x="84" y="292"/>
                  </a:cxn>
                  <a:cxn ang="0">
                    <a:pos x="97" y="295"/>
                  </a:cxn>
                </a:cxnLst>
                <a:rect l="0" t="0" r="r" b="b"/>
                <a:pathLst>
                  <a:path w="161" h="367">
                    <a:moveTo>
                      <a:pt x="97" y="295"/>
                    </a:moveTo>
                    <a:cubicBezTo>
                      <a:pt x="98" y="308"/>
                      <a:pt x="96" y="359"/>
                      <a:pt x="88" y="363"/>
                    </a:cubicBezTo>
                    <a:cubicBezTo>
                      <a:pt x="80" y="367"/>
                      <a:pt x="65" y="344"/>
                      <a:pt x="51" y="319"/>
                    </a:cubicBezTo>
                    <a:cubicBezTo>
                      <a:pt x="37" y="294"/>
                      <a:pt x="12" y="253"/>
                      <a:pt x="6" y="216"/>
                    </a:cubicBezTo>
                    <a:cubicBezTo>
                      <a:pt x="0" y="179"/>
                      <a:pt x="8" y="127"/>
                      <a:pt x="13" y="95"/>
                    </a:cubicBezTo>
                    <a:cubicBezTo>
                      <a:pt x="18" y="63"/>
                      <a:pt x="25" y="41"/>
                      <a:pt x="37" y="25"/>
                    </a:cubicBezTo>
                    <a:cubicBezTo>
                      <a:pt x="49" y="9"/>
                      <a:pt x="67" y="0"/>
                      <a:pt x="82" y="0"/>
                    </a:cubicBezTo>
                    <a:cubicBezTo>
                      <a:pt x="97" y="0"/>
                      <a:pt x="118" y="11"/>
                      <a:pt x="130" y="25"/>
                    </a:cubicBezTo>
                    <a:cubicBezTo>
                      <a:pt x="142" y="39"/>
                      <a:pt x="151" y="52"/>
                      <a:pt x="156" y="81"/>
                    </a:cubicBezTo>
                    <a:cubicBezTo>
                      <a:pt x="161" y="110"/>
                      <a:pt x="161" y="179"/>
                      <a:pt x="159" y="198"/>
                    </a:cubicBezTo>
                    <a:cubicBezTo>
                      <a:pt x="157" y="217"/>
                      <a:pt x="149" y="198"/>
                      <a:pt x="145" y="198"/>
                    </a:cubicBezTo>
                    <a:cubicBezTo>
                      <a:pt x="141" y="198"/>
                      <a:pt x="134" y="206"/>
                      <a:pt x="133" y="195"/>
                    </a:cubicBezTo>
                    <a:cubicBezTo>
                      <a:pt x="132" y="184"/>
                      <a:pt x="137" y="152"/>
                      <a:pt x="136" y="134"/>
                    </a:cubicBezTo>
                    <a:cubicBezTo>
                      <a:pt x="135" y="116"/>
                      <a:pt x="134" y="98"/>
                      <a:pt x="129" y="85"/>
                    </a:cubicBezTo>
                    <a:cubicBezTo>
                      <a:pt x="124" y="72"/>
                      <a:pt x="116" y="60"/>
                      <a:pt x="108" y="53"/>
                    </a:cubicBezTo>
                    <a:cubicBezTo>
                      <a:pt x="100" y="46"/>
                      <a:pt x="90" y="43"/>
                      <a:pt x="82" y="43"/>
                    </a:cubicBezTo>
                    <a:cubicBezTo>
                      <a:pt x="74" y="43"/>
                      <a:pt x="68" y="42"/>
                      <a:pt x="61" y="53"/>
                    </a:cubicBezTo>
                    <a:cubicBezTo>
                      <a:pt x="54" y="64"/>
                      <a:pt x="46" y="88"/>
                      <a:pt x="42" y="111"/>
                    </a:cubicBezTo>
                    <a:cubicBezTo>
                      <a:pt x="38" y="134"/>
                      <a:pt x="36" y="167"/>
                      <a:pt x="39" y="193"/>
                    </a:cubicBezTo>
                    <a:cubicBezTo>
                      <a:pt x="42" y="219"/>
                      <a:pt x="51" y="248"/>
                      <a:pt x="58" y="264"/>
                    </a:cubicBezTo>
                    <a:cubicBezTo>
                      <a:pt x="65" y="280"/>
                      <a:pt x="78" y="287"/>
                      <a:pt x="84" y="292"/>
                    </a:cubicBezTo>
                    <a:cubicBezTo>
                      <a:pt x="90" y="297"/>
                      <a:pt x="94" y="295"/>
                      <a:pt x="97" y="295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chemeClr val="bg1">
                      <a:alpha val="49001"/>
                    </a:schemeClr>
                  </a:gs>
                  <a:gs pos="50000">
                    <a:srgbClr val="0000FF">
                      <a:alpha val="45000"/>
                    </a:srgbClr>
                  </a:gs>
                  <a:gs pos="100000">
                    <a:schemeClr val="bg1">
                      <a:alpha val="49001"/>
                    </a:schemeClr>
                  </a:gs>
                </a:gsLst>
                <a:lin ang="0" scaled="1"/>
              </a:gradFill>
              <a:ln w="9525" cap="flat" cmpd="sng">
                <a:solidFill>
                  <a:srgbClr val="0000FF">
                    <a:alpha val="50000"/>
                  </a:srgbClr>
                </a:solidFill>
                <a:prstDash val="solid"/>
                <a:round/>
                <a:headEnd type="none" w="lg" len="lg"/>
                <a:tailEnd type="none" w="lg" len="lg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 dirty="0">
                  <a:latin typeface="+mn-lt"/>
                </a:endParaRPr>
              </a:p>
            </p:txBody>
          </p:sp>
        </p:grpSp>
        <p:grpSp>
          <p:nvGrpSpPr>
            <p:cNvPr id="9" name="Group 118"/>
            <p:cNvGrpSpPr>
              <a:grpSpLocks/>
            </p:cNvGrpSpPr>
            <p:nvPr/>
          </p:nvGrpSpPr>
          <p:grpSpPr bwMode="auto">
            <a:xfrm>
              <a:off x="4878" y="193"/>
              <a:ext cx="135" cy="385"/>
              <a:chOff x="274" y="191"/>
              <a:chExt cx="162" cy="385"/>
            </a:xfrm>
          </p:grpSpPr>
          <p:sp>
            <p:nvSpPr>
              <p:cNvPr id="114" name="Oval 119"/>
              <p:cNvSpPr>
                <a:spLocks noChangeArrowheads="1"/>
              </p:cNvSpPr>
              <p:nvPr/>
            </p:nvSpPr>
            <p:spPr bwMode="auto">
              <a:xfrm>
                <a:off x="336" y="480"/>
                <a:ext cx="48" cy="96"/>
              </a:xfrm>
              <a:prstGeom prst="ellipse">
                <a:avLst/>
              </a:prstGeom>
              <a:noFill/>
              <a:ln w="9525">
                <a:solidFill>
                  <a:schemeClr val="tx2"/>
                </a:solidFill>
                <a:round/>
                <a:headEnd type="none" w="lg" len="lg"/>
                <a:tailEnd type="none" w="lg" len="lg"/>
              </a:ln>
            </p:spPr>
            <p:txBody>
              <a:bodyPr wrap="none" anchor="ctr"/>
              <a:lstStyle/>
              <a:p>
                <a:endParaRPr lang="ru-RU">
                  <a:latin typeface="Georgia" pitchFamily="18" charset="0"/>
                </a:endParaRPr>
              </a:p>
            </p:txBody>
          </p:sp>
          <p:sp>
            <p:nvSpPr>
              <p:cNvPr id="115" name="Freeform 120"/>
              <p:cNvSpPr>
                <a:spLocks/>
              </p:cNvSpPr>
              <p:nvPr/>
            </p:nvSpPr>
            <p:spPr bwMode="auto">
              <a:xfrm>
                <a:off x="274" y="191"/>
                <a:ext cx="162" cy="366"/>
              </a:xfrm>
              <a:custGeom>
                <a:avLst/>
                <a:gdLst/>
                <a:ahLst/>
                <a:cxnLst>
                  <a:cxn ang="0">
                    <a:pos x="97" y="295"/>
                  </a:cxn>
                  <a:cxn ang="0">
                    <a:pos x="88" y="363"/>
                  </a:cxn>
                  <a:cxn ang="0">
                    <a:pos x="51" y="319"/>
                  </a:cxn>
                  <a:cxn ang="0">
                    <a:pos x="6" y="216"/>
                  </a:cxn>
                  <a:cxn ang="0">
                    <a:pos x="13" y="95"/>
                  </a:cxn>
                  <a:cxn ang="0">
                    <a:pos x="37" y="25"/>
                  </a:cxn>
                  <a:cxn ang="0">
                    <a:pos x="82" y="0"/>
                  </a:cxn>
                  <a:cxn ang="0">
                    <a:pos x="130" y="25"/>
                  </a:cxn>
                  <a:cxn ang="0">
                    <a:pos x="156" y="81"/>
                  </a:cxn>
                  <a:cxn ang="0">
                    <a:pos x="159" y="198"/>
                  </a:cxn>
                  <a:cxn ang="0">
                    <a:pos x="145" y="198"/>
                  </a:cxn>
                  <a:cxn ang="0">
                    <a:pos x="133" y="195"/>
                  </a:cxn>
                  <a:cxn ang="0">
                    <a:pos x="136" y="134"/>
                  </a:cxn>
                  <a:cxn ang="0">
                    <a:pos x="129" y="85"/>
                  </a:cxn>
                  <a:cxn ang="0">
                    <a:pos x="108" y="53"/>
                  </a:cxn>
                  <a:cxn ang="0">
                    <a:pos x="82" y="43"/>
                  </a:cxn>
                  <a:cxn ang="0">
                    <a:pos x="61" y="53"/>
                  </a:cxn>
                  <a:cxn ang="0">
                    <a:pos x="42" y="111"/>
                  </a:cxn>
                  <a:cxn ang="0">
                    <a:pos x="39" y="193"/>
                  </a:cxn>
                  <a:cxn ang="0">
                    <a:pos x="58" y="264"/>
                  </a:cxn>
                  <a:cxn ang="0">
                    <a:pos x="84" y="292"/>
                  </a:cxn>
                  <a:cxn ang="0">
                    <a:pos x="97" y="295"/>
                  </a:cxn>
                </a:cxnLst>
                <a:rect l="0" t="0" r="r" b="b"/>
                <a:pathLst>
                  <a:path w="161" h="367">
                    <a:moveTo>
                      <a:pt x="97" y="295"/>
                    </a:moveTo>
                    <a:cubicBezTo>
                      <a:pt x="98" y="308"/>
                      <a:pt x="96" y="359"/>
                      <a:pt x="88" y="363"/>
                    </a:cubicBezTo>
                    <a:cubicBezTo>
                      <a:pt x="80" y="367"/>
                      <a:pt x="65" y="344"/>
                      <a:pt x="51" y="319"/>
                    </a:cubicBezTo>
                    <a:cubicBezTo>
                      <a:pt x="37" y="294"/>
                      <a:pt x="12" y="253"/>
                      <a:pt x="6" y="216"/>
                    </a:cubicBezTo>
                    <a:cubicBezTo>
                      <a:pt x="0" y="179"/>
                      <a:pt x="8" y="127"/>
                      <a:pt x="13" y="95"/>
                    </a:cubicBezTo>
                    <a:cubicBezTo>
                      <a:pt x="18" y="63"/>
                      <a:pt x="25" y="41"/>
                      <a:pt x="37" y="25"/>
                    </a:cubicBezTo>
                    <a:cubicBezTo>
                      <a:pt x="49" y="9"/>
                      <a:pt x="67" y="0"/>
                      <a:pt x="82" y="0"/>
                    </a:cubicBezTo>
                    <a:cubicBezTo>
                      <a:pt x="97" y="0"/>
                      <a:pt x="118" y="11"/>
                      <a:pt x="130" y="25"/>
                    </a:cubicBezTo>
                    <a:cubicBezTo>
                      <a:pt x="142" y="39"/>
                      <a:pt x="151" y="52"/>
                      <a:pt x="156" y="81"/>
                    </a:cubicBezTo>
                    <a:cubicBezTo>
                      <a:pt x="161" y="110"/>
                      <a:pt x="161" y="179"/>
                      <a:pt x="159" y="198"/>
                    </a:cubicBezTo>
                    <a:cubicBezTo>
                      <a:pt x="157" y="217"/>
                      <a:pt x="149" y="198"/>
                      <a:pt x="145" y="198"/>
                    </a:cubicBezTo>
                    <a:cubicBezTo>
                      <a:pt x="141" y="198"/>
                      <a:pt x="134" y="206"/>
                      <a:pt x="133" y="195"/>
                    </a:cubicBezTo>
                    <a:cubicBezTo>
                      <a:pt x="132" y="184"/>
                      <a:pt x="137" y="152"/>
                      <a:pt x="136" y="134"/>
                    </a:cubicBezTo>
                    <a:cubicBezTo>
                      <a:pt x="135" y="116"/>
                      <a:pt x="134" y="98"/>
                      <a:pt x="129" y="85"/>
                    </a:cubicBezTo>
                    <a:cubicBezTo>
                      <a:pt x="124" y="72"/>
                      <a:pt x="116" y="60"/>
                      <a:pt x="108" y="53"/>
                    </a:cubicBezTo>
                    <a:cubicBezTo>
                      <a:pt x="100" y="46"/>
                      <a:pt x="90" y="43"/>
                      <a:pt x="82" y="43"/>
                    </a:cubicBezTo>
                    <a:cubicBezTo>
                      <a:pt x="74" y="43"/>
                      <a:pt x="68" y="42"/>
                      <a:pt x="61" y="53"/>
                    </a:cubicBezTo>
                    <a:cubicBezTo>
                      <a:pt x="54" y="64"/>
                      <a:pt x="46" y="88"/>
                      <a:pt x="42" y="111"/>
                    </a:cubicBezTo>
                    <a:cubicBezTo>
                      <a:pt x="38" y="134"/>
                      <a:pt x="36" y="167"/>
                      <a:pt x="39" y="193"/>
                    </a:cubicBezTo>
                    <a:cubicBezTo>
                      <a:pt x="42" y="219"/>
                      <a:pt x="51" y="248"/>
                      <a:pt x="58" y="264"/>
                    </a:cubicBezTo>
                    <a:cubicBezTo>
                      <a:pt x="65" y="280"/>
                      <a:pt x="78" y="287"/>
                      <a:pt x="84" y="292"/>
                    </a:cubicBezTo>
                    <a:cubicBezTo>
                      <a:pt x="90" y="297"/>
                      <a:pt x="94" y="295"/>
                      <a:pt x="97" y="295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chemeClr val="bg1">
                      <a:alpha val="49001"/>
                    </a:schemeClr>
                  </a:gs>
                  <a:gs pos="50000">
                    <a:srgbClr val="0000FF">
                      <a:alpha val="45000"/>
                    </a:srgbClr>
                  </a:gs>
                  <a:gs pos="100000">
                    <a:schemeClr val="bg1">
                      <a:alpha val="49001"/>
                    </a:schemeClr>
                  </a:gs>
                </a:gsLst>
                <a:lin ang="0" scaled="1"/>
              </a:gradFill>
              <a:ln w="9525" cap="flat" cmpd="sng">
                <a:solidFill>
                  <a:srgbClr val="0000FF">
                    <a:alpha val="50000"/>
                  </a:srgbClr>
                </a:solidFill>
                <a:prstDash val="solid"/>
                <a:round/>
                <a:headEnd type="none" w="lg" len="lg"/>
                <a:tailEnd type="none" w="lg" len="lg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 dirty="0">
                  <a:latin typeface="+mn-lt"/>
                </a:endParaRPr>
              </a:p>
            </p:txBody>
          </p:sp>
        </p:grpSp>
        <p:sp>
          <p:nvSpPr>
            <p:cNvPr id="108" name="Freeform 121"/>
            <p:cNvSpPr>
              <a:spLocks/>
            </p:cNvSpPr>
            <p:nvPr/>
          </p:nvSpPr>
          <p:spPr bwMode="auto">
            <a:xfrm>
              <a:off x="4727" y="1560"/>
              <a:ext cx="206" cy="2377"/>
            </a:xfrm>
            <a:custGeom>
              <a:avLst/>
              <a:gdLst>
                <a:gd name="T0" fmla="*/ 206 w 206"/>
                <a:gd name="T1" fmla="*/ 2377 h 2377"/>
                <a:gd name="T2" fmla="*/ 86 w 206"/>
                <a:gd name="T3" fmla="*/ 2100 h 2377"/>
                <a:gd name="T4" fmla="*/ 9 w 206"/>
                <a:gd name="T5" fmla="*/ 1200 h 2377"/>
                <a:gd name="T6" fmla="*/ 33 w 206"/>
                <a:gd name="T7" fmla="*/ 0 h 237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06"/>
                <a:gd name="T13" fmla="*/ 0 h 2377"/>
                <a:gd name="T14" fmla="*/ 206 w 206"/>
                <a:gd name="T15" fmla="*/ 2377 h 237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06" h="2377">
                  <a:moveTo>
                    <a:pt x="206" y="2377"/>
                  </a:moveTo>
                  <a:cubicBezTo>
                    <a:pt x="166" y="2331"/>
                    <a:pt x="119" y="2296"/>
                    <a:pt x="86" y="2100"/>
                  </a:cubicBezTo>
                  <a:cubicBezTo>
                    <a:pt x="53" y="1904"/>
                    <a:pt x="18" y="1550"/>
                    <a:pt x="9" y="1200"/>
                  </a:cubicBezTo>
                  <a:cubicBezTo>
                    <a:pt x="0" y="850"/>
                    <a:pt x="28" y="250"/>
                    <a:pt x="33" y="0"/>
                  </a:cubicBezTo>
                </a:path>
              </a:pathLst>
            </a:custGeom>
            <a:noFill/>
            <a:ln w="9525">
              <a:solidFill>
                <a:srgbClr val="0099FF">
                  <a:alpha val="50195"/>
                </a:srgbClr>
              </a:solidFill>
              <a:round/>
              <a:headEnd type="none" w="lg" len="lg"/>
              <a:tailEnd type="none" w="lg" len="lg"/>
            </a:ln>
          </p:spPr>
          <p:txBody>
            <a:bodyPr/>
            <a:lstStyle/>
            <a:p>
              <a:endParaRPr lang="ru-RU">
                <a:latin typeface="Georgia" pitchFamily="18" charset="0"/>
              </a:endParaRPr>
            </a:p>
          </p:txBody>
        </p:sp>
        <p:sp>
          <p:nvSpPr>
            <p:cNvPr id="109" name="Freeform 122"/>
            <p:cNvSpPr>
              <a:spLocks/>
            </p:cNvSpPr>
            <p:nvPr/>
          </p:nvSpPr>
          <p:spPr bwMode="auto">
            <a:xfrm>
              <a:off x="3892" y="2161"/>
              <a:ext cx="320" cy="1872"/>
            </a:xfrm>
            <a:custGeom>
              <a:avLst/>
              <a:gdLst>
                <a:gd name="T0" fmla="*/ 384 w 384"/>
                <a:gd name="T1" fmla="*/ 1248 h 1248"/>
                <a:gd name="T2" fmla="*/ 240 w 384"/>
                <a:gd name="T3" fmla="*/ 1104 h 1248"/>
                <a:gd name="T4" fmla="*/ 96 w 384"/>
                <a:gd name="T5" fmla="*/ 672 h 1248"/>
                <a:gd name="T6" fmla="*/ 0 w 384"/>
                <a:gd name="T7" fmla="*/ 0 h 124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84"/>
                <a:gd name="T13" fmla="*/ 0 h 1248"/>
                <a:gd name="T14" fmla="*/ 384 w 384"/>
                <a:gd name="T15" fmla="*/ 1248 h 124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84" h="1248">
                  <a:moveTo>
                    <a:pt x="384" y="1248"/>
                  </a:moveTo>
                  <a:cubicBezTo>
                    <a:pt x="336" y="1224"/>
                    <a:pt x="288" y="1200"/>
                    <a:pt x="240" y="1104"/>
                  </a:cubicBezTo>
                  <a:cubicBezTo>
                    <a:pt x="192" y="1008"/>
                    <a:pt x="136" y="856"/>
                    <a:pt x="96" y="672"/>
                  </a:cubicBezTo>
                  <a:cubicBezTo>
                    <a:pt x="56" y="488"/>
                    <a:pt x="28" y="244"/>
                    <a:pt x="0" y="0"/>
                  </a:cubicBezTo>
                </a:path>
              </a:pathLst>
            </a:custGeom>
            <a:noFill/>
            <a:ln w="9525">
              <a:solidFill>
                <a:srgbClr val="0099FF">
                  <a:alpha val="50195"/>
                </a:srgbClr>
              </a:solidFill>
              <a:round/>
              <a:headEnd type="none" w="lg" len="lg"/>
              <a:tailEnd type="none" w="lg" len="lg"/>
            </a:ln>
          </p:spPr>
          <p:txBody>
            <a:bodyPr/>
            <a:lstStyle/>
            <a:p>
              <a:endParaRPr lang="ru-RU">
                <a:latin typeface="Georgia" pitchFamily="18" charset="0"/>
              </a:endParaRPr>
            </a:p>
          </p:txBody>
        </p:sp>
        <p:sp>
          <p:nvSpPr>
            <p:cNvPr id="110" name="Freeform 123"/>
            <p:cNvSpPr>
              <a:spLocks/>
            </p:cNvSpPr>
            <p:nvPr/>
          </p:nvSpPr>
          <p:spPr bwMode="auto">
            <a:xfrm>
              <a:off x="3011" y="2785"/>
              <a:ext cx="321" cy="1296"/>
            </a:xfrm>
            <a:custGeom>
              <a:avLst/>
              <a:gdLst>
                <a:gd name="T0" fmla="*/ 384 w 384"/>
                <a:gd name="T1" fmla="*/ 1248 h 1248"/>
                <a:gd name="T2" fmla="*/ 240 w 384"/>
                <a:gd name="T3" fmla="*/ 1104 h 1248"/>
                <a:gd name="T4" fmla="*/ 96 w 384"/>
                <a:gd name="T5" fmla="*/ 672 h 1248"/>
                <a:gd name="T6" fmla="*/ 0 w 384"/>
                <a:gd name="T7" fmla="*/ 0 h 124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84"/>
                <a:gd name="T13" fmla="*/ 0 h 1248"/>
                <a:gd name="T14" fmla="*/ 384 w 384"/>
                <a:gd name="T15" fmla="*/ 1248 h 124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84" h="1248">
                  <a:moveTo>
                    <a:pt x="384" y="1248"/>
                  </a:moveTo>
                  <a:cubicBezTo>
                    <a:pt x="336" y="1224"/>
                    <a:pt x="288" y="1200"/>
                    <a:pt x="240" y="1104"/>
                  </a:cubicBezTo>
                  <a:cubicBezTo>
                    <a:pt x="192" y="1008"/>
                    <a:pt x="136" y="856"/>
                    <a:pt x="96" y="672"/>
                  </a:cubicBezTo>
                  <a:cubicBezTo>
                    <a:pt x="56" y="488"/>
                    <a:pt x="28" y="244"/>
                    <a:pt x="0" y="0"/>
                  </a:cubicBezTo>
                </a:path>
              </a:pathLst>
            </a:custGeom>
            <a:noFill/>
            <a:ln w="9525">
              <a:solidFill>
                <a:srgbClr val="0099FF">
                  <a:alpha val="50195"/>
                </a:srgbClr>
              </a:solidFill>
              <a:round/>
              <a:headEnd type="none" w="lg" len="lg"/>
              <a:tailEnd type="none" w="lg" len="lg"/>
            </a:ln>
          </p:spPr>
          <p:txBody>
            <a:bodyPr/>
            <a:lstStyle/>
            <a:p>
              <a:endParaRPr lang="ru-RU">
                <a:latin typeface="Georgia" pitchFamily="18" charset="0"/>
              </a:endParaRPr>
            </a:p>
          </p:txBody>
        </p:sp>
        <p:grpSp>
          <p:nvGrpSpPr>
            <p:cNvPr id="10" name="Group 124"/>
            <p:cNvGrpSpPr>
              <a:grpSpLocks/>
            </p:cNvGrpSpPr>
            <p:nvPr/>
          </p:nvGrpSpPr>
          <p:grpSpPr bwMode="auto">
            <a:xfrm>
              <a:off x="5328" y="192"/>
              <a:ext cx="135" cy="385"/>
              <a:chOff x="275" y="191"/>
              <a:chExt cx="162" cy="385"/>
            </a:xfrm>
          </p:grpSpPr>
          <p:sp>
            <p:nvSpPr>
              <p:cNvPr id="112" name="Oval 125"/>
              <p:cNvSpPr>
                <a:spLocks noChangeArrowheads="1"/>
              </p:cNvSpPr>
              <p:nvPr/>
            </p:nvSpPr>
            <p:spPr bwMode="auto">
              <a:xfrm>
                <a:off x="336" y="480"/>
                <a:ext cx="48" cy="96"/>
              </a:xfrm>
              <a:prstGeom prst="ellipse">
                <a:avLst/>
              </a:prstGeom>
              <a:noFill/>
              <a:ln w="9525">
                <a:solidFill>
                  <a:schemeClr val="tx2"/>
                </a:solidFill>
                <a:round/>
                <a:headEnd type="none" w="lg" len="lg"/>
                <a:tailEnd type="none" w="lg" len="lg"/>
              </a:ln>
            </p:spPr>
            <p:txBody>
              <a:bodyPr wrap="none" anchor="ctr"/>
              <a:lstStyle/>
              <a:p>
                <a:endParaRPr lang="ru-RU">
                  <a:latin typeface="Georgia" pitchFamily="18" charset="0"/>
                </a:endParaRPr>
              </a:p>
            </p:txBody>
          </p:sp>
          <p:sp>
            <p:nvSpPr>
              <p:cNvPr id="113" name="Freeform 126"/>
              <p:cNvSpPr>
                <a:spLocks/>
              </p:cNvSpPr>
              <p:nvPr/>
            </p:nvSpPr>
            <p:spPr bwMode="auto">
              <a:xfrm>
                <a:off x="275" y="191"/>
                <a:ext cx="162" cy="366"/>
              </a:xfrm>
              <a:custGeom>
                <a:avLst/>
                <a:gdLst/>
                <a:ahLst/>
                <a:cxnLst>
                  <a:cxn ang="0">
                    <a:pos x="97" y="295"/>
                  </a:cxn>
                  <a:cxn ang="0">
                    <a:pos x="88" y="363"/>
                  </a:cxn>
                  <a:cxn ang="0">
                    <a:pos x="51" y="319"/>
                  </a:cxn>
                  <a:cxn ang="0">
                    <a:pos x="6" y="216"/>
                  </a:cxn>
                  <a:cxn ang="0">
                    <a:pos x="13" y="95"/>
                  </a:cxn>
                  <a:cxn ang="0">
                    <a:pos x="37" y="25"/>
                  </a:cxn>
                  <a:cxn ang="0">
                    <a:pos x="82" y="0"/>
                  </a:cxn>
                  <a:cxn ang="0">
                    <a:pos x="130" y="25"/>
                  </a:cxn>
                  <a:cxn ang="0">
                    <a:pos x="156" y="81"/>
                  </a:cxn>
                  <a:cxn ang="0">
                    <a:pos x="159" y="198"/>
                  </a:cxn>
                  <a:cxn ang="0">
                    <a:pos x="145" y="198"/>
                  </a:cxn>
                  <a:cxn ang="0">
                    <a:pos x="133" y="195"/>
                  </a:cxn>
                  <a:cxn ang="0">
                    <a:pos x="136" y="134"/>
                  </a:cxn>
                  <a:cxn ang="0">
                    <a:pos x="129" y="85"/>
                  </a:cxn>
                  <a:cxn ang="0">
                    <a:pos x="108" y="53"/>
                  </a:cxn>
                  <a:cxn ang="0">
                    <a:pos x="82" y="43"/>
                  </a:cxn>
                  <a:cxn ang="0">
                    <a:pos x="61" y="53"/>
                  </a:cxn>
                  <a:cxn ang="0">
                    <a:pos x="42" y="111"/>
                  </a:cxn>
                  <a:cxn ang="0">
                    <a:pos x="39" y="193"/>
                  </a:cxn>
                  <a:cxn ang="0">
                    <a:pos x="58" y="264"/>
                  </a:cxn>
                  <a:cxn ang="0">
                    <a:pos x="84" y="292"/>
                  </a:cxn>
                  <a:cxn ang="0">
                    <a:pos x="97" y="295"/>
                  </a:cxn>
                </a:cxnLst>
                <a:rect l="0" t="0" r="r" b="b"/>
                <a:pathLst>
                  <a:path w="161" h="367">
                    <a:moveTo>
                      <a:pt x="97" y="295"/>
                    </a:moveTo>
                    <a:cubicBezTo>
                      <a:pt x="98" y="308"/>
                      <a:pt x="96" y="359"/>
                      <a:pt x="88" y="363"/>
                    </a:cubicBezTo>
                    <a:cubicBezTo>
                      <a:pt x="80" y="367"/>
                      <a:pt x="65" y="344"/>
                      <a:pt x="51" y="319"/>
                    </a:cubicBezTo>
                    <a:cubicBezTo>
                      <a:pt x="37" y="294"/>
                      <a:pt x="12" y="253"/>
                      <a:pt x="6" y="216"/>
                    </a:cubicBezTo>
                    <a:cubicBezTo>
                      <a:pt x="0" y="179"/>
                      <a:pt x="8" y="127"/>
                      <a:pt x="13" y="95"/>
                    </a:cubicBezTo>
                    <a:cubicBezTo>
                      <a:pt x="18" y="63"/>
                      <a:pt x="25" y="41"/>
                      <a:pt x="37" y="25"/>
                    </a:cubicBezTo>
                    <a:cubicBezTo>
                      <a:pt x="49" y="9"/>
                      <a:pt x="67" y="0"/>
                      <a:pt x="82" y="0"/>
                    </a:cubicBezTo>
                    <a:cubicBezTo>
                      <a:pt x="97" y="0"/>
                      <a:pt x="118" y="11"/>
                      <a:pt x="130" y="25"/>
                    </a:cubicBezTo>
                    <a:cubicBezTo>
                      <a:pt x="142" y="39"/>
                      <a:pt x="151" y="52"/>
                      <a:pt x="156" y="81"/>
                    </a:cubicBezTo>
                    <a:cubicBezTo>
                      <a:pt x="161" y="110"/>
                      <a:pt x="161" y="179"/>
                      <a:pt x="159" y="198"/>
                    </a:cubicBezTo>
                    <a:cubicBezTo>
                      <a:pt x="157" y="217"/>
                      <a:pt x="149" y="198"/>
                      <a:pt x="145" y="198"/>
                    </a:cubicBezTo>
                    <a:cubicBezTo>
                      <a:pt x="141" y="198"/>
                      <a:pt x="134" y="206"/>
                      <a:pt x="133" y="195"/>
                    </a:cubicBezTo>
                    <a:cubicBezTo>
                      <a:pt x="132" y="184"/>
                      <a:pt x="137" y="152"/>
                      <a:pt x="136" y="134"/>
                    </a:cubicBezTo>
                    <a:cubicBezTo>
                      <a:pt x="135" y="116"/>
                      <a:pt x="134" y="98"/>
                      <a:pt x="129" y="85"/>
                    </a:cubicBezTo>
                    <a:cubicBezTo>
                      <a:pt x="124" y="72"/>
                      <a:pt x="116" y="60"/>
                      <a:pt x="108" y="53"/>
                    </a:cubicBezTo>
                    <a:cubicBezTo>
                      <a:pt x="100" y="46"/>
                      <a:pt x="90" y="43"/>
                      <a:pt x="82" y="43"/>
                    </a:cubicBezTo>
                    <a:cubicBezTo>
                      <a:pt x="74" y="43"/>
                      <a:pt x="68" y="42"/>
                      <a:pt x="61" y="53"/>
                    </a:cubicBezTo>
                    <a:cubicBezTo>
                      <a:pt x="54" y="64"/>
                      <a:pt x="46" y="88"/>
                      <a:pt x="42" y="111"/>
                    </a:cubicBezTo>
                    <a:cubicBezTo>
                      <a:pt x="38" y="134"/>
                      <a:pt x="36" y="167"/>
                      <a:pt x="39" y="193"/>
                    </a:cubicBezTo>
                    <a:cubicBezTo>
                      <a:pt x="42" y="219"/>
                      <a:pt x="51" y="248"/>
                      <a:pt x="58" y="264"/>
                    </a:cubicBezTo>
                    <a:cubicBezTo>
                      <a:pt x="65" y="280"/>
                      <a:pt x="78" y="287"/>
                      <a:pt x="84" y="292"/>
                    </a:cubicBezTo>
                    <a:cubicBezTo>
                      <a:pt x="90" y="297"/>
                      <a:pt x="94" y="295"/>
                      <a:pt x="97" y="295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chemeClr val="bg1">
                      <a:alpha val="49001"/>
                    </a:schemeClr>
                  </a:gs>
                  <a:gs pos="50000">
                    <a:srgbClr val="0000FF">
                      <a:alpha val="45000"/>
                    </a:srgbClr>
                  </a:gs>
                  <a:gs pos="100000">
                    <a:schemeClr val="bg1">
                      <a:alpha val="49001"/>
                    </a:schemeClr>
                  </a:gs>
                </a:gsLst>
                <a:lin ang="0" scaled="1"/>
              </a:gradFill>
              <a:ln w="9525" cap="flat" cmpd="sng">
                <a:solidFill>
                  <a:srgbClr val="0000FF">
                    <a:alpha val="50000"/>
                  </a:srgbClr>
                </a:solidFill>
                <a:prstDash val="solid"/>
                <a:round/>
                <a:headEnd type="none" w="lg" len="lg"/>
                <a:tailEnd type="none" w="lg" len="lg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 dirty="0">
                  <a:latin typeface="+mn-lt"/>
                </a:endParaRPr>
              </a:p>
            </p:txBody>
          </p:sp>
        </p:grpSp>
      </p:grpSp>
      <p:grpSp>
        <p:nvGrpSpPr>
          <p:cNvPr id="11" name="Group 101"/>
          <p:cNvGrpSpPr>
            <a:grpSpLocks/>
          </p:cNvGrpSpPr>
          <p:nvPr/>
        </p:nvGrpSpPr>
        <p:grpSpPr bwMode="auto">
          <a:xfrm>
            <a:off x="3186020" y="1040130"/>
            <a:ext cx="1894390" cy="6000750"/>
            <a:chOff x="2064" y="192"/>
            <a:chExt cx="3599" cy="4057"/>
          </a:xfrm>
        </p:grpSpPr>
        <p:sp>
          <p:nvSpPr>
            <p:cNvPr id="127" name="Freeform 102"/>
            <p:cNvSpPr>
              <a:spLocks/>
            </p:cNvSpPr>
            <p:nvPr/>
          </p:nvSpPr>
          <p:spPr bwMode="auto">
            <a:xfrm>
              <a:off x="2064" y="365"/>
              <a:ext cx="3599" cy="3884"/>
            </a:xfrm>
            <a:custGeom>
              <a:avLst/>
              <a:gdLst/>
              <a:ahLst/>
              <a:cxnLst>
                <a:cxn ang="0">
                  <a:pos x="387" y="180"/>
                </a:cxn>
                <a:cxn ang="0">
                  <a:pos x="587" y="20"/>
                </a:cxn>
                <a:cxn ang="0">
                  <a:pos x="801" y="188"/>
                </a:cxn>
                <a:cxn ang="0">
                  <a:pos x="1034" y="4"/>
                </a:cxn>
                <a:cxn ang="0">
                  <a:pos x="1268" y="164"/>
                </a:cxn>
                <a:cxn ang="0">
                  <a:pos x="1508" y="20"/>
                </a:cxn>
                <a:cxn ang="0">
                  <a:pos x="1741" y="180"/>
                </a:cxn>
                <a:cxn ang="0">
                  <a:pos x="1981" y="20"/>
                </a:cxn>
                <a:cxn ang="0">
                  <a:pos x="2208" y="188"/>
                </a:cxn>
                <a:cxn ang="0">
                  <a:pos x="2428" y="20"/>
                </a:cxn>
                <a:cxn ang="0">
                  <a:pos x="2669" y="212"/>
                </a:cxn>
                <a:cxn ang="0">
                  <a:pos x="2882" y="44"/>
                </a:cxn>
                <a:cxn ang="0">
                  <a:pos x="3029" y="260"/>
                </a:cxn>
                <a:cxn ang="0">
                  <a:pos x="3312" y="59"/>
                </a:cxn>
                <a:cxn ang="0">
                  <a:pos x="3480" y="251"/>
                </a:cxn>
                <a:cxn ang="0">
                  <a:pos x="3488" y="827"/>
                </a:cxn>
                <a:cxn ang="0">
                  <a:pos x="3456" y="1763"/>
                </a:cxn>
                <a:cxn ang="0">
                  <a:pos x="3408" y="2499"/>
                </a:cxn>
                <a:cxn ang="0">
                  <a:pos x="3416" y="3083"/>
                </a:cxn>
                <a:cxn ang="0">
                  <a:pos x="3488" y="3419"/>
                </a:cxn>
                <a:cxn ang="0">
                  <a:pos x="3589" y="3524"/>
                </a:cxn>
                <a:cxn ang="0">
                  <a:pos x="3549" y="3572"/>
                </a:cxn>
                <a:cxn ang="0">
                  <a:pos x="3389" y="3668"/>
                </a:cxn>
                <a:cxn ang="0">
                  <a:pos x="3229" y="3668"/>
                </a:cxn>
                <a:cxn ang="0">
                  <a:pos x="2909" y="3572"/>
                </a:cxn>
                <a:cxn ang="0">
                  <a:pos x="2709" y="3764"/>
                </a:cxn>
                <a:cxn ang="0">
                  <a:pos x="2468" y="3860"/>
                </a:cxn>
                <a:cxn ang="0">
                  <a:pos x="2068" y="3668"/>
                </a:cxn>
                <a:cxn ang="0">
                  <a:pos x="1628" y="3860"/>
                </a:cxn>
                <a:cxn ang="0">
                  <a:pos x="1067" y="3668"/>
                </a:cxn>
                <a:cxn ang="0">
                  <a:pos x="627" y="3860"/>
                </a:cxn>
                <a:cxn ang="0">
                  <a:pos x="347" y="3812"/>
                </a:cxn>
                <a:cxn ang="0">
                  <a:pos x="27" y="3620"/>
                </a:cxn>
                <a:cxn ang="0">
                  <a:pos x="187" y="3524"/>
                </a:cxn>
                <a:cxn ang="0">
                  <a:pos x="307" y="3044"/>
                </a:cxn>
                <a:cxn ang="0">
                  <a:pos x="352" y="2331"/>
                </a:cxn>
                <a:cxn ang="0">
                  <a:pos x="347" y="1076"/>
                </a:cxn>
                <a:cxn ang="0">
                  <a:pos x="336" y="523"/>
                </a:cxn>
                <a:cxn ang="0">
                  <a:pos x="389" y="176"/>
                </a:cxn>
              </a:cxnLst>
              <a:rect l="0" t="0" r="r" b="b"/>
              <a:pathLst>
                <a:path w="3599" h="3884">
                  <a:moveTo>
                    <a:pt x="387" y="180"/>
                  </a:moveTo>
                  <a:cubicBezTo>
                    <a:pt x="420" y="155"/>
                    <a:pt x="518" y="19"/>
                    <a:pt x="587" y="20"/>
                  </a:cubicBezTo>
                  <a:cubicBezTo>
                    <a:pt x="656" y="21"/>
                    <a:pt x="726" y="191"/>
                    <a:pt x="801" y="188"/>
                  </a:cubicBezTo>
                  <a:cubicBezTo>
                    <a:pt x="875" y="185"/>
                    <a:pt x="957" y="8"/>
                    <a:pt x="1034" y="4"/>
                  </a:cubicBezTo>
                  <a:cubicBezTo>
                    <a:pt x="1112" y="0"/>
                    <a:pt x="1188" y="161"/>
                    <a:pt x="1268" y="164"/>
                  </a:cubicBezTo>
                  <a:cubicBezTo>
                    <a:pt x="1347" y="167"/>
                    <a:pt x="1429" y="17"/>
                    <a:pt x="1508" y="20"/>
                  </a:cubicBezTo>
                  <a:cubicBezTo>
                    <a:pt x="1587" y="23"/>
                    <a:pt x="1662" y="180"/>
                    <a:pt x="1741" y="180"/>
                  </a:cubicBezTo>
                  <a:cubicBezTo>
                    <a:pt x="1821" y="180"/>
                    <a:pt x="1904" y="19"/>
                    <a:pt x="1981" y="20"/>
                  </a:cubicBezTo>
                  <a:cubicBezTo>
                    <a:pt x="2059" y="21"/>
                    <a:pt x="2134" y="188"/>
                    <a:pt x="2208" y="188"/>
                  </a:cubicBezTo>
                  <a:cubicBezTo>
                    <a:pt x="2283" y="188"/>
                    <a:pt x="2352" y="16"/>
                    <a:pt x="2428" y="20"/>
                  </a:cubicBezTo>
                  <a:cubicBezTo>
                    <a:pt x="2505" y="24"/>
                    <a:pt x="2593" y="208"/>
                    <a:pt x="2669" y="212"/>
                  </a:cubicBezTo>
                  <a:cubicBezTo>
                    <a:pt x="2745" y="216"/>
                    <a:pt x="2822" y="36"/>
                    <a:pt x="2882" y="44"/>
                  </a:cubicBezTo>
                  <a:cubicBezTo>
                    <a:pt x="2942" y="52"/>
                    <a:pt x="2957" y="257"/>
                    <a:pt x="3029" y="260"/>
                  </a:cubicBezTo>
                  <a:cubicBezTo>
                    <a:pt x="3101" y="263"/>
                    <a:pt x="3237" y="60"/>
                    <a:pt x="3312" y="59"/>
                  </a:cubicBezTo>
                  <a:cubicBezTo>
                    <a:pt x="3387" y="58"/>
                    <a:pt x="3451" y="123"/>
                    <a:pt x="3480" y="251"/>
                  </a:cubicBezTo>
                  <a:cubicBezTo>
                    <a:pt x="3509" y="379"/>
                    <a:pt x="3492" y="575"/>
                    <a:pt x="3488" y="827"/>
                  </a:cubicBezTo>
                  <a:cubicBezTo>
                    <a:pt x="3484" y="1079"/>
                    <a:pt x="3469" y="1484"/>
                    <a:pt x="3456" y="1763"/>
                  </a:cubicBezTo>
                  <a:cubicBezTo>
                    <a:pt x="3443" y="2042"/>
                    <a:pt x="3415" y="2279"/>
                    <a:pt x="3408" y="2499"/>
                  </a:cubicBezTo>
                  <a:cubicBezTo>
                    <a:pt x="3401" y="2719"/>
                    <a:pt x="3403" y="2930"/>
                    <a:pt x="3416" y="3083"/>
                  </a:cubicBezTo>
                  <a:cubicBezTo>
                    <a:pt x="3429" y="3236"/>
                    <a:pt x="3459" y="3346"/>
                    <a:pt x="3488" y="3419"/>
                  </a:cubicBezTo>
                  <a:cubicBezTo>
                    <a:pt x="3517" y="3492"/>
                    <a:pt x="3579" y="3499"/>
                    <a:pt x="3589" y="3524"/>
                  </a:cubicBezTo>
                  <a:cubicBezTo>
                    <a:pt x="3599" y="3549"/>
                    <a:pt x="3583" y="3548"/>
                    <a:pt x="3549" y="3572"/>
                  </a:cubicBezTo>
                  <a:cubicBezTo>
                    <a:pt x="3516" y="3596"/>
                    <a:pt x="3443" y="3652"/>
                    <a:pt x="3389" y="3668"/>
                  </a:cubicBezTo>
                  <a:cubicBezTo>
                    <a:pt x="3336" y="3684"/>
                    <a:pt x="3309" y="3684"/>
                    <a:pt x="3229" y="3668"/>
                  </a:cubicBezTo>
                  <a:cubicBezTo>
                    <a:pt x="3149" y="3652"/>
                    <a:pt x="2996" y="3556"/>
                    <a:pt x="2909" y="3572"/>
                  </a:cubicBezTo>
                  <a:cubicBezTo>
                    <a:pt x="2822" y="3588"/>
                    <a:pt x="2782" y="3716"/>
                    <a:pt x="2709" y="3764"/>
                  </a:cubicBezTo>
                  <a:cubicBezTo>
                    <a:pt x="2635" y="3812"/>
                    <a:pt x="2575" y="3876"/>
                    <a:pt x="2468" y="3860"/>
                  </a:cubicBezTo>
                  <a:cubicBezTo>
                    <a:pt x="2362" y="3844"/>
                    <a:pt x="2208" y="3668"/>
                    <a:pt x="2068" y="3668"/>
                  </a:cubicBezTo>
                  <a:cubicBezTo>
                    <a:pt x="1928" y="3668"/>
                    <a:pt x="1795" y="3860"/>
                    <a:pt x="1628" y="3860"/>
                  </a:cubicBezTo>
                  <a:cubicBezTo>
                    <a:pt x="1461" y="3860"/>
                    <a:pt x="1234" y="3668"/>
                    <a:pt x="1067" y="3668"/>
                  </a:cubicBezTo>
                  <a:cubicBezTo>
                    <a:pt x="901" y="3668"/>
                    <a:pt x="747" y="3836"/>
                    <a:pt x="627" y="3860"/>
                  </a:cubicBezTo>
                  <a:cubicBezTo>
                    <a:pt x="507" y="3884"/>
                    <a:pt x="447" y="3852"/>
                    <a:pt x="347" y="3812"/>
                  </a:cubicBezTo>
                  <a:cubicBezTo>
                    <a:pt x="247" y="3772"/>
                    <a:pt x="53" y="3668"/>
                    <a:pt x="27" y="3620"/>
                  </a:cubicBezTo>
                  <a:cubicBezTo>
                    <a:pt x="0" y="3572"/>
                    <a:pt x="140" y="3620"/>
                    <a:pt x="187" y="3524"/>
                  </a:cubicBezTo>
                  <a:cubicBezTo>
                    <a:pt x="234" y="3428"/>
                    <a:pt x="280" y="3243"/>
                    <a:pt x="307" y="3044"/>
                  </a:cubicBezTo>
                  <a:cubicBezTo>
                    <a:pt x="334" y="2845"/>
                    <a:pt x="345" y="2659"/>
                    <a:pt x="352" y="2331"/>
                  </a:cubicBezTo>
                  <a:cubicBezTo>
                    <a:pt x="359" y="2003"/>
                    <a:pt x="350" y="1377"/>
                    <a:pt x="347" y="1076"/>
                  </a:cubicBezTo>
                  <a:cubicBezTo>
                    <a:pt x="344" y="775"/>
                    <a:pt x="329" y="673"/>
                    <a:pt x="336" y="523"/>
                  </a:cubicBezTo>
                  <a:cubicBezTo>
                    <a:pt x="343" y="373"/>
                    <a:pt x="378" y="248"/>
                    <a:pt x="389" y="176"/>
                  </a:cubicBezTo>
                </a:path>
              </a:pathLst>
            </a:custGeom>
            <a:gradFill rotWithShape="1">
              <a:gsLst>
                <a:gs pos="0">
                  <a:schemeClr val="accent1"/>
                </a:gs>
                <a:gs pos="50000">
                  <a:schemeClr val="bg1"/>
                </a:gs>
                <a:gs pos="100000">
                  <a:schemeClr val="accent1"/>
                </a:gs>
              </a:gsLst>
              <a:lin ang="0" scaled="1"/>
            </a:gradFill>
            <a:ln w="9525" cap="flat" cmpd="sng">
              <a:solidFill>
                <a:schemeClr val="tx2"/>
              </a:solidFill>
              <a:prstDash val="solid"/>
              <a:round/>
              <a:headEnd type="none" w="lg" len="lg"/>
              <a:tailEnd type="none" w="lg" len="lg"/>
            </a:ln>
            <a:effectLst/>
          </p:spPr>
          <p:txBody>
            <a:bodyPr/>
            <a:lstStyle/>
            <a:p>
              <a:pPr>
                <a:defRPr/>
              </a:pPr>
              <a:endParaRPr lang="ru-RU" dirty="0">
                <a:latin typeface="+mn-lt"/>
              </a:endParaRPr>
            </a:p>
          </p:txBody>
        </p:sp>
        <p:grpSp>
          <p:nvGrpSpPr>
            <p:cNvPr id="12" name="Group 103"/>
            <p:cNvGrpSpPr>
              <a:grpSpLocks/>
            </p:cNvGrpSpPr>
            <p:nvPr/>
          </p:nvGrpSpPr>
          <p:grpSpPr bwMode="auto">
            <a:xfrm>
              <a:off x="2560" y="192"/>
              <a:ext cx="134" cy="385"/>
              <a:chOff x="275" y="191"/>
              <a:chExt cx="161" cy="385"/>
            </a:xfrm>
          </p:grpSpPr>
          <p:sp>
            <p:nvSpPr>
              <p:cNvPr id="150" name="Oval 104"/>
              <p:cNvSpPr>
                <a:spLocks noChangeArrowheads="1"/>
              </p:cNvSpPr>
              <p:nvPr/>
            </p:nvSpPr>
            <p:spPr bwMode="auto">
              <a:xfrm>
                <a:off x="336" y="480"/>
                <a:ext cx="48" cy="96"/>
              </a:xfrm>
              <a:prstGeom prst="ellipse">
                <a:avLst/>
              </a:prstGeom>
              <a:noFill/>
              <a:ln w="9525">
                <a:solidFill>
                  <a:schemeClr val="tx2"/>
                </a:solidFill>
                <a:round/>
                <a:headEnd type="none" w="lg" len="lg"/>
                <a:tailEnd type="none" w="lg" len="lg"/>
              </a:ln>
            </p:spPr>
            <p:txBody>
              <a:bodyPr wrap="none" anchor="ctr"/>
              <a:lstStyle/>
              <a:p>
                <a:endParaRPr lang="ru-RU">
                  <a:latin typeface="Georgia" pitchFamily="18" charset="0"/>
                </a:endParaRPr>
              </a:p>
            </p:txBody>
          </p:sp>
          <p:sp>
            <p:nvSpPr>
              <p:cNvPr id="151" name="Freeform 105"/>
              <p:cNvSpPr>
                <a:spLocks/>
              </p:cNvSpPr>
              <p:nvPr/>
            </p:nvSpPr>
            <p:spPr bwMode="auto">
              <a:xfrm>
                <a:off x="275" y="191"/>
                <a:ext cx="161" cy="366"/>
              </a:xfrm>
              <a:custGeom>
                <a:avLst/>
                <a:gdLst/>
                <a:ahLst/>
                <a:cxnLst>
                  <a:cxn ang="0">
                    <a:pos x="97" y="295"/>
                  </a:cxn>
                  <a:cxn ang="0">
                    <a:pos x="88" y="363"/>
                  </a:cxn>
                  <a:cxn ang="0">
                    <a:pos x="51" y="319"/>
                  </a:cxn>
                  <a:cxn ang="0">
                    <a:pos x="6" y="216"/>
                  </a:cxn>
                  <a:cxn ang="0">
                    <a:pos x="13" y="95"/>
                  </a:cxn>
                  <a:cxn ang="0">
                    <a:pos x="37" y="25"/>
                  </a:cxn>
                  <a:cxn ang="0">
                    <a:pos x="82" y="0"/>
                  </a:cxn>
                  <a:cxn ang="0">
                    <a:pos x="130" y="25"/>
                  </a:cxn>
                  <a:cxn ang="0">
                    <a:pos x="156" y="81"/>
                  </a:cxn>
                  <a:cxn ang="0">
                    <a:pos x="159" y="198"/>
                  </a:cxn>
                  <a:cxn ang="0">
                    <a:pos x="145" y="198"/>
                  </a:cxn>
                  <a:cxn ang="0">
                    <a:pos x="133" y="195"/>
                  </a:cxn>
                  <a:cxn ang="0">
                    <a:pos x="136" y="134"/>
                  </a:cxn>
                  <a:cxn ang="0">
                    <a:pos x="129" y="85"/>
                  </a:cxn>
                  <a:cxn ang="0">
                    <a:pos x="108" y="53"/>
                  </a:cxn>
                  <a:cxn ang="0">
                    <a:pos x="82" y="43"/>
                  </a:cxn>
                  <a:cxn ang="0">
                    <a:pos x="61" y="53"/>
                  </a:cxn>
                  <a:cxn ang="0">
                    <a:pos x="42" y="111"/>
                  </a:cxn>
                  <a:cxn ang="0">
                    <a:pos x="39" y="193"/>
                  </a:cxn>
                  <a:cxn ang="0">
                    <a:pos x="58" y="264"/>
                  </a:cxn>
                  <a:cxn ang="0">
                    <a:pos x="84" y="292"/>
                  </a:cxn>
                  <a:cxn ang="0">
                    <a:pos x="97" y="295"/>
                  </a:cxn>
                </a:cxnLst>
                <a:rect l="0" t="0" r="r" b="b"/>
                <a:pathLst>
                  <a:path w="161" h="367">
                    <a:moveTo>
                      <a:pt x="97" y="295"/>
                    </a:moveTo>
                    <a:cubicBezTo>
                      <a:pt x="98" y="308"/>
                      <a:pt x="96" y="359"/>
                      <a:pt x="88" y="363"/>
                    </a:cubicBezTo>
                    <a:cubicBezTo>
                      <a:pt x="80" y="367"/>
                      <a:pt x="65" y="344"/>
                      <a:pt x="51" y="319"/>
                    </a:cubicBezTo>
                    <a:cubicBezTo>
                      <a:pt x="37" y="294"/>
                      <a:pt x="12" y="253"/>
                      <a:pt x="6" y="216"/>
                    </a:cubicBezTo>
                    <a:cubicBezTo>
                      <a:pt x="0" y="179"/>
                      <a:pt x="8" y="127"/>
                      <a:pt x="13" y="95"/>
                    </a:cubicBezTo>
                    <a:cubicBezTo>
                      <a:pt x="18" y="63"/>
                      <a:pt x="25" y="41"/>
                      <a:pt x="37" y="25"/>
                    </a:cubicBezTo>
                    <a:cubicBezTo>
                      <a:pt x="49" y="9"/>
                      <a:pt x="67" y="0"/>
                      <a:pt x="82" y="0"/>
                    </a:cubicBezTo>
                    <a:cubicBezTo>
                      <a:pt x="97" y="0"/>
                      <a:pt x="118" y="11"/>
                      <a:pt x="130" y="25"/>
                    </a:cubicBezTo>
                    <a:cubicBezTo>
                      <a:pt x="142" y="39"/>
                      <a:pt x="151" y="52"/>
                      <a:pt x="156" y="81"/>
                    </a:cubicBezTo>
                    <a:cubicBezTo>
                      <a:pt x="161" y="110"/>
                      <a:pt x="161" y="179"/>
                      <a:pt x="159" y="198"/>
                    </a:cubicBezTo>
                    <a:cubicBezTo>
                      <a:pt x="157" y="217"/>
                      <a:pt x="149" y="198"/>
                      <a:pt x="145" y="198"/>
                    </a:cubicBezTo>
                    <a:cubicBezTo>
                      <a:pt x="141" y="198"/>
                      <a:pt x="134" y="206"/>
                      <a:pt x="133" y="195"/>
                    </a:cubicBezTo>
                    <a:cubicBezTo>
                      <a:pt x="132" y="184"/>
                      <a:pt x="137" y="152"/>
                      <a:pt x="136" y="134"/>
                    </a:cubicBezTo>
                    <a:cubicBezTo>
                      <a:pt x="135" y="116"/>
                      <a:pt x="134" y="98"/>
                      <a:pt x="129" y="85"/>
                    </a:cubicBezTo>
                    <a:cubicBezTo>
                      <a:pt x="124" y="72"/>
                      <a:pt x="116" y="60"/>
                      <a:pt x="108" y="53"/>
                    </a:cubicBezTo>
                    <a:cubicBezTo>
                      <a:pt x="100" y="46"/>
                      <a:pt x="90" y="43"/>
                      <a:pt x="82" y="43"/>
                    </a:cubicBezTo>
                    <a:cubicBezTo>
                      <a:pt x="74" y="43"/>
                      <a:pt x="68" y="42"/>
                      <a:pt x="61" y="53"/>
                    </a:cubicBezTo>
                    <a:cubicBezTo>
                      <a:pt x="54" y="64"/>
                      <a:pt x="46" y="88"/>
                      <a:pt x="42" y="111"/>
                    </a:cubicBezTo>
                    <a:cubicBezTo>
                      <a:pt x="38" y="134"/>
                      <a:pt x="36" y="167"/>
                      <a:pt x="39" y="193"/>
                    </a:cubicBezTo>
                    <a:cubicBezTo>
                      <a:pt x="42" y="219"/>
                      <a:pt x="51" y="248"/>
                      <a:pt x="58" y="264"/>
                    </a:cubicBezTo>
                    <a:cubicBezTo>
                      <a:pt x="65" y="280"/>
                      <a:pt x="78" y="287"/>
                      <a:pt x="84" y="292"/>
                    </a:cubicBezTo>
                    <a:cubicBezTo>
                      <a:pt x="90" y="297"/>
                      <a:pt x="94" y="295"/>
                      <a:pt x="97" y="295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chemeClr val="bg1">
                      <a:alpha val="49001"/>
                    </a:schemeClr>
                  </a:gs>
                  <a:gs pos="50000">
                    <a:srgbClr val="0000FF">
                      <a:alpha val="45000"/>
                    </a:srgbClr>
                  </a:gs>
                  <a:gs pos="100000">
                    <a:schemeClr val="bg1">
                      <a:alpha val="49001"/>
                    </a:schemeClr>
                  </a:gs>
                </a:gsLst>
                <a:lin ang="0" scaled="1"/>
              </a:gradFill>
              <a:ln w="9525" cap="flat" cmpd="sng">
                <a:solidFill>
                  <a:srgbClr val="0000FF">
                    <a:alpha val="50000"/>
                  </a:srgbClr>
                </a:solidFill>
                <a:prstDash val="solid"/>
                <a:round/>
                <a:headEnd type="none" w="lg" len="lg"/>
                <a:tailEnd type="none" w="lg" len="lg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 dirty="0">
                  <a:latin typeface="+mn-lt"/>
                </a:endParaRPr>
              </a:p>
            </p:txBody>
          </p:sp>
        </p:grpSp>
        <p:grpSp>
          <p:nvGrpSpPr>
            <p:cNvPr id="13" name="Group 106"/>
            <p:cNvGrpSpPr>
              <a:grpSpLocks/>
            </p:cNvGrpSpPr>
            <p:nvPr/>
          </p:nvGrpSpPr>
          <p:grpSpPr bwMode="auto">
            <a:xfrm>
              <a:off x="3010" y="193"/>
              <a:ext cx="134" cy="385"/>
              <a:chOff x="276" y="191"/>
              <a:chExt cx="161" cy="385"/>
            </a:xfrm>
          </p:grpSpPr>
          <p:sp>
            <p:nvSpPr>
              <p:cNvPr id="148" name="Oval 107"/>
              <p:cNvSpPr>
                <a:spLocks noChangeArrowheads="1"/>
              </p:cNvSpPr>
              <p:nvPr/>
            </p:nvSpPr>
            <p:spPr bwMode="auto">
              <a:xfrm>
                <a:off x="336" y="480"/>
                <a:ext cx="48" cy="96"/>
              </a:xfrm>
              <a:prstGeom prst="ellipse">
                <a:avLst/>
              </a:prstGeom>
              <a:noFill/>
              <a:ln w="9525">
                <a:solidFill>
                  <a:schemeClr val="tx2"/>
                </a:solidFill>
                <a:round/>
                <a:headEnd type="none" w="lg" len="lg"/>
                <a:tailEnd type="none" w="lg" len="lg"/>
              </a:ln>
            </p:spPr>
            <p:txBody>
              <a:bodyPr wrap="none" anchor="ctr"/>
              <a:lstStyle/>
              <a:p>
                <a:endParaRPr lang="ru-RU">
                  <a:latin typeface="Georgia" pitchFamily="18" charset="0"/>
                </a:endParaRPr>
              </a:p>
            </p:txBody>
          </p:sp>
          <p:sp>
            <p:nvSpPr>
              <p:cNvPr id="149" name="Freeform 108"/>
              <p:cNvSpPr>
                <a:spLocks/>
              </p:cNvSpPr>
              <p:nvPr/>
            </p:nvSpPr>
            <p:spPr bwMode="auto">
              <a:xfrm>
                <a:off x="276" y="191"/>
                <a:ext cx="161" cy="366"/>
              </a:xfrm>
              <a:custGeom>
                <a:avLst/>
                <a:gdLst/>
                <a:ahLst/>
                <a:cxnLst>
                  <a:cxn ang="0">
                    <a:pos x="97" y="295"/>
                  </a:cxn>
                  <a:cxn ang="0">
                    <a:pos x="88" y="363"/>
                  </a:cxn>
                  <a:cxn ang="0">
                    <a:pos x="51" y="319"/>
                  </a:cxn>
                  <a:cxn ang="0">
                    <a:pos x="6" y="216"/>
                  </a:cxn>
                  <a:cxn ang="0">
                    <a:pos x="13" y="95"/>
                  </a:cxn>
                  <a:cxn ang="0">
                    <a:pos x="37" y="25"/>
                  </a:cxn>
                  <a:cxn ang="0">
                    <a:pos x="82" y="0"/>
                  </a:cxn>
                  <a:cxn ang="0">
                    <a:pos x="130" y="25"/>
                  </a:cxn>
                  <a:cxn ang="0">
                    <a:pos x="156" y="81"/>
                  </a:cxn>
                  <a:cxn ang="0">
                    <a:pos x="159" y="198"/>
                  </a:cxn>
                  <a:cxn ang="0">
                    <a:pos x="145" y="198"/>
                  </a:cxn>
                  <a:cxn ang="0">
                    <a:pos x="133" y="195"/>
                  </a:cxn>
                  <a:cxn ang="0">
                    <a:pos x="136" y="134"/>
                  </a:cxn>
                  <a:cxn ang="0">
                    <a:pos x="129" y="85"/>
                  </a:cxn>
                  <a:cxn ang="0">
                    <a:pos x="108" y="53"/>
                  </a:cxn>
                  <a:cxn ang="0">
                    <a:pos x="82" y="43"/>
                  </a:cxn>
                  <a:cxn ang="0">
                    <a:pos x="61" y="53"/>
                  </a:cxn>
                  <a:cxn ang="0">
                    <a:pos x="42" y="111"/>
                  </a:cxn>
                  <a:cxn ang="0">
                    <a:pos x="39" y="193"/>
                  </a:cxn>
                  <a:cxn ang="0">
                    <a:pos x="58" y="264"/>
                  </a:cxn>
                  <a:cxn ang="0">
                    <a:pos x="84" y="292"/>
                  </a:cxn>
                  <a:cxn ang="0">
                    <a:pos x="97" y="295"/>
                  </a:cxn>
                </a:cxnLst>
                <a:rect l="0" t="0" r="r" b="b"/>
                <a:pathLst>
                  <a:path w="161" h="367">
                    <a:moveTo>
                      <a:pt x="97" y="295"/>
                    </a:moveTo>
                    <a:cubicBezTo>
                      <a:pt x="98" y="308"/>
                      <a:pt x="96" y="359"/>
                      <a:pt x="88" y="363"/>
                    </a:cubicBezTo>
                    <a:cubicBezTo>
                      <a:pt x="80" y="367"/>
                      <a:pt x="65" y="344"/>
                      <a:pt x="51" y="319"/>
                    </a:cubicBezTo>
                    <a:cubicBezTo>
                      <a:pt x="37" y="294"/>
                      <a:pt x="12" y="253"/>
                      <a:pt x="6" y="216"/>
                    </a:cubicBezTo>
                    <a:cubicBezTo>
                      <a:pt x="0" y="179"/>
                      <a:pt x="8" y="127"/>
                      <a:pt x="13" y="95"/>
                    </a:cubicBezTo>
                    <a:cubicBezTo>
                      <a:pt x="18" y="63"/>
                      <a:pt x="25" y="41"/>
                      <a:pt x="37" y="25"/>
                    </a:cubicBezTo>
                    <a:cubicBezTo>
                      <a:pt x="49" y="9"/>
                      <a:pt x="67" y="0"/>
                      <a:pt x="82" y="0"/>
                    </a:cubicBezTo>
                    <a:cubicBezTo>
                      <a:pt x="97" y="0"/>
                      <a:pt x="118" y="11"/>
                      <a:pt x="130" y="25"/>
                    </a:cubicBezTo>
                    <a:cubicBezTo>
                      <a:pt x="142" y="39"/>
                      <a:pt x="151" y="52"/>
                      <a:pt x="156" y="81"/>
                    </a:cubicBezTo>
                    <a:cubicBezTo>
                      <a:pt x="161" y="110"/>
                      <a:pt x="161" y="179"/>
                      <a:pt x="159" y="198"/>
                    </a:cubicBezTo>
                    <a:cubicBezTo>
                      <a:pt x="157" y="217"/>
                      <a:pt x="149" y="198"/>
                      <a:pt x="145" y="198"/>
                    </a:cubicBezTo>
                    <a:cubicBezTo>
                      <a:pt x="141" y="198"/>
                      <a:pt x="134" y="206"/>
                      <a:pt x="133" y="195"/>
                    </a:cubicBezTo>
                    <a:cubicBezTo>
                      <a:pt x="132" y="184"/>
                      <a:pt x="137" y="152"/>
                      <a:pt x="136" y="134"/>
                    </a:cubicBezTo>
                    <a:cubicBezTo>
                      <a:pt x="135" y="116"/>
                      <a:pt x="134" y="98"/>
                      <a:pt x="129" y="85"/>
                    </a:cubicBezTo>
                    <a:cubicBezTo>
                      <a:pt x="124" y="72"/>
                      <a:pt x="116" y="60"/>
                      <a:pt x="108" y="53"/>
                    </a:cubicBezTo>
                    <a:cubicBezTo>
                      <a:pt x="100" y="46"/>
                      <a:pt x="90" y="43"/>
                      <a:pt x="82" y="43"/>
                    </a:cubicBezTo>
                    <a:cubicBezTo>
                      <a:pt x="74" y="43"/>
                      <a:pt x="68" y="42"/>
                      <a:pt x="61" y="53"/>
                    </a:cubicBezTo>
                    <a:cubicBezTo>
                      <a:pt x="54" y="64"/>
                      <a:pt x="46" y="88"/>
                      <a:pt x="42" y="111"/>
                    </a:cubicBezTo>
                    <a:cubicBezTo>
                      <a:pt x="38" y="134"/>
                      <a:pt x="36" y="167"/>
                      <a:pt x="39" y="193"/>
                    </a:cubicBezTo>
                    <a:cubicBezTo>
                      <a:pt x="42" y="219"/>
                      <a:pt x="51" y="248"/>
                      <a:pt x="58" y="264"/>
                    </a:cubicBezTo>
                    <a:cubicBezTo>
                      <a:pt x="65" y="280"/>
                      <a:pt x="78" y="287"/>
                      <a:pt x="84" y="292"/>
                    </a:cubicBezTo>
                    <a:cubicBezTo>
                      <a:pt x="90" y="297"/>
                      <a:pt x="94" y="295"/>
                      <a:pt x="97" y="295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chemeClr val="bg1">
                      <a:alpha val="49001"/>
                    </a:schemeClr>
                  </a:gs>
                  <a:gs pos="50000">
                    <a:srgbClr val="0000FF">
                      <a:alpha val="45000"/>
                    </a:srgbClr>
                  </a:gs>
                  <a:gs pos="100000">
                    <a:schemeClr val="bg1">
                      <a:alpha val="49001"/>
                    </a:schemeClr>
                  </a:gs>
                </a:gsLst>
                <a:lin ang="0" scaled="1"/>
              </a:gradFill>
              <a:ln w="9525" cap="flat" cmpd="sng">
                <a:solidFill>
                  <a:srgbClr val="0000FF">
                    <a:alpha val="50000"/>
                  </a:srgbClr>
                </a:solidFill>
                <a:prstDash val="solid"/>
                <a:round/>
                <a:headEnd type="none" w="lg" len="lg"/>
                <a:tailEnd type="none" w="lg" len="lg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 dirty="0">
                  <a:latin typeface="+mn-lt"/>
                </a:endParaRPr>
              </a:p>
            </p:txBody>
          </p:sp>
        </p:grpSp>
        <p:grpSp>
          <p:nvGrpSpPr>
            <p:cNvPr id="74" name="Group 109"/>
            <p:cNvGrpSpPr>
              <a:grpSpLocks/>
            </p:cNvGrpSpPr>
            <p:nvPr/>
          </p:nvGrpSpPr>
          <p:grpSpPr bwMode="auto">
            <a:xfrm>
              <a:off x="3491" y="193"/>
              <a:ext cx="135" cy="385"/>
              <a:chOff x="274" y="191"/>
              <a:chExt cx="162" cy="385"/>
            </a:xfrm>
          </p:grpSpPr>
          <p:sp>
            <p:nvSpPr>
              <p:cNvPr id="146" name="Oval 110"/>
              <p:cNvSpPr>
                <a:spLocks noChangeArrowheads="1"/>
              </p:cNvSpPr>
              <p:nvPr/>
            </p:nvSpPr>
            <p:spPr bwMode="auto">
              <a:xfrm>
                <a:off x="336" y="480"/>
                <a:ext cx="48" cy="96"/>
              </a:xfrm>
              <a:prstGeom prst="ellipse">
                <a:avLst/>
              </a:prstGeom>
              <a:noFill/>
              <a:ln w="9525">
                <a:solidFill>
                  <a:schemeClr val="tx2"/>
                </a:solidFill>
                <a:round/>
                <a:headEnd type="none" w="lg" len="lg"/>
                <a:tailEnd type="none" w="lg" len="lg"/>
              </a:ln>
            </p:spPr>
            <p:txBody>
              <a:bodyPr wrap="none" anchor="ctr"/>
              <a:lstStyle/>
              <a:p>
                <a:endParaRPr lang="ru-RU">
                  <a:latin typeface="Georgia" pitchFamily="18" charset="0"/>
                </a:endParaRPr>
              </a:p>
            </p:txBody>
          </p:sp>
          <p:sp>
            <p:nvSpPr>
              <p:cNvPr id="147" name="Freeform 111"/>
              <p:cNvSpPr>
                <a:spLocks/>
              </p:cNvSpPr>
              <p:nvPr/>
            </p:nvSpPr>
            <p:spPr bwMode="auto">
              <a:xfrm>
                <a:off x="274" y="191"/>
                <a:ext cx="162" cy="366"/>
              </a:xfrm>
              <a:custGeom>
                <a:avLst/>
                <a:gdLst/>
                <a:ahLst/>
                <a:cxnLst>
                  <a:cxn ang="0">
                    <a:pos x="97" y="295"/>
                  </a:cxn>
                  <a:cxn ang="0">
                    <a:pos x="88" y="363"/>
                  </a:cxn>
                  <a:cxn ang="0">
                    <a:pos x="51" y="319"/>
                  </a:cxn>
                  <a:cxn ang="0">
                    <a:pos x="6" y="216"/>
                  </a:cxn>
                  <a:cxn ang="0">
                    <a:pos x="13" y="95"/>
                  </a:cxn>
                  <a:cxn ang="0">
                    <a:pos x="37" y="25"/>
                  </a:cxn>
                  <a:cxn ang="0">
                    <a:pos x="82" y="0"/>
                  </a:cxn>
                  <a:cxn ang="0">
                    <a:pos x="130" y="25"/>
                  </a:cxn>
                  <a:cxn ang="0">
                    <a:pos x="156" y="81"/>
                  </a:cxn>
                  <a:cxn ang="0">
                    <a:pos x="159" y="198"/>
                  </a:cxn>
                  <a:cxn ang="0">
                    <a:pos x="145" y="198"/>
                  </a:cxn>
                  <a:cxn ang="0">
                    <a:pos x="133" y="195"/>
                  </a:cxn>
                  <a:cxn ang="0">
                    <a:pos x="136" y="134"/>
                  </a:cxn>
                  <a:cxn ang="0">
                    <a:pos x="129" y="85"/>
                  </a:cxn>
                  <a:cxn ang="0">
                    <a:pos x="108" y="53"/>
                  </a:cxn>
                  <a:cxn ang="0">
                    <a:pos x="82" y="43"/>
                  </a:cxn>
                  <a:cxn ang="0">
                    <a:pos x="61" y="53"/>
                  </a:cxn>
                  <a:cxn ang="0">
                    <a:pos x="42" y="111"/>
                  </a:cxn>
                  <a:cxn ang="0">
                    <a:pos x="39" y="193"/>
                  </a:cxn>
                  <a:cxn ang="0">
                    <a:pos x="58" y="264"/>
                  </a:cxn>
                  <a:cxn ang="0">
                    <a:pos x="84" y="292"/>
                  </a:cxn>
                  <a:cxn ang="0">
                    <a:pos x="97" y="295"/>
                  </a:cxn>
                </a:cxnLst>
                <a:rect l="0" t="0" r="r" b="b"/>
                <a:pathLst>
                  <a:path w="161" h="367">
                    <a:moveTo>
                      <a:pt x="97" y="295"/>
                    </a:moveTo>
                    <a:cubicBezTo>
                      <a:pt x="98" y="308"/>
                      <a:pt x="96" y="359"/>
                      <a:pt x="88" y="363"/>
                    </a:cubicBezTo>
                    <a:cubicBezTo>
                      <a:pt x="80" y="367"/>
                      <a:pt x="65" y="344"/>
                      <a:pt x="51" y="319"/>
                    </a:cubicBezTo>
                    <a:cubicBezTo>
                      <a:pt x="37" y="294"/>
                      <a:pt x="12" y="253"/>
                      <a:pt x="6" y="216"/>
                    </a:cubicBezTo>
                    <a:cubicBezTo>
                      <a:pt x="0" y="179"/>
                      <a:pt x="8" y="127"/>
                      <a:pt x="13" y="95"/>
                    </a:cubicBezTo>
                    <a:cubicBezTo>
                      <a:pt x="18" y="63"/>
                      <a:pt x="25" y="41"/>
                      <a:pt x="37" y="25"/>
                    </a:cubicBezTo>
                    <a:cubicBezTo>
                      <a:pt x="49" y="9"/>
                      <a:pt x="67" y="0"/>
                      <a:pt x="82" y="0"/>
                    </a:cubicBezTo>
                    <a:cubicBezTo>
                      <a:pt x="97" y="0"/>
                      <a:pt x="118" y="11"/>
                      <a:pt x="130" y="25"/>
                    </a:cubicBezTo>
                    <a:cubicBezTo>
                      <a:pt x="142" y="39"/>
                      <a:pt x="151" y="52"/>
                      <a:pt x="156" y="81"/>
                    </a:cubicBezTo>
                    <a:cubicBezTo>
                      <a:pt x="161" y="110"/>
                      <a:pt x="161" y="179"/>
                      <a:pt x="159" y="198"/>
                    </a:cubicBezTo>
                    <a:cubicBezTo>
                      <a:pt x="157" y="217"/>
                      <a:pt x="149" y="198"/>
                      <a:pt x="145" y="198"/>
                    </a:cubicBezTo>
                    <a:cubicBezTo>
                      <a:pt x="141" y="198"/>
                      <a:pt x="134" y="206"/>
                      <a:pt x="133" y="195"/>
                    </a:cubicBezTo>
                    <a:cubicBezTo>
                      <a:pt x="132" y="184"/>
                      <a:pt x="137" y="152"/>
                      <a:pt x="136" y="134"/>
                    </a:cubicBezTo>
                    <a:cubicBezTo>
                      <a:pt x="135" y="116"/>
                      <a:pt x="134" y="98"/>
                      <a:pt x="129" y="85"/>
                    </a:cubicBezTo>
                    <a:cubicBezTo>
                      <a:pt x="124" y="72"/>
                      <a:pt x="116" y="60"/>
                      <a:pt x="108" y="53"/>
                    </a:cubicBezTo>
                    <a:cubicBezTo>
                      <a:pt x="100" y="46"/>
                      <a:pt x="90" y="43"/>
                      <a:pt x="82" y="43"/>
                    </a:cubicBezTo>
                    <a:cubicBezTo>
                      <a:pt x="74" y="43"/>
                      <a:pt x="68" y="42"/>
                      <a:pt x="61" y="53"/>
                    </a:cubicBezTo>
                    <a:cubicBezTo>
                      <a:pt x="54" y="64"/>
                      <a:pt x="46" y="88"/>
                      <a:pt x="42" y="111"/>
                    </a:cubicBezTo>
                    <a:cubicBezTo>
                      <a:pt x="38" y="134"/>
                      <a:pt x="36" y="167"/>
                      <a:pt x="39" y="193"/>
                    </a:cubicBezTo>
                    <a:cubicBezTo>
                      <a:pt x="42" y="219"/>
                      <a:pt x="51" y="248"/>
                      <a:pt x="58" y="264"/>
                    </a:cubicBezTo>
                    <a:cubicBezTo>
                      <a:pt x="65" y="280"/>
                      <a:pt x="78" y="287"/>
                      <a:pt x="84" y="292"/>
                    </a:cubicBezTo>
                    <a:cubicBezTo>
                      <a:pt x="90" y="297"/>
                      <a:pt x="94" y="295"/>
                      <a:pt x="97" y="295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chemeClr val="bg1">
                      <a:alpha val="49001"/>
                    </a:schemeClr>
                  </a:gs>
                  <a:gs pos="50000">
                    <a:srgbClr val="0000FF">
                      <a:alpha val="45000"/>
                    </a:srgbClr>
                  </a:gs>
                  <a:gs pos="100000">
                    <a:schemeClr val="bg1">
                      <a:alpha val="49001"/>
                    </a:schemeClr>
                  </a:gs>
                </a:gsLst>
                <a:lin ang="0" scaled="1"/>
              </a:gradFill>
              <a:ln w="9525" cap="flat" cmpd="sng">
                <a:solidFill>
                  <a:srgbClr val="0000FF">
                    <a:alpha val="50000"/>
                  </a:srgbClr>
                </a:solidFill>
                <a:prstDash val="solid"/>
                <a:round/>
                <a:headEnd type="none" w="lg" len="lg"/>
                <a:tailEnd type="none" w="lg" len="lg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 dirty="0">
                  <a:latin typeface="+mn-lt"/>
                </a:endParaRPr>
              </a:p>
            </p:txBody>
          </p:sp>
        </p:grpSp>
        <p:grpSp>
          <p:nvGrpSpPr>
            <p:cNvPr id="75" name="Group 112"/>
            <p:cNvGrpSpPr>
              <a:grpSpLocks/>
            </p:cNvGrpSpPr>
            <p:nvPr/>
          </p:nvGrpSpPr>
          <p:grpSpPr bwMode="auto">
            <a:xfrm>
              <a:off x="3973" y="193"/>
              <a:ext cx="134" cy="385"/>
              <a:chOff x="276" y="191"/>
              <a:chExt cx="161" cy="385"/>
            </a:xfrm>
          </p:grpSpPr>
          <p:sp>
            <p:nvSpPr>
              <p:cNvPr id="144" name="Oval 113"/>
              <p:cNvSpPr>
                <a:spLocks noChangeArrowheads="1"/>
              </p:cNvSpPr>
              <p:nvPr/>
            </p:nvSpPr>
            <p:spPr bwMode="auto">
              <a:xfrm>
                <a:off x="336" y="480"/>
                <a:ext cx="48" cy="96"/>
              </a:xfrm>
              <a:prstGeom prst="ellipse">
                <a:avLst/>
              </a:prstGeom>
              <a:noFill/>
              <a:ln w="9525">
                <a:solidFill>
                  <a:schemeClr val="tx2"/>
                </a:solidFill>
                <a:round/>
                <a:headEnd type="none" w="lg" len="lg"/>
                <a:tailEnd type="none" w="lg" len="lg"/>
              </a:ln>
            </p:spPr>
            <p:txBody>
              <a:bodyPr wrap="none" anchor="ctr"/>
              <a:lstStyle/>
              <a:p>
                <a:endParaRPr lang="ru-RU">
                  <a:latin typeface="Georgia" pitchFamily="18" charset="0"/>
                </a:endParaRPr>
              </a:p>
            </p:txBody>
          </p:sp>
          <p:sp>
            <p:nvSpPr>
              <p:cNvPr id="145" name="Freeform 114"/>
              <p:cNvSpPr>
                <a:spLocks/>
              </p:cNvSpPr>
              <p:nvPr/>
            </p:nvSpPr>
            <p:spPr bwMode="auto">
              <a:xfrm>
                <a:off x="276" y="191"/>
                <a:ext cx="161" cy="366"/>
              </a:xfrm>
              <a:custGeom>
                <a:avLst/>
                <a:gdLst/>
                <a:ahLst/>
                <a:cxnLst>
                  <a:cxn ang="0">
                    <a:pos x="97" y="295"/>
                  </a:cxn>
                  <a:cxn ang="0">
                    <a:pos x="88" y="363"/>
                  </a:cxn>
                  <a:cxn ang="0">
                    <a:pos x="51" y="319"/>
                  </a:cxn>
                  <a:cxn ang="0">
                    <a:pos x="6" y="216"/>
                  </a:cxn>
                  <a:cxn ang="0">
                    <a:pos x="13" y="95"/>
                  </a:cxn>
                  <a:cxn ang="0">
                    <a:pos x="37" y="25"/>
                  </a:cxn>
                  <a:cxn ang="0">
                    <a:pos x="82" y="0"/>
                  </a:cxn>
                  <a:cxn ang="0">
                    <a:pos x="130" y="25"/>
                  </a:cxn>
                  <a:cxn ang="0">
                    <a:pos x="156" y="81"/>
                  </a:cxn>
                  <a:cxn ang="0">
                    <a:pos x="159" y="198"/>
                  </a:cxn>
                  <a:cxn ang="0">
                    <a:pos x="145" y="198"/>
                  </a:cxn>
                  <a:cxn ang="0">
                    <a:pos x="133" y="195"/>
                  </a:cxn>
                  <a:cxn ang="0">
                    <a:pos x="136" y="134"/>
                  </a:cxn>
                  <a:cxn ang="0">
                    <a:pos x="129" y="85"/>
                  </a:cxn>
                  <a:cxn ang="0">
                    <a:pos x="108" y="53"/>
                  </a:cxn>
                  <a:cxn ang="0">
                    <a:pos x="82" y="43"/>
                  </a:cxn>
                  <a:cxn ang="0">
                    <a:pos x="61" y="53"/>
                  </a:cxn>
                  <a:cxn ang="0">
                    <a:pos x="42" y="111"/>
                  </a:cxn>
                  <a:cxn ang="0">
                    <a:pos x="39" y="193"/>
                  </a:cxn>
                  <a:cxn ang="0">
                    <a:pos x="58" y="264"/>
                  </a:cxn>
                  <a:cxn ang="0">
                    <a:pos x="84" y="292"/>
                  </a:cxn>
                  <a:cxn ang="0">
                    <a:pos x="97" y="295"/>
                  </a:cxn>
                </a:cxnLst>
                <a:rect l="0" t="0" r="r" b="b"/>
                <a:pathLst>
                  <a:path w="161" h="367">
                    <a:moveTo>
                      <a:pt x="97" y="295"/>
                    </a:moveTo>
                    <a:cubicBezTo>
                      <a:pt x="98" y="308"/>
                      <a:pt x="96" y="359"/>
                      <a:pt x="88" y="363"/>
                    </a:cubicBezTo>
                    <a:cubicBezTo>
                      <a:pt x="80" y="367"/>
                      <a:pt x="65" y="344"/>
                      <a:pt x="51" y="319"/>
                    </a:cubicBezTo>
                    <a:cubicBezTo>
                      <a:pt x="37" y="294"/>
                      <a:pt x="12" y="253"/>
                      <a:pt x="6" y="216"/>
                    </a:cubicBezTo>
                    <a:cubicBezTo>
                      <a:pt x="0" y="179"/>
                      <a:pt x="8" y="127"/>
                      <a:pt x="13" y="95"/>
                    </a:cubicBezTo>
                    <a:cubicBezTo>
                      <a:pt x="18" y="63"/>
                      <a:pt x="25" y="41"/>
                      <a:pt x="37" y="25"/>
                    </a:cubicBezTo>
                    <a:cubicBezTo>
                      <a:pt x="49" y="9"/>
                      <a:pt x="67" y="0"/>
                      <a:pt x="82" y="0"/>
                    </a:cubicBezTo>
                    <a:cubicBezTo>
                      <a:pt x="97" y="0"/>
                      <a:pt x="118" y="11"/>
                      <a:pt x="130" y="25"/>
                    </a:cubicBezTo>
                    <a:cubicBezTo>
                      <a:pt x="142" y="39"/>
                      <a:pt x="151" y="52"/>
                      <a:pt x="156" y="81"/>
                    </a:cubicBezTo>
                    <a:cubicBezTo>
                      <a:pt x="161" y="110"/>
                      <a:pt x="161" y="179"/>
                      <a:pt x="159" y="198"/>
                    </a:cubicBezTo>
                    <a:cubicBezTo>
                      <a:pt x="157" y="217"/>
                      <a:pt x="149" y="198"/>
                      <a:pt x="145" y="198"/>
                    </a:cubicBezTo>
                    <a:cubicBezTo>
                      <a:pt x="141" y="198"/>
                      <a:pt x="134" y="206"/>
                      <a:pt x="133" y="195"/>
                    </a:cubicBezTo>
                    <a:cubicBezTo>
                      <a:pt x="132" y="184"/>
                      <a:pt x="137" y="152"/>
                      <a:pt x="136" y="134"/>
                    </a:cubicBezTo>
                    <a:cubicBezTo>
                      <a:pt x="135" y="116"/>
                      <a:pt x="134" y="98"/>
                      <a:pt x="129" y="85"/>
                    </a:cubicBezTo>
                    <a:cubicBezTo>
                      <a:pt x="124" y="72"/>
                      <a:pt x="116" y="60"/>
                      <a:pt x="108" y="53"/>
                    </a:cubicBezTo>
                    <a:cubicBezTo>
                      <a:pt x="100" y="46"/>
                      <a:pt x="90" y="43"/>
                      <a:pt x="82" y="43"/>
                    </a:cubicBezTo>
                    <a:cubicBezTo>
                      <a:pt x="74" y="43"/>
                      <a:pt x="68" y="42"/>
                      <a:pt x="61" y="53"/>
                    </a:cubicBezTo>
                    <a:cubicBezTo>
                      <a:pt x="54" y="64"/>
                      <a:pt x="46" y="88"/>
                      <a:pt x="42" y="111"/>
                    </a:cubicBezTo>
                    <a:cubicBezTo>
                      <a:pt x="38" y="134"/>
                      <a:pt x="36" y="167"/>
                      <a:pt x="39" y="193"/>
                    </a:cubicBezTo>
                    <a:cubicBezTo>
                      <a:pt x="42" y="219"/>
                      <a:pt x="51" y="248"/>
                      <a:pt x="58" y="264"/>
                    </a:cubicBezTo>
                    <a:cubicBezTo>
                      <a:pt x="65" y="280"/>
                      <a:pt x="78" y="287"/>
                      <a:pt x="84" y="292"/>
                    </a:cubicBezTo>
                    <a:cubicBezTo>
                      <a:pt x="90" y="297"/>
                      <a:pt x="94" y="295"/>
                      <a:pt x="97" y="295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chemeClr val="bg1">
                      <a:alpha val="49001"/>
                    </a:schemeClr>
                  </a:gs>
                  <a:gs pos="50000">
                    <a:srgbClr val="0000FF">
                      <a:alpha val="45000"/>
                    </a:srgbClr>
                  </a:gs>
                  <a:gs pos="100000">
                    <a:schemeClr val="bg1">
                      <a:alpha val="49001"/>
                    </a:schemeClr>
                  </a:gs>
                </a:gsLst>
                <a:lin ang="0" scaled="1"/>
              </a:gradFill>
              <a:ln w="9525" cap="flat" cmpd="sng">
                <a:solidFill>
                  <a:srgbClr val="0000FF">
                    <a:alpha val="50000"/>
                  </a:srgbClr>
                </a:solidFill>
                <a:prstDash val="solid"/>
                <a:round/>
                <a:headEnd type="none" w="lg" len="lg"/>
                <a:tailEnd type="none" w="lg" len="lg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 dirty="0">
                  <a:latin typeface="+mn-lt"/>
                </a:endParaRPr>
              </a:p>
            </p:txBody>
          </p:sp>
        </p:grpSp>
        <p:grpSp>
          <p:nvGrpSpPr>
            <p:cNvPr id="76" name="Group 115"/>
            <p:cNvGrpSpPr>
              <a:grpSpLocks/>
            </p:cNvGrpSpPr>
            <p:nvPr/>
          </p:nvGrpSpPr>
          <p:grpSpPr bwMode="auto">
            <a:xfrm>
              <a:off x="4398" y="193"/>
              <a:ext cx="135" cy="385"/>
              <a:chOff x="275" y="191"/>
              <a:chExt cx="162" cy="385"/>
            </a:xfrm>
          </p:grpSpPr>
          <p:sp>
            <p:nvSpPr>
              <p:cNvPr id="142" name="Oval 116"/>
              <p:cNvSpPr>
                <a:spLocks noChangeArrowheads="1"/>
              </p:cNvSpPr>
              <p:nvPr/>
            </p:nvSpPr>
            <p:spPr bwMode="auto">
              <a:xfrm>
                <a:off x="336" y="480"/>
                <a:ext cx="48" cy="96"/>
              </a:xfrm>
              <a:prstGeom prst="ellipse">
                <a:avLst/>
              </a:prstGeom>
              <a:noFill/>
              <a:ln w="9525">
                <a:solidFill>
                  <a:schemeClr val="tx2"/>
                </a:solidFill>
                <a:round/>
                <a:headEnd type="none" w="lg" len="lg"/>
                <a:tailEnd type="none" w="lg" len="lg"/>
              </a:ln>
            </p:spPr>
            <p:txBody>
              <a:bodyPr wrap="none" anchor="ctr"/>
              <a:lstStyle/>
              <a:p>
                <a:endParaRPr lang="ru-RU">
                  <a:latin typeface="Georgia" pitchFamily="18" charset="0"/>
                </a:endParaRPr>
              </a:p>
            </p:txBody>
          </p:sp>
          <p:sp>
            <p:nvSpPr>
              <p:cNvPr id="143" name="Freeform 117"/>
              <p:cNvSpPr>
                <a:spLocks/>
              </p:cNvSpPr>
              <p:nvPr/>
            </p:nvSpPr>
            <p:spPr bwMode="auto">
              <a:xfrm>
                <a:off x="275" y="191"/>
                <a:ext cx="162" cy="366"/>
              </a:xfrm>
              <a:custGeom>
                <a:avLst/>
                <a:gdLst/>
                <a:ahLst/>
                <a:cxnLst>
                  <a:cxn ang="0">
                    <a:pos x="97" y="295"/>
                  </a:cxn>
                  <a:cxn ang="0">
                    <a:pos x="88" y="363"/>
                  </a:cxn>
                  <a:cxn ang="0">
                    <a:pos x="51" y="319"/>
                  </a:cxn>
                  <a:cxn ang="0">
                    <a:pos x="6" y="216"/>
                  </a:cxn>
                  <a:cxn ang="0">
                    <a:pos x="13" y="95"/>
                  </a:cxn>
                  <a:cxn ang="0">
                    <a:pos x="37" y="25"/>
                  </a:cxn>
                  <a:cxn ang="0">
                    <a:pos x="82" y="0"/>
                  </a:cxn>
                  <a:cxn ang="0">
                    <a:pos x="130" y="25"/>
                  </a:cxn>
                  <a:cxn ang="0">
                    <a:pos x="156" y="81"/>
                  </a:cxn>
                  <a:cxn ang="0">
                    <a:pos x="159" y="198"/>
                  </a:cxn>
                  <a:cxn ang="0">
                    <a:pos x="145" y="198"/>
                  </a:cxn>
                  <a:cxn ang="0">
                    <a:pos x="133" y="195"/>
                  </a:cxn>
                  <a:cxn ang="0">
                    <a:pos x="136" y="134"/>
                  </a:cxn>
                  <a:cxn ang="0">
                    <a:pos x="129" y="85"/>
                  </a:cxn>
                  <a:cxn ang="0">
                    <a:pos x="108" y="53"/>
                  </a:cxn>
                  <a:cxn ang="0">
                    <a:pos x="82" y="43"/>
                  </a:cxn>
                  <a:cxn ang="0">
                    <a:pos x="61" y="53"/>
                  </a:cxn>
                  <a:cxn ang="0">
                    <a:pos x="42" y="111"/>
                  </a:cxn>
                  <a:cxn ang="0">
                    <a:pos x="39" y="193"/>
                  </a:cxn>
                  <a:cxn ang="0">
                    <a:pos x="58" y="264"/>
                  </a:cxn>
                  <a:cxn ang="0">
                    <a:pos x="84" y="292"/>
                  </a:cxn>
                  <a:cxn ang="0">
                    <a:pos x="97" y="295"/>
                  </a:cxn>
                </a:cxnLst>
                <a:rect l="0" t="0" r="r" b="b"/>
                <a:pathLst>
                  <a:path w="161" h="367">
                    <a:moveTo>
                      <a:pt x="97" y="295"/>
                    </a:moveTo>
                    <a:cubicBezTo>
                      <a:pt x="98" y="308"/>
                      <a:pt x="96" y="359"/>
                      <a:pt x="88" y="363"/>
                    </a:cubicBezTo>
                    <a:cubicBezTo>
                      <a:pt x="80" y="367"/>
                      <a:pt x="65" y="344"/>
                      <a:pt x="51" y="319"/>
                    </a:cubicBezTo>
                    <a:cubicBezTo>
                      <a:pt x="37" y="294"/>
                      <a:pt x="12" y="253"/>
                      <a:pt x="6" y="216"/>
                    </a:cubicBezTo>
                    <a:cubicBezTo>
                      <a:pt x="0" y="179"/>
                      <a:pt x="8" y="127"/>
                      <a:pt x="13" y="95"/>
                    </a:cubicBezTo>
                    <a:cubicBezTo>
                      <a:pt x="18" y="63"/>
                      <a:pt x="25" y="41"/>
                      <a:pt x="37" y="25"/>
                    </a:cubicBezTo>
                    <a:cubicBezTo>
                      <a:pt x="49" y="9"/>
                      <a:pt x="67" y="0"/>
                      <a:pt x="82" y="0"/>
                    </a:cubicBezTo>
                    <a:cubicBezTo>
                      <a:pt x="97" y="0"/>
                      <a:pt x="118" y="11"/>
                      <a:pt x="130" y="25"/>
                    </a:cubicBezTo>
                    <a:cubicBezTo>
                      <a:pt x="142" y="39"/>
                      <a:pt x="151" y="52"/>
                      <a:pt x="156" y="81"/>
                    </a:cubicBezTo>
                    <a:cubicBezTo>
                      <a:pt x="161" y="110"/>
                      <a:pt x="161" y="179"/>
                      <a:pt x="159" y="198"/>
                    </a:cubicBezTo>
                    <a:cubicBezTo>
                      <a:pt x="157" y="217"/>
                      <a:pt x="149" y="198"/>
                      <a:pt x="145" y="198"/>
                    </a:cubicBezTo>
                    <a:cubicBezTo>
                      <a:pt x="141" y="198"/>
                      <a:pt x="134" y="206"/>
                      <a:pt x="133" y="195"/>
                    </a:cubicBezTo>
                    <a:cubicBezTo>
                      <a:pt x="132" y="184"/>
                      <a:pt x="137" y="152"/>
                      <a:pt x="136" y="134"/>
                    </a:cubicBezTo>
                    <a:cubicBezTo>
                      <a:pt x="135" y="116"/>
                      <a:pt x="134" y="98"/>
                      <a:pt x="129" y="85"/>
                    </a:cubicBezTo>
                    <a:cubicBezTo>
                      <a:pt x="124" y="72"/>
                      <a:pt x="116" y="60"/>
                      <a:pt x="108" y="53"/>
                    </a:cubicBezTo>
                    <a:cubicBezTo>
                      <a:pt x="100" y="46"/>
                      <a:pt x="90" y="43"/>
                      <a:pt x="82" y="43"/>
                    </a:cubicBezTo>
                    <a:cubicBezTo>
                      <a:pt x="74" y="43"/>
                      <a:pt x="68" y="42"/>
                      <a:pt x="61" y="53"/>
                    </a:cubicBezTo>
                    <a:cubicBezTo>
                      <a:pt x="54" y="64"/>
                      <a:pt x="46" y="88"/>
                      <a:pt x="42" y="111"/>
                    </a:cubicBezTo>
                    <a:cubicBezTo>
                      <a:pt x="38" y="134"/>
                      <a:pt x="36" y="167"/>
                      <a:pt x="39" y="193"/>
                    </a:cubicBezTo>
                    <a:cubicBezTo>
                      <a:pt x="42" y="219"/>
                      <a:pt x="51" y="248"/>
                      <a:pt x="58" y="264"/>
                    </a:cubicBezTo>
                    <a:cubicBezTo>
                      <a:pt x="65" y="280"/>
                      <a:pt x="78" y="287"/>
                      <a:pt x="84" y="292"/>
                    </a:cubicBezTo>
                    <a:cubicBezTo>
                      <a:pt x="90" y="297"/>
                      <a:pt x="94" y="295"/>
                      <a:pt x="97" y="295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chemeClr val="bg1">
                      <a:alpha val="49001"/>
                    </a:schemeClr>
                  </a:gs>
                  <a:gs pos="50000">
                    <a:srgbClr val="0000FF">
                      <a:alpha val="45000"/>
                    </a:srgbClr>
                  </a:gs>
                  <a:gs pos="100000">
                    <a:schemeClr val="bg1">
                      <a:alpha val="49001"/>
                    </a:schemeClr>
                  </a:gs>
                </a:gsLst>
                <a:lin ang="0" scaled="1"/>
              </a:gradFill>
              <a:ln w="9525" cap="flat" cmpd="sng">
                <a:solidFill>
                  <a:srgbClr val="0000FF">
                    <a:alpha val="50000"/>
                  </a:srgbClr>
                </a:solidFill>
                <a:prstDash val="solid"/>
                <a:round/>
                <a:headEnd type="none" w="lg" len="lg"/>
                <a:tailEnd type="none" w="lg" len="lg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 dirty="0">
                  <a:latin typeface="+mn-lt"/>
                </a:endParaRPr>
              </a:p>
            </p:txBody>
          </p:sp>
        </p:grpSp>
        <p:grpSp>
          <p:nvGrpSpPr>
            <p:cNvPr id="77" name="Group 118"/>
            <p:cNvGrpSpPr>
              <a:grpSpLocks/>
            </p:cNvGrpSpPr>
            <p:nvPr/>
          </p:nvGrpSpPr>
          <p:grpSpPr bwMode="auto">
            <a:xfrm>
              <a:off x="4878" y="193"/>
              <a:ext cx="135" cy="385"/>
              <a:chOff x="274" y="191"/>
              <a:chExt cx="162" cy="385"/>
            </a:xfrm>
          </p:grpSpPr>
          <p:sp>
            <p:nvSpPr>
              <p:cNvPr id="140" name="Oval 119"/>
              <p:cNvSpPr>
                <a:spLocks noChangeArrowheads="1"/>
              </p:cNvSpPr>
              <p:nvPr/>
            </p:nvSpPr>
            <p:spPr bwMode="auto">
              <a:xfrm>
                <a:off x="336" y="480"/>
                <a:ext cx="48" cy="96"/>
              </a:xfrm>
              <a:prstGeom prst="ellipse">
                <a:avLst/>
              </a:prstGeom>
              <a:noFill/>
              <a:ln w="9525">
                <a:solidFill>
                  <a:schemeClr val="tx2"/>
                </a:solidFill>
                <a:round/>
                <a:headEnd type="none" w="lg" len="lg"/>
                <a:tailEnd type="none" w="lg" len="lg"/>
              </a:ln>
            </p:spPr>
            <p:txBody>
              <a:bodyPr wrap="none" anchor="ctr"/>
              <a:lstStyle/>
              <a:p>
                <a:endParaRPr lang="ru-RU">
                  <a:latin typeface="Georgia" pitchFamily="18" charset="0"/>
                </a:endParaRPr>
              </a:p>
            </p:txBody>
          </p:sp>
          <p:sp>
            <p:nvSpPr>
              <p:cNvPr id="141" name="Freeform 120"/>
              <p:cNvSpPr>
                <a:spLocks/>
              </p:cNvSpPr>
              <p:nvPr/>
            </p:nvSpPr>
            <p:spPr bwMode="auto">
              <a:xfrm>
                <a:off x="274" y="191"/>
                <a:ext cx="162" cy="366"/>
              </a:xfrm>
              <a:custGeom>
                <a:avLst/>
                <a:gdLst/>
                <a:ahLst/>
                <a:cxnLst>
                  <a:cxn ang="0">
                    <a:pos x="97" y="295"/>
                  </a:cxn>
                  <a:cxn ang="0">
                    <a:pos x="88" y="363"/>
                  </a:cxn>
                  <a:cxn ang="0">
                    <a:pos x="51" y="319"/>
                  </a:cxn>
                  <a:cxn ang="0">
                    <a:pos x="6" y="216"/>
                  </a:cxn>
                  <a:cxn ang="0">
                    <a:pos x="13" y="95"/>
                  </a:cxn>
                  <a:cxn ang="0">
                    <a:pos x="37" y="25"/>
                  </a:cxn>
                  <a:cxn ang="0">
                    <a:pos x="82" y="0"/>
                  </a:cxn>
                  <a:cxn ang="0">
                    <a:pos x="130" y="25"/>
                  </a:cxn>
                  <a:cxn ang="0">
                    <a:pos x="156" y="81"/>
                  </a:cxn>
                  <a:cxn ang="0">
                    <a:pos x="159" y="198"/>
                  </a:cxn>
                  <a:cxn ang="0">
                    <a:pos x="145" y="198"/>
                  </a:cxn>
                  <a:cxn ang="0">
                    <a:pos x="133" y="195"/>
                  </a:cxn>
                  <a:cxn ang="0">
                    <a:pos x="136" y="134"/>
                  </a:cxn>
                  <a:cxn ang="0">
                    <a:pos x="129" y="85"/>
                  </a:cxn>
                  <a:cxn ang="0">
                    <a:pos x="108" y="53"/>
                  </a:cxn>
                  <a:cxn ang="0">
                    <a:pos x="82" y="43"/>
                  </a:cxn>
                  <a:cxn ang="0">
                    <a:pos x="61" y="53"/>
                  </a:cxn>
                  <a:cxn ang="0">
                    <a:pos x="42" y="111"/>
                  </a:cxn>
                  <a:cxn ang="0">
                    <a:pos x="39" y="193"/>
                  </a:cxn>
                  <a:cxn ang="0">
                    <a:pos x="58" y="264"/>
                  </a:cxn>
                  <a:cxn ang="0">
                    <a:pos x="84" y="292"/>
                  </a:cxn>
                  <a:cxn ang="0">
                    <a:pos x="97" y="295"/>
                  </a:cxn>
                </a:cxnLst>
                <a:rect l="0" t="0" r="r" b="b"/>
                <a:pathLst>
                  <a:path w="161" h="367">
                    <a:moveTo>
                      <a:pt x="97" y="295"/>
                    </a:moveTo>
                    <a:cubicBezTo>
                      <a:pt x="98" y="308"/>
                      <a:pt x="96" y="359"/>
                      <a:pt x="88" y="363"/>
                    </a:cubicBezTo>
                    <a:cubicBezTo>
                      <a:pt x="80" y="367"/>
                      <a:pt x="65" y="344"/>
                      <a:pt x="51" y="319"/>
                    </a:cubicBezTo>
                    <a:cubicBezTo>
                      <a:pt x="37" y="294"/>
                      <a:pt x="12" y="253"/>
                      <a:pt x="6" y="216"/>
                    </a:cubicBezTo>
                    <a:cubicBezTo>
                      <a:pt x="0" y="179"/>
                      <a:pt x="8" y="127"/>
                      <a:pt x="13" y="95"/>
                    </a:cubicBezTo>
                    <a:cubicBezTo>
                      <a:pt x="18" y="63"/>
                      <a:pt x="25" y="41"/>
                      <a:pt x="37" y="25"/>
                    </a:cubicBezTo>
                    <a:cubicBezTo>
                      <a:pt x="49" y="9"/>
                      <a:pt x="67" y="0"/>
                      <a:pt x="82" y="0"/>
                    </a:cubicBezTo>
                    <a:cubicBezTo>
                      <a:pt x="97" y="0"/>
                      <a:pt x="118" y="11"/>
                      <a:pt x="130" y="25"/>
                    </a:cubicBezTo>
                    <a:cubicBezTo>
                      <a:pt x="142" y="39"/>
                      <a:pt x="151" y="52"/>
                      <a:pt x="156" y="81"/>
                    </a:cubicBezTo>
                    <a:cubicBezTo>
                      <a:pt x="161" y="110"/>
                      <a:pt x="161" y="179"/>
                      <a:pt x="159" y="198"/>
                    </a:cubicBezTo>
                    <a:cubicBezTo>
                      <a:pt x="157" y="217"/>
                      <a:pt x="149" y="198"/>
                      <a:pt x="145" y="198"/>
                    </a:cubicBezTo>
                    <a:cubicBezTo>
                      <a:pt x="141" y="198"/>
                      <a:pt x="134" y="206"/>
                      <a:pt x="133" y="195"/>
                    </a:cubicBezTo>
                    <a:cubicBezTo>
                      <a:pt x="132" y="184"/>
                      <a:pt x="137" y="152"/>
                      <a:pt x="136" y="134"/>
                    </a:cubicBezTo>
                    <a:cubicBezTo>
                      <a:pt x="135" y="116"/>
                      <a:pt x="134" y="98"/>
                      <a:pt x="129" y="85"/>
                    </a:cubicBezTo>
                    <a:cubicBezTo>
                      <a:pt x="124" y="72"/>
                      <a:pt x="116" y="60"/>
                      <a:pt x="108" y="53"/>
                    </a:cubicBezTo>
                    <a:cubicBezTo>
                      <a:pt x="100" y="46"/>
                      <a:pt x="90" y="43"/>
                      <a:pt x="82" y="43"/>
                    </a:cubicBezTo>
                    <a:cubicBezTo>
                      <a:pt x="74" y="43"/>
                      <a:pt x="68" y="42"/>
                      <a:pt x="61" y="53"/>
                    </a:cubicBezTo>
                    <a:cubicBezTo>
                      <a:pt x="54" y="64"/>
                      <a:pt x="46" y="88"/>
                      <a:pt x="42" y="111"/>
                    </a:cubicBezTo>
                    <a:cubicBezTo>
                      <a:pt x="38" y="134"/>
                      <a:pt x="36" y="167"/>
                      <a:pt x="39" y="193"/>
                    </a:cubicBezTo>
                    <a:cubicBezTo>
                      <a:pt x="42" y="219"/>
                      <a:pt x="51" y="248"/>
                      <a:pt x="58" y="264"/>
                    </a:cubicBezTo>
                    <a:cubicBezTo>
                      <a:pt x="65" y="280"/>
                      <a:pt x="78" y="287"/>
                      <a:pt x="84" y="292"/>
                    </a:cubicBezTo>
                    <a:cubicBezTo>
                      <a:pt x="90" y="297"/>
                      <a:pt x="94" y="295"/>
                      <a:pt x="97" y="295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chemeClr val="bg1">
                      <a:alpha val="49001"/>
                    </a:schemeClr>
                  </a:gs>
                  <a:gs pos="50000">
                    <a:srgbClr val="0000FF">
                      <a:alpha val="45000"/>
                    </a:srgbClr>
                  </a:gs>
                  <a:gs pos="100000">
                    <a:schemeClr val="bg1">
                      <a:alpha val="49001"/>
                    </a:schemeClr>
                  </a:gs>
                </a:gsLst>
                <a:lin ang="0" scaled="1"/>
              </a:gradFill>
              <a:ln w="9525" cap="flat" cmpd="sng">
                <a:solidFill>
                  <a:srgbClr val="0000FF">
                    <a:alpha val="50000"/>
                  </a:srgbClr>
                </a:solidFill>
                <a:prstDash val="solid"/>
                <a:round/>
                <a:headEnd type="none" w="lg" len="lg"/>
                <a:tailEnd type="none" w="lg" len="lg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 dirty="0">
                  <a:latin typeface="+mn-lt"/>
                </a:endParaRPr>
              </a:p>
            </p:txBody>
          </p:sp>
        </p:grpSp>
        <p:sp>
          <p:nvSpPr>
            <p:cNvPr id="134" name="Freeform 121"/>
            <p:cNvSpPr>
              <a:spLocks/>
            </p:cNvSpPr>
            <p:nvPr/>
          </p:nvSpPr>
          <p:spPr bwMode="auto">
            <a:xfrm>
              <a:off x="4727" y="1560"/>
              <a:ext cx="206" cy="2377"/>
            </a:xfrm>
            <a:custGeom>
              <a:avLst/>
              <a:gdLst>
                <a:gd name="T0" fmla="*/ 206 w 206"/>
                <a:gd name="T1" fmla="*/ 2377 h 2377"/>
                <a:gd name="T2" fmla="*/ 86 w 206"/>
                <a:gd name="T3" fmla="*/ 2100 h 2377"/>
                <a:gd name="T4" fmla="*/ 9 w 206"/>
                <a:gd name="T5" fmla="*/ 1200 h 2377"/>
                <a:gd name="T6" fmla="*/ 33 w 206"/>
                <a:gd name="T7" fmla="*/ 0 h 237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06"/>
                <a:gd name="T13" fmla="*/ 0 h 2377"/>
                <a:gd name="T14" fmla="*/ 206 w 206"/>
                <a:gd name="T15" fmla="*/ 2377 h 237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06" h="2377">
                  <a:moveTo>
                    <a:pt x="206" y="2377"/>
                  </a:moveTo>
                  <a:cubicBezTo>
                    <a:pt x="166" y="2331"/>
                    <a:pt x="119" y="2296"/>
                    <a:pt x="86" y="2100"/>
                  </a:cubicBezTo>
                  <a:cubicBezTo>
                    <a:pt x="53" y="1904"/>
                    <a:pt x="18" y="1550"/>
                    <a:pt x="9" y="1200"/>
                  </a:cubicBezTo>
                  <a:cubicBezTo>
                    <a:pt x="0" y="850"/>
                    <a:pt x="28" y="250"/>
                    <a:pt x="33" y="0"/>
                  </a:cubicBezTo>
                </a:path>
              </a:pathLst>
            </a:custGeom>
            <a:noFill/>
            <a:ln w="9525">
              <a:solidFill>
                <a:srgbClr val="0099FF">
                  <a:alpha val="50195"/>
                </a:srgbClr>
              </a:solidFill>
              <a:round/>
              <a:headEnd type="none" w="lg" len="lg"/>
              <a:tailEnd type="none" w="lg" len="lg"/>
            </a:ln>
          </p:spPr>
          <p:txBody>
            <a:bodyPr/>
            <a:lstStyle/>
            <a:p>
              <a:endParaRPr lang="ru-RU">
                <a:latin typeface="Georgia" pitchFamily="18" charset="0"/>
              </a:endParaRPr>
            </a:p>
          </p:txBody>
        </p:sp>
        <p:sp>
          <p:nvSpPr>
            <p:cNvPr id="135" name="Freeform 122"/>
            <p:cNvSpPr>
              <a:spLocks/>
            </p:cNvSpPr>
            <p:nvPr/>
          </p:nvSpPr>
          <p:spPr bwMode="auto">
            <a:xfrm>
              <a:off x="3892" y="2161"/>
              <a:ext cx="320" cy="1872"/>
            </a:xfrm>
            <a:custGeom>
              <a:avLst/>
              <a:gdLst>
                <a:gd name="T0" fmla="*/ 384 w 384"/>
                <a:gd name="T1" fmla="*/ 1248 h 1248"/>
                <a:gd name="T2" fmla="*/ 240 w 384"/>
                <a:gd name="T3" fmla="*/ 1104 h 1248"/>
                <a:gd name="T4" fmla="*/ 96 w 384"/>
                <a:gd name="T5" fmla="*/ 672 h 1248"/>
                <a:gd name="T6" fmla="*/ 0 w 384"/>
                <a:gd name="T7" fmla="*/ 0 h 124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84"/>
                <a:gd name="T13" fmla="*/ 0 h 1248"/>
                <a:gd name="T14" fmla="*/ 384 w 384"/>
                <a:gd name="T15" fmla="*/ 1248 h 124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84" h="1248">
                  <a:moveTo>
                    <a:pt x="384" y="1248"/>
                  </a:moveTo>
                  <a:cubicBezTo>
                    <a:pt x="336" y="1224"/>
                    <a:pt x="288" y="1200"/>
                    <a:pt x="240" y="1104"/>
                  </a:cubicBezTo>
                  <a:cubicBezTo>
                    <a:pt x="192" y="1008"/>
                    <a:pt x="136" y="856"/>
                    <a:pt x="96" y="672"/>
                  </a:cubicBezTo>
                  <a:cubicBezTo>
                    <a:pt x="56" y="488"/>
                    <a:pt x="28" y="244"/>
                    <a:pt x="0" y="0"/>
                  </a:cubicBezTo>
                </a:path>
              </a:pathLst>
            </a:custGeom>
            <a:noFill/>
            <a:ln w="9525">
              <a:solidFill>
                <a:srgbClr val="0099FF">
                  <a:alpha val="50195"/>
                </a:srgbClr>
              </a:solidFill>
              <a:round/>
              <a:headEnd type="none" w="lg" len="lg"/>
              <a:tailEnd type="none" w="lg" len="lg"/>
            </a:ln>
          </p:spPr>
          <p:txBody>
            <a:bodyPr/>
            <a:lstStyle/>
            <a:p>
              <a:endParaRPr lang="ru-RU">
                <a:latin typeface="Georgia" pitchFamily="18" charset="0"/>
              </a:endParaRPr>
            </a:p>
          </p:txBody>
        </p:sp>
        <p:sp>
          <p:nvSpPr>
            <p:cNvPr id="136" name="Freeform 123"/>
            <p:cNvSpPr>
              <a:spLocks/>
            </p:cNvSpPr>
            <p:nvPr/>
          </p:nvSpPr>
          <p:spPr bwMode="auto">
            <a:xfrm>
              <a:off x="3011" y="2785"/>
              <a:ext cx="321" cy="1296"/>
            </a:xfrm>
            <a:custGeom>
              <a:avLst/>
              <a:gdLst>
                <a:gd name="T0" fmla="*/ 384 w 384"/>
                <a:gd name="T1" fmla="*/ 1248 h 1248"/>
                <a:gd name="T2" fmla="*/ 240 w 384"/>
                <a:gd name="T3" fmla="*/ 1104 h 1248"/>
                <a:gd name="T4" fmla="*/ 96 w 384"/>
                <a:gd name="T5" fmla="*/ 672 h 1248"/>
                <a:gd name="T6" fmla="*/ 0 w 384"/>
                <a:gd name="T7" fmla="*/ 0 h 124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84"/>
                <a:gd name="T13" fmla="*/ 0 h 1248"/>
                <a:gd name="T14" fmla="*/ 384 w 384"/>
                <a:gd name="T15" fmla="*/ 1248 h 124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84" h="1248">
                  <a:moveTo>
                    <a:pt x="384" y="1248"/>
                  </a:moveTo>
                  <a:cubicBezTo>
                    <a:pt x="336" y="1224"/>
                    <a:pt x="288" y="1200"/>
                    <a:pt x="240" y="1104"/>
                  </a:cubicBezTo>
                  <a:cubicBezTo>
                    <a:pt x="192" y="1008"/>
                    <a:pt x="136" y="856"/>
                    <a:pt x="96" y="672"/>
                  </a:cubicBezTo>
                  <a:cubicBezTo>
                    <a:pt x="56" y="488"/>
                    <a:pt x="28" y="244"/>
                    <a:pt x="0" y="0"/>
                  </a:cubicBezTo>
                </a:path>
              </a:pathLst>
            </a:custGeom>
            <a:noFill/>
            <a:ln w="9525">
              <a:solidFill>
                <a:srgbClr val="0099FF">
                  <a:alpha val="50195"/>
                </a:srgbClr>
              </a:solidFill>
              <a:round/>
              <a:headEnd type="none" w="lg" len="lg"/>
              <a:tailEnd type="none" w="lg" len="lg"/>
            </a:ln>
          </p:spPr>
          <p:txBody>
            <a:bodyPr/>
            <a:lstStyle/>
            <a:p>
              <a:endParaRPr lang="ru-RU">
                <a:latin typeface="Georgia" pitchFamily="18" charset="0"/>
              </a:endParaRPr>
            </a:p>
          </p:txBody>
        </p:sp>
        <p:grpSp>
          <p:nvGrpSpPr>
            <p:cNvPr id="78" name="Group 124"/>
            <p:cNvGrpSpPr>
              <a:grpSpLocks/>
            </p:cNvGrpSpPr>
            <p:nvPr/>
          </p:nvGrpSpPr>
          <p:grpSpPr bwMode="auto">
            <a:xfrm>
              <a:off x="5328" y="192"/>
              <a:ext cx="135" cy="385"/>
              <a:chOff x="275" y="191"/>
              <a:chExt cx="162" cy="385"/>
            </a:xfrm>
          </p:grpSpPr>
          <p:sp>
            <p:nvSpPr>
              <p:cNvPr id="138" name="Oval 125"/>
              <p:cNvSpPr>
                <a:spLocks noChangeArrowheads="1"/>
              </p:cNvSpPr>
              <p:nvPr/>
            </p:nvSpPr>
            <p:spPr bwMode="auto">
              <a:xfrm>
                <a:off x="336" y="480"/>
                <a:ext cx="48" cy="96"/>
              </a:xfrm>
              <a:prstGeom prst="ellipse">
                <a:avLst/>
              </a:prstGeom>
              <a:noFill/>
              <a:ln w="9525">
                <a:solidFill>
                  <a:schemeClr val="tx2"/>
                </a:solidFill>
                <a:round/>
                <a:headEnd type="none" w="lg" len="lg"/>
                <a:tailEnd type="none" w="lg" len="lg"/>
              </a:ln>
            </p:spPr>
            <p:txBody>
              <a:bodyPr wrap="none" anchor="ctr"/>
              <a:lstStyle/>
              <a:p>
                <a:endParaRPr lang="ru-RU">
                  <a:latin typeface="Georgia" pitchFamily="18" charset="0"/>
                </a:endParaRPr>
              </a:p>
            </p:txBody>
          </p:sp>
          <p:sp>
            <p:nvSpPr>
              <p:cNvPr id="139" name="Freeform 126"/>
              <p:cNvSpPr>
                <a:spLocks/>
              </p:cNvSpPr>
              <p:nvPr/>
            </p:nvSpPr>
            <p:spPr bwMode="auto">
              <a:xfrm>
                <a:off x="275" y="191"/>
                <a:ext cx="162" cy="366"/>
              </a:xfrm>
              <a:custGeom>
                <a:avLst/>
                <a:gdLst/>
                <a:ahLst/>
                <a:cxnLst>
                  <a:cxn ang="0">
                    <a:pos x="97" y="295"/>
                  </a:cxn>
                  <a:cxn ang="0">
                    <a:pos x="88" y="363"/>
                  </a:cxn>
                  <a:cxn ang="0">
                    <a:pos x="51" y="319"/>
                  </a:cxn>
                  <a:cxn ang="0">
                    <a:pos x="6" y="216"/>
                  </a:cxn>
                  <a:cxn ang="0">
                    <a:pos x="13" y="95"/>
                  </a:cxn>
                  <a:cxn ang="0">
                    <a:pos x="37" y="25"/>
                  </a:cxn>
                  <a:cxn ang="0">
                    <a:pos x="82" y="0"/>
                  </a:cxn>
                  <a:cxn ang="0">
                    <a:pos x="130" y="25"/>
                  </a:cxn>
                  <a:cxn ang="0">
                    <a:pos x="156" y="81"/>
                  </a:cxn>
                  <a:cxn ang="0">
                    <a:pos x="159" y="198"/>
                  </a:cxn>
                  <a:cxn ang="0">
                    <a:pos x="145" y="198"/>
                  </a:cxn>
                  <a:cxn ang="0">
                    <a:pos x="133" y="195"/>
                  </a:cxn>
                  <a:cxn ang="0">
                    <a:pos x="136" y="134"/>
                  </a:cxn>
                  <a:cxn ang="0">
                    <a:pos x="129" y="85"/>
                  </a:cxn>
                  <a:cxn ang="0">
                    <a:pos x="108" y="53"/>
                  </a:cxn>
                  <a:cxn ang="0">
                    <a:pos x="82" y="43"/>
                  </a:cxn>
                  <a:cxn ang="0">
                    <a:pos x="61" y="53"/>
                  </a:cxn>
                  <a:cxn ang="0">
                    <a:pos x="42" y="111"/>
                  </a:cxn>
                  <a:cxn ang="0">
                    <a:pos x="39" y="193"/>
                  </a:cxn>
                  <a:cxn ang="0">
                    <a:pos x="58" y="264"/>
                  </a:cxn>
                  <a:cxn ang="0">
                    <a:pos x="84" y="292"/>
                  </a:cxn>
                  <a:cxn ang="0">
                    <a:pos x="97" y="295"/>
                  </a:cxn>
                </a:cxnLst>
                <a:rect l="0" t="0" r="r" b="b"/>
                <a:pathLst>
                  <a:path w="161" h="367">
                    <a:moveTo>
                      <a:pt x="97" y="295"/>
                    </a:moveTo>
                    <a:cubicBezTo>
                      <a:pt x="98" y="308"/>
                      <a:pt x="96" y="359"/>
                      <a:pt x="88" y="363"/>
                    </a:cubicBezTo>
                    <a:cubicBezTo>
                      <a:pt x="80" y="367"/>
                      <a:pt x="65" y="344"/>
                      <a:pt x="51" y="319"/>
                    </a:cubicBezTo>
                    <a:cubicBezTo>
                      <a:pt x="37" y="294"/>
                      <a:pt x="12" y="253"/>
                      <a:pt x="6" y="216"/>
                    </a:cubicBezTo>
                    <a:cubicBezTo>
                      <a:pt x="0" y="179"/>
                      <a:pt x="8" y="127"/>
                      <a:pt x="13" y="95"/>
                    </a:cubicBezTo>
                    <a:cubicBezTo>
                      <a:pt x="18" y="63"/>
                      <a:pt x="25" y="41"/>
                      <a:pt x="37" y="25"/>
                    </a:cubicBezTo>
                    <a:cubicBezTo>
                      <a:pt x="49" y="9"/>
                      <a:pt x="67" y="0"/>
                      <a:pt x="82" y="0"/>
                    </a:cubicBezTo>
                    <a:cubicBezTo>
                      <a:pt x="97" y="0"/>
                      <a:pt x="118" y="11"/>
                      <a:pt x="130" y="25"/>
                    </a:cubicBezTo>
                    <a:cubicBezTo>
                      <a:pt x="142" y="39"/>
                      <a:pt x="151" y="52"/>
                      <a:pt x="156" y="81"/>
                    </a:cubicBezTo>
                    <a:cubicBezTo>
                      <a:pt x="161" y="110"/>
                      <a:pt x="161" y="179"/>
                      <a:pt x="159" y="198"/>
                    </a:cubicBezTo>
                    <a:cubicBezTo>
                      <a:pt x="157" y="217"/>
                      <a:pt x="149" y="198"/>
                      <a:pt x="145" y="198"/>
                    </a:cubicBezTo>
                    <a:cubicBezTo>
                      <a:pt x="141" y="198"/>
                      <a:pt x="134" y="206"/>
                      <a:pt x="133" y="195"/>
                    </a:cubicBezTo>
                    <a:cubicBezTo>
                      <a:pt x="132" y="184"/>
                      <a:pt x="137" y="152"/>
                      <a:pt x="136" y="134"/>
                    </a:cubicBezTo>
                    <a:cubicBezTo>
                      <a:pt x="135" y="116"/>
                      <a:pt x="134" y="98"/>
                      <a:pt x="129" y="85"/>
                    </a:cubicBezTo>
                    <a:cubicBezTo>
                      <a:pt x="124" y="72"/>
                      <a:pt x="116" y="60"/>
                      <a:pt x="108" y="53"/>
                    </a:cubicBezTo>
                    <a:cubicBezTo>
                      <a:pt x="100" y="46"/>
                      <a:pt x="90" y="43"/>
                      <a:pt x="82" y="43"/>
                    </a:cubicBezTo>
                    <a:cubicBezTo>
                      <a:pt x="74" y="43"/>
                      <a:pt x="68" y="42"/>
                      <a:pt x="61" y="53"/>
                    </a:cubicBezTo>
                    <a:cubicBezTo>
                      <a:pt x="54" y="64"/>
                      <a:pt x="46" y="88"/>
                      <a:pt x="42" y="111"/>
                    </a:cubicBezTo>
                    <a:cubicBezTo>
                      <a:pt x="38" y="134"/>
                      <a:pt x="36" y="167"/>
                      <a:pt x="39" y="193"/>
                    </a:cubicBezTo>
                    <a:cubicBezTo>
                      <a:pt x="42" y="219"/>
                      <a:pt x="51" y="248"/>
                      <a:pt x="58" y="264"/>
                    </a:cubicBezTo>
                    <a:cubicBezTo>
                      <a:pt x="65" y="280"/>
                      <a:pt x="78" y="287"/>
                      <a:pt x="84" y="292"/>
                    </a:cubicBezTo>
                    <a:cubicBezTo>
                      <a:pt x="90" y="297"/>
                      <a:pt x="94" y="295"/>
                      <a:pt x="97" y="295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chemeClr val="bg1">
                      <a:alpha val="49001"/>
                    </a:schemeClr>
                  </a:gs>
                  <a:gs pos="50000">
                    <a:srgbClr val="0000FF">
                      <a:alpha val="45000"/>
                    </a:srgbClr>
                  </a:gs>
                  <a:gs pos="100000">
                    <a:schemeClr val="bg1">
                      <a:alpha val="49001"/>
                    </a:schemeClr>
                  </a:gs>
                </a:gsLst>
                <a:lin ang="0" scaled="1"/>
              </a:gradFill>
              <a:ln w="9525" cap="flat" cmpd="sng">
                <a:solidFill>
                  <a:srgbClr val="0000FF">
                    <a:alpha val="50000"/>
                  </a:srgbClr>
                </a:solidFill>
                <a:prstDash val="solid"/>
                <a:round/>
                <a:headEnd type="none" w="lg" len="lg"/>
                <a:tailEnd type="none" w="lg" len="lg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 dirty="0">
                  <a:latin typeface="+mn-lt"/>
                </a:endParaRPr>
              </a:p>
            </p:txBody>
          </p:sp>
        </p:grpSp>
      </p:grp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2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2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8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83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7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4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8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2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6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0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4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8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2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6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0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4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8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2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6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0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4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8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2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4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5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6" fill="hold">
                      <p:stCondLst>
                        <p:cond delay="indefinite"/>
                      </p:stCondLst>
                      <p:childTnLst>
                        <p:par>
                          <p:cTn id="167" fill="hold">
                            <p:stCondLst>
                              <p:cond delay="0"/>
                            </p:stCondLst>
                            <p:childTnLst>
                              <p:par>
                                <p:cTn id="168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69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0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2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4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5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6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0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4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8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2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6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0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4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8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2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6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0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4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6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8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1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2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4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5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6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9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0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2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3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 animBg="1"/>
      <p:bldP spid="27" grpId="0" animBg="1"/>
      <p:bldP spid="28" grpId="0" animBg="1"/>
      <p:bldP spid="29" grpId="0" animBg="1"/>
      <p:bldP spid="30" grpId="0" animBg="1"/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/>
      <p:bldP spid="39" grpId="0"/>
      <p:bldP spid="40" grpId="0"/>
      <p:bldP spid="41" grpId="0"/>
      <p:bldP spid="42" grpId="0"/>
      <p:bldP spid="43" grpId="0"/>
      <p:bldP spid="44" grpId="0" animBg="1"/>
      <p:bldP spid="45" grpId="0" animBg="1"/>
      <p:bldP spid="46" grpId="0" animBg="1"/>
      <p:bldP spid="47" grpId="0" animBg="1"/>
      <p:bldP spid="48" grpId="0" animBg="1"/>
      <p:bldP spid="49" grpId="0"/>
      <p:bldP spid="50" grpId="0"/>
      <p:bldP spid="51" grpId="0"/>
      <p:bldP spid="52" grpId="0"/>
      <p:bldP spid="53" grpId="0"/>
      <p:bldP spid="54" grpId="0"/>
      <p:bldP spid="55" grpId="0"/>
      <p:bldP spid="56" grpId="0"/>
      <p:bldP spid="57" grpId="0"/>
      <p:bldP spid="58" grpId="0"/>
      <p:bldP spid="60" grpId="0"/>
      <p:bldP spid="61" grpId="0"/>
      <p:bldP spid="62" grpId="0" animBg="1"/>
      <p:bldP spid="63" grpId="0" animBg="1"/>
      <p:bldP spid="64" grpId="0" animBg="1"/>
      <p:bldP spid="65" grpId="0" animBg="1"/>
      <p:bldP spid="66" grpId="0" animBg="1"/>
      <p:bldP spid="67" grpId="0" animBg="1"/>
      <p:bldP spid="68" grpId="0" animBg="1"/>
      <p:bldP spid="69" grpId="0" animBg="1"/>
      <p:bldP spid="70" grpId="0" animBg="1"/>
      <p:bldP spid="71" grpId="0" animBg="1"/>
      <p:bldP spid="72" grpId="0" animBg="1"/>
      <p:bldP spid="73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0"/>
            <a:ext cx="10333038" cy="1009109"/>
          </a:xfrm>
          <a:prstGeom prst="rect">
            <a:avLst/>
          </a:prstGeom>
        </p:spPr>
        <p:txBody>
          <a:bodyPr wrap="square" lIns="100191" tIns="50095" rIns="100191" bIns="50095">
            <a:spAutoFit/>
          </a:bodyPr>
          <a:lstStyle/>
          <a:p>
            <a:pPr algn="ctr">
              <a:buFont typeface="Wingdings" pitchFamily="2" charset="2"/>
              <a:buNone/>
            </a:pPr>
            <a:r>
              <a:rPr lang="ru-RU" dirty="0" smtClean="0">
                <a:solidFill>
                  <a:srgbClr val="993300"/>
                </a:solidFill>
              </a:rPr>
              <a:t> </a:t>
            </a:r>
            <a:r>
              <a:rPr lang="ru-RU" sz="3900" dirty="0" smtClean="0">
                <a:ln>
                  <a:solidFill>
                    <a:schemeClr val="tx1"/>
                  </a:solidFill>
                </a:ln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Подведем итог : </a:t>
            </a:r>
            <a:r>
              <a:rPr lang="ru-RU" dirty="0" smtClean="0">
                <a:solidFill>
                  <a:srgbClr val="993300"/>
                </a:solidFill>
              </a:rPr>
              <a:t>   </a:t>
            </a:r>
          </a:p>
          <a:p>
            <a:pPr>
              <a:buFont typeface="Wingdings" pitchFamily="2" charset="2"/>
              <a:buNone/>
            </a:pPr>
            <a:r>
              <a:rPr lang="ru-RU" dirty="0" smtClean="0"/>
              <a:t>  </a:t>
            </a:r>
            <a:r>
              <a:rPr lang="ru-RU" sz="1300" dirty="0" smtClean="0"/>
              <a:t>      </a:t>
            </a:r>
            <a:endParaRPr lang="ru-RU" sz="13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44435" y="720090"/>
            <a:ext cx="9816386" cy="2009383"/>
          </a:xfrm>
          <a:prstGeom prst="rect">
            <a:avLst/>
          </a:prstGeom>
        </p:spPr>
        <p:txBody>
          <a:bodyPr wrap="square" lIns="100191" tIns="50095" rIns="100191" bIns="50095">
            <a:spAutoFit/>
          </a:bodyPr>
          <a:lstStyle/>
          <a:p>
            <a:pPr marL="563573" indent="-563573" algn="just">
              <a:buBlip>
                <a:blip r:embed="rId2"/>
              </a:buBlip>
            </a:pPr>
            <a:r>
              <a:rPr lang="ru-RU" sz="3100" dirty="0" smtClean="0">
                <a:ln>
                  <a:solidFill>
                    <a:schemeClr val="tx1"/>
                  </a:solidFill>
                </a:ln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Какой дробью можно заменить  обыкновенную дробь, знаменатель дробной части которой выражается </a:t>
            </a:r>
            <a:r>
              <a:rPr lang="ru-RU" sz="31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единицей с одним </a:t>
            </a:r>
            <a:r>
              <a:rPr lang="ru-RU" sz="3100" dirty="0" smtClean="0">
                <a:ln>
                  <a:solidFill>
                    <a:schemeClr val="tx1"/>
                  </a:solidFill>
                </a:ln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или </a:t>
            </a:r>
            <a:r>
              <a:rPr lang="ru-RU" sz="31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несколькими нулями</a:t>
            </a:r>
            <a:r>
              <a:rPr lang="en-US" sz="31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?</a:t>
            </a:r>
            <a:endParaRPr lang="ru-RU" sz="31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44434" y="3920490"/>
            <a:ext cx="9471952" cy="1532329"/>
          </a:xfrm>
          <a:prstGeom prst="rect">
            <a:avLst/>
          </a:prstGeom>
        </p:spPr>
        <p:txBody>
          <a:bodyPr wrap="square" lIns="100191" tIns="50095" rIns="100191" bIns="50095">
            <a:spAutoFit/>
          </a:bodyPr>
          <a:lstStyle/>
          <a:p>
            <a:pPr algn="just">
              <a:buBlip>
                <a:blip r:embed="rId2"/>
              </a:buBlip>
            </a:pPr>
            <a:r>
              <a:rPr lang="ru-RU" sz="3100" dirty="0" smtClean="0">
                <a:ln>
                  <a:solidFill>
                    <a:schemeClr val="tx1"/>
                  </a:solidFill>
                </a:ln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3100" dirty="0" smtClean="0">
                <a:ln>
                  <a:solidFill>
                    <a:schemeClr val="tx1"/>
                  </a:solidFill>
                </a:ln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100" dirty="0" smtClean="0">
                <a:ln>
                  <a:solidFill>
                    <a:schemeClr val="tx1"/>
                  </a:solidFill>
                </a:ln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Если дробь правильная, то что пишут перед </a:t>
            </a:r>
          </a:p>
          <a:p>
            <a:pPr algn="just"/>
            <a:r>
              <a:rPr lang="ru-RU" sz="3100" dirty="0" smtClean="0">
                <a:ln>
                  <a:solidFill>
                    <a:schemeClr val="tx1"/>
                  </a:solidFill>
                </a:ln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sz="3100" dirty="0" smtClean="0">
                <a:ln>
                  <a:solidFill>
                    <a:schemeClr val="tx1"/>
                  </a:solidFill>
                </a:ln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100" dirty="0" smtClean="0">
                <a:ln>
                  <a:solidFill>
                    <a:schemeClr val="tx1"/>
                  </a:solidFill>
                </a:ln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запятой пишут</a:t>
            </a:r>
            <a:r>
              <a:rPr lang="en-US" sz="3100" dirty="0" smtClean="0">
                <a:ln>
                  <a:solidFill>
                    <a:schemeClr val="tx1"/>
                  </a:solidFill>
                </a:ln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?</a:t>
            </a:r>
            <a:r>
              <a:rPr lang="ru-RU" sz="3100" dirty="0" smtClean="0">
                <a:ln>
                  <a:solidFill>
                    <a:schemeClr val="tx1"/>
                  </a:solidFill>
                </a:ln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just"/>
            <a:r>
              <a:rPr lang="ru-RU" sz="3100" dirty="0" smtClean="0">
                <a:ln>
                  <a:solidFill>
                    <a:schemeClr val="tx1"/>
                  </a:solidFill>
                </a:ln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   </a:t>
            </a:r>
            <a:endParaRPr lang="ru-RU" sz="3100" dirty="0">
              <a:ln>
                <a:solidFill>
                  <a:schemeClr val="tx1"/>
                </a:solidFill>
              </a:ln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44435" y="5200651"/>
            <a:ext cx="9730277" cy="1055276"/>
          </a:xfrm>
          <a:prstGeom prst="rect">
            <a:avLst/>
          </a:prstGeom>
        </p:spPr>
        <p:txBody>
          <a:bodyPr wrap="square" lIns="100191" tIns="50095" rIns="100191" bIns="50095">
            <a:spAutoFit/>
          </a:bodyPr>
          <a:lstStyle/>
          <a:p>
            <a:pPr algn="just">
              <a:buBlip>
                <a:blip r:embed="rId2"/>
              </a:buBlip>
            </a:pPr>
            <a:r>
              <a:rPr lang="en-US" sz="3100" dirty="0" smtClean="0">
                <a:ln>
                  <a:solidFill>
                    <a:schemeClr val="tx1"/>
                  </a:solidFill>
                </a:ln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C</a:t>
            </a:r>
            <a:r>
              <a:rPr lang="ru-RU" sz="3100" dirty="0" smtClean="0">
                <a:ln>
                  <a:solidFill>
                    <a:schemeClr val="tx1"/>
                  </a:solidFill>
                </a:ln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только</a:t>
            </a:r>
            <a:r>
              <a:rPr lang="en-US" sz="3100" dirty="0" smtClean="0">
                <a:ln>
                  <a:solidFill>
                    <a:schemeClr val="tx1"/>
                  </a:solidFill>
                </a:ln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100" dirty="0" smtClean="0">
                <a:ln>
                  <a:solidFill>
                    <a:schemeClr val="tx1"/>
                  </a:solidFill>
                </a:ln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знаков должно быть  после запятой в  </a:t>
            </a:r>
          </a:p>
          <a:p>
            <a:pPr algn="just"/>
            <a:r>
              <a:rPr lang="ru-RU" sz="3100" dirty="0" smtClean="0">
                <a:ln>
                  <a:solidFill>
                    <a:schemeClr val="tx1"/>
                  </a:solidFill>
                </a:ln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   записи десятичной дроби</a:t>
            </a:r>
            <a:r>
              <a:rPr lang="en-US" sz="3100" dirty="0" smtClean="0">
                <a:ln>
                  <a:solidFill>
                    <a:schemeClr val="tx1"/>
                  </a:solidFill>
                </a:ln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?</a:t>
            </a:r>
            <a:endParaRPr lang="ru-RU" sz="31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44435" y="2720341"/>
            <a:ext cx="9730277" cy="1055276"/>
          </a:xfrm>
          <a:prstGeom prst="rect">
            <a:avLst/>
          </a:prstGeom>
        </p:spPr>
        <p:txBody>
          <a:bodyPr wrap="square" lIns="100191" tIns="50095" rIns="100191" bIns="50095">
            <a:spAutoFit/>
          </a:bodyPr>
          <a:lstStyle/>
          <a:p>
            <a:pPr algn="just">
              <a:buBlip>
                <a:blip r:embed="rId2"/>
              </a:buBlip>
            </a:pPr>
            <a:r>
              <a:rPr lang="en-US" sz="3100" dirty="0" smtClean="0">
                <a:ln>
                  <a:solidFill>
                    <a:schemeClr val="tx1"/>
                  </a:solidFill>
                </a:ln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3100" dirty="0" smtClean="0">
                <a:ln>
                  <a:solidFill>
                    <a:schemeClr val="tx1"/>
                  </a:solidFill>
                </a:ln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Чем отделяется целая часть десятичной дроби от </a:t>
            </a:r>
          </a:p>
          <a:p>
            <a:pPr algn="just"/>
            <a:r>
              <a:rPr lang="ru-RU" sz="3100" dirty="0" smtClean="0">
                <a:ln>
                  <a:solidFill>
                    <a:schemeClr val="tx1"/>
                  </a:solidFill>
                </a:ln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   дробной части</a:t>
            </a:r>
            <a:r>
              <a:rPr lang="en-US" sz="3100" dirty="0" smtClean="0">
                <a:ln>
                  <a:solidFill>
                    <a:schemeClr val="tx1"/>
                  </a:solidFill>
                </a:ln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?</a:t>
            </a:r>
            <a:endParaRPr lang="ru-RU" sz="31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/>
        </p:nvPicPr>
        <p:blipFill>
          <a:blip r:embed="rId2" cstate="print">
            <a:extLst>
              <a:ext uri="{28A0092B-C50C-407E-A947-70E740481C1C}">
                <a14:useLocalDpi xmlns="" xmlns:wpc="http://schemas.microsoft.com/office/word/2010/wordprocessingCanvas" xmlns:mc="http://schemas.openxmlformats.org/markup-compatibility/2006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703023" cy="7200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258326" y="0"/>
            <a:ext cx="9768018" cy="1500198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ru-RU" sz="8800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Домашнее задание</a:t>
            </a:r>
            <a:r>
              <a:rPr lang="ru-RU" sz="10500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2" name="Подзаголовок 1"/>
          <p:cNvSpPr>
            <a:spLocks noGrp="1"/>
          </p:cNvSpPr>
          <p:nvPr>
            <p:ph type="subTitle" idx="1"/>
          </p:nvPr>
        </p:nvSpPr>
        <p:spPr>
          <a:xfrm>
            <a:off x="516652" y="2000250"/>
            <a:ext cx="8610865" cy="3920490"/>
          </a:xfrm>
        </p:spPr>
        <p:txBody>
          <a:bodyPr>
            <a:normAutofit fontScale="25000" lnSpcReduction="20000"/>
          </a:bodyPr>
          <a:lstStyle/>
          <a:p>
            <a:pPr algn="l"/>
            <a:r>
              <a:rPr lang="ru-RU" sz="23700" b="1" i="1" dirty="0" err="1" smtClean="0">
                <a:solidFill>
                  <a:srgbClr val="C00000"/>
                </a:solidFill>
                <a:cs typeface="Times New Roman" pitchFamily="18" charset="0"/>
              </a:rPr>
              <a:t>п</a:t>
            </a:r>
            <a:r>
              <a:rPr lang="ru-RU" sz="23700" b="1" i="1" dirty="0" smtClean="0">
                <a:solidFill>
                  <a:srgbClr val="C00000"/>
                </a:solidFill>
                <a:cs typeface="Times New Roman" pitchFamily="18" charset="0"/>
              </a:rPr>
              <a:t> 7.1;</a:t>
            </a:r>
          </a:p>
          <a:p>
            <a:pPr algn="l"/>
            <a:r>
              <a:rPr lang="ru-RU" sz="23700" b="1" i="1" dirty="0" smtClean="0">
                <a:solidFill>
                  <a:srgbClr val="C00000"/>
                </a:solidFill>
                <a:cs typeface="Times New Roman" pitchFamily="18" charset="0"/>
              </a:rPr>
              <a:t>ответить на вопросы</a:t>
            </a:r>
          </a:p>
          <a:p>
            <a:pPr algn="l"/>
            <a:r>
              <a:rPr lang="ru-RU" sz="23700" b="1" i="1" dirty="0" smtClean="0">
                <a:solidFill>
                  <a:srgbClr val="C00000"/>
                </a:solidFill>
                <a:cs typeface="Times New Roman" pitchFamily="18" charset="0"/>
              </a:rPr>
              <a:t>№1211,№1212</a:t>
            </a:r>
          </a:p>
          <a:p>
            <a:pPr algn="l"/>
            <a:r>
              <a:rPr lang="ru-RU" sz="23700" b="1" i="1" dirty="0" smtClean="0">
                <a:solidFill>
                  <a:srgbClr val="C00000"/>
                </a:solidFill>
                <a:cs typeface="Times New Roman" pitchFamily="18" charset="0"/>
              </a:rPr>
              <a:t>(на </a:t>
            </a:r>
            <a:r>
              <a:rPr lang="ru-RU" sz="23700" b="1" i="1" dirty="0" err="1" smtClean="0">
                <a:solidFill>
                  <a:srgbClr val="C00000"/>
                </a:solidFill>
                <a:cs typeface="Times New Roman" pitchFamily="18" charset="0"/>
              </a:rPr>
              <a:t>повт</a:t>
            </a:r>
            <a:r>
              <a:rPr lang="ru-RU" sz="23700" b="1" i="1" dirty="0" smtClean="0">
                <a:solidFill>
                  <a:srgbClr val="C00000"/>
                </a:solidFill>
                <a:cs typeface="Times New Roman" pitchFamily="18" charset="0"/>
              </a:rPr>
              <a:t>. №1216)</a:t>
            </a:r>
          </a:p>
          <a:p>
            <a:pPr algn="l"/>
            <a:r>
              <a:rPr lang="ru-RU" sz="23700" b="1" i="1" dirty="0" smtClean="0">
                <a:cs typeface="Times New Roman" pitchFamily="18" charset="0"/>
              </a:rPr>
              <a:t> </a:t>
            </a:r>
          </a:p>
          <a:p>
            <a:endParaRPr lang="ru-RU" sz="4400" b="1" dirty="0" smtClean="0"/>
          </a:p>
        </p:txBody>
      </p:sp>
      <p:pic>
        <p:nvPicPr>
          <p:cNvPr id="4" name="Picture 5" descr="http://s13.rimg.info/f17c5588857c0320c2fe9615b65e8d1a.gif">
            <a:hlinkClick r:id="rId2" action="ppaction://hlinkfile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63670" y="4480561"/>
            <a:ext cx="2378020" cy="19702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00"/>
                            </p:stCondLst>
                            <p:childTnLst>
                              <p:par>
                                <p:cTn id="41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484328" y="1"/>
            <a:ext cx="12754933" cy="5148704"/>
          </a:xfrm>
          <a:prstGeom prst="rect">
            <a:avLst/>
          </a:prstGeom>
          <a:noFill/>
        </p:spPr>
        <p:txBody>
          <a:bodyPr wrap="square" lIns="100191" tIns="50095" rIns="100191" bIns="50095" rtlCol="0">
            <a:spAutoFit/>
            <a:scene3d>
              <a:camera prst="perspectiveContrastingRightFacing"/>
              <a:lightRig rig="threePt" dir="t"/>
            </a:scene3d>
            <a:sp3d extrusionH="57150">
              <a:bevelT w="38100" h="38100" prst="angle"/>
            </a:sp3d>
          </a:bodyPr>
          <a:lstStyle/>
          <a:p>
            <a:r>
              <a:rPr lang="ru-RU" sz="16400" b="1" dirty="0" smtClean="0">
                <a:ln w="1905"/>
                <a:solidFill>
                  <a:srgbClr val="C00000"/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Arial Black" pitchFamily="34" charset="0"/>
              </a:rPr>
              <a:t>Спасибо за урок</a:t>
            </a:r>
            <a:r>
              <a:rPr lang="ru-RU" dirty="0" smtClean="0">
                <a:solidFill>
                  <a:srgbClr val="C00000"/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Arial Black" pitchFamily="34" charset="0"/>
              </a:rPr>
              <a:t>  </a:t>
            </a:r>
            <a:endParaRPr lang="ru-RU" dirty="0">
              <a:solidFill>
                <a:srgbClr val="C00000"/>
              </a:solidFill>
              <a:effectLst>
                <a:outerShdw blurRad="60007" dist="310007" dir="7680000" sy="30000" kx="1300200" algn="ctr" rotWithShape="0">
                  <a:prstClr val="black">
                    <a:alpha val="32000"/>
                  </a:prstClr>
                </a:outerShdw>
                <a:reflection blurRad="6350" stA="55000" endA="300" endPos="45500" dir="5400000" sy="-100000" algn="bl" rotWithShape="0"/>
              </a:effectLst>
              <a:latin typeface="Arial Black" pitchFamily="34" charset="0"/>
            </a:endParaRPr>
          </a:p>
        </p:txBody>
      </p:sp>
      <p:pic>
        <p:nvPicPr>
          <p:cNvPr id="7" name="Picture 12" descr="http://s13.rimg.info/36f067b4b61c271fe76e0e1811cbd456.gif">
            <a:hlinkClick r:id="rId2" action="ppaction://hlinkfile"/>
          </p:cNvPr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7830525" y="5086444"/>
            <a:ext cx="1710914" cy="1514402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1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LAYERS_CUSTOMIZATION" val="UEsDBBQAAgAIAE2UlUepAcR2+wIAALAIAAAUAAAAdW5pdmVyc2FsL3BsYXllci54bWytVU1v2zAMPadA/4Ohe6WkH2sb2C26AsUO61Ag67ZboNqKrcW2PEmum/76UZK/53QrsEMCm+J7pMhH2r9+yVLvmUnFRR6gBZ4jj+WhiHgeB+jx693RBbq+Ojzwi5TumPR4FKAy5wZAU+RFTIWSFxrAD1QnAeoZMDAjr5BcSK53wH0G3G2k41N0eDADl1wFKNG6WBJSVRXmChB5rERaGhKFQ5GRQjLFcs0kcWkgr8Eu9d/R8MtETvSuYKqHLPT7A9ckLceL4gOS6gQLGZPj+XxBftx/XoUJy+gRz5WmeciQB5Wc2VI+0XB7L6IyZcrYZr5LcsW0NklY28zXS764yD0lwwA5h3XGlKIxUzjNY0QclkyA/U1KVVLzqAGt4VVbXvNav7V5XzdutnOkcy7Kp5SrBI76kM46CfTJMKqf2etaBT02CrozTMiT7FfJJYvs67dWjPMFcgFbxdk8sapCOICnOxpqIXe3AAMV1R3EbdOwaxq2oJYDt9FXHQVqbrthVJeSNaWa+c88YuILlZIaWVxpWTKfjIw1lgzBPnFXrpvUNcRPdJae/UNvjN+oNT/VW52xgP/RmE9A1NaE5xF7uePgo1kGNdUMim1sWBcpNjG7nFT5lPV0PTC5HOumwEU8TWXMYAwjqinp7GQflEmqwCUs5QjbO9gLTnicpPDTkwzj0700GZXbSYbewV5wKsLtBLQ1t2Uk4zqOxNQqyCcT68QPS6VFxl+tPAd7Ri+tDt8auebopuDtwfn8j1EcxGgGc4MmVpd56u2r5vDBzKlWnc+6cJaBWmEemC4L59XMQlmMfCK2oWWqb/s5NfuwBx3lPDUd01zfQe+iWvFX5lU8Ml+6xYmpScKMZgL04eKkxwD9hO0yCG9N+yJuRN7UAWNi39y/rWiz5evWua7v67APNXzmrHIYN1MfQR2xFGUejXqIi+4jolLYaTeSUS9lG7jR4hhEKooAncJDfefLs8vuyueLywZr83pwgV0u71jpdcKdgkit6/Yifr0b4PE3UEsBAgAAFAACAAgATZSVR6kBxHb7AgAAsAgAABQAAAAAAAAAAQAAAAAAAAAAAHVuaXZlcnNhbC9wbGF5ZXIueG1sUEsFBgAAAAABAAEAQgAAAC0DAAAAAA=="/>
  <p:tag name="ISPRING_PRESENTATION_TITLE" val="Десятичные дроби"/>
</p:tagLst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Эркер">
  <a:themeElements>
    <a:clrScheme name="Другая 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E19FF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570</TotalTime>
  <Words>997</Words>
  <Application>Microsoft Office PowerPoint</Application>
  <PresentationFormat>Произвольный</PresentationFormat>
  <Paragraphs>444</Paragraphs>
  <Slides>36</Slides>
  <Notes>14</Notes>
  <HiddenSlides>0</HiddenSlides>
  <MMClips>0</MMClips>
  <ScaleCrop>false</ScaleCrop>
  <HeadingPairs>
    <vt:vector size="6" baseType="variant">
      <vt:variant>
        <vt:lpstr>Тема</vt:lpstr>
      </vt:variant>
      <vt:variant>
        <vt:i4>2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36</vt:i4>
      </vt:variant>
    </vt:vector>
  </HeadingPairs>
  <TitlesOfParts>
    <vt:vector size="39" baseType="lpstr">
      <vt:lpstr>Тема Office</vt:lpstr>
      <vt:lpstr>Эркер</vt:lpstr>
      <vt:lpstr>Формула</vt:lpstr>
      <vt:lpstr>Слайд 1</vt:lpstr>
      <vt:lpstr>Слайд 2</vt:lpstr>
      <vt:lpstr>Слайд 3</vt:lpstr>
      <vt:lpstr>Слайд 4</vt:lpstr>
      <vt:lpstr>Слайд 5</vt:lpstr>
      <vt:lpstr>Десятичные дроби. Чтение и запись десятичной дроби.</vt:lpstr>
      <vt:lpstr>Ввести понятие десятичных дробей. Учить читать и записывать десятичные дроби Учить переводить обыкновенную дробь со знаменателями 10, 100, 1000 и т.д. в десятичную и наоборот Развивать логическое мышление в новой ситуации Воспитывать самостоятельность и ответственность за собственную деятельность.</vt:lpstr>
      <vt:lpstr>Слайд 8</vt:lpstr>
      <vt:lpstr>Слайд 9</vt:lpstr>
      <vt:lpstr>Слайд 10</vt:lpstr>
      <vt:lpstr>Числа  со  знаменателем  10;  100; 1000 и т.д.  условились  записывать  без  знаменателя</vt:lpstr>
      <vt:lpstr>   ЗАПИШИТЕ ЧИСЛА</vt:lpstr>
      <vt:lpstr>   ЗАПИШИТЕ ЧИСЛА</vt:lpstr>
      <vt:lpstr>Слайд 14</vt:lpstr>
      <vt:lpstr>Слайд 15</vt:lpstr>
      <vt:lpstr>1. ЗАПИСАТЬ ЦЕЛУЮ ЧАСТЬ ЧИСЛА</vt:lpstr>
      <vt:lpstr>Слайд 17</vt:lpstr>
      <vt:lpstr>ПЯТЬ ЦЕЛЫХ ТРИ ДЕСЯТЫХ</vt:lpstr>
      <vt:lpstr>ТРИ ЦЕЛЫХ СЕМЬ ДЕСЯТЫХ</vt:lpstr>
      <vt:lpstr>ШЕСТЬ ЦЕЛЫХ ОДНА СОТАЯ</vt:lpstr>
      <vt:lpstr>Слайд 21</vt:lpstr>
      <vt:lpstr>Прочитайте десятичные дроби в № 1209  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  <vt:lpstr>Слайд 34</vt:lpstr>
      <vt:lpstr>Домашнее задание </vt:lpstr>
      <vt:lpstr>Слайд 36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Десятичные дроби</dc:title>
  <dc:creator>Владимир</dc:creator>
  <cp:lastModifiedBy>User</cp:lastModifiedBy>
  <cp:revision>66</cp:revision>
  <dcterms:created xsi:type="dcterms:W3CDTF">2016-02-14T05:16:04Z</dcterms:created>
  <dcterms:modified xsi:type="dcterms:W3CDTF">2017-02-15T16:47:31Z</dcterms:modified>
</cp:coreProperties>
</file>