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13" r:id="rId4"/>
    <p:sldId id="258" r:id="rId5"/>
    <p:sldId id="286" r:id="rId6"/>
    <p:sldId id="263" r:id="rId7"/>
    <p:sldId id="288" r:id="rId8"/>
    <p:sldId id="287" r:id="rId9"/>
    <p:sldId id="306" r:id="rId10"/>
    <p:sldId id="259" r:id="rId11"/>
    <p:sldId id="292" r:id="rId12"/>
    <p:sldId id="294" r:id="rId13"/>
    <p:sldId id="304" r:id="rId14"/>
    <p:sldId id="305" r:id="rId15"/>
    <p:sldId id="295" r:id="rId16"/>
    <p:sldId id="303" r:id="rId17"/>
    <p:sldId id="289" r:id="rId18"/>
    <p:sldId id="268" r:id="rId19"/>
    <p:sldId id="299" r:id="rId20"/>
    <p:sldId id="298" r:id="rId21"/>
    <p:sldId id="309" r:id="rId22"/>
    <p:sldId id="270" r:id="rId23"/>
    <p:sldId id="307" r:id="rId24"/>
    <p:sldId id="267" r:id="rId25"/>
    <p:sldId id="265" r:id="rId26"/>
    <p:sldId id="260" r:id="rId27"/>
    <p:sldId id="261" r:id="rId28"/>
    <p:sldId id="300" r:id="rId29"/>
    <p:sldId id="308" r:id="rId30"/>
    <p:sldId id="284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31" autoAdjust="0"/>
  </p:normalViewPr>
  <p:slideViewPr>
    <p:cSldViewPr>
      <p:cViewPr>
        <p:scale>
          <a:sx n="78" d="100"/>
          <a:sy n="78" d="100"/>
        </p:scale>
        <p:origin x="-173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Admin\Рабочий стол\для шаблонов\ввсс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357313"/>
            <a:ext cx="7400925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Documents and Settings\Admin\Рабочий стол\угадай\Зелёный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6630988"/>
            <a:ext cx="10668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61BA3-889C-49AB-A566-126979F77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81636-9578-46D4-A2AB-08D42BA70EA5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A1DB9-E9D6-478E-860D-BA1ED1827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B1454-C938-4AAE-9829-FA3A1EF42800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4D449-CEA1-40F8-95F1-B25E1D5E9E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7A55B-F586-4739-93EC-99A9C9EF3D47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1D3BC-5506-4057-BE22-960E81D8D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FD6CC-8DD0-48F9-92AB-54A3C45C750D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E0C07-E045-40ED-8614-FE587C3BE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A11FE-4066-4A0F-AFD6-B212B9B3D3D1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F5A5C-2531-4705-A5E0-6CAA57D85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8F548-3561-4AA5-92AA-0488CCB98F82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CAD22-2240-418B-897B-90B252974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C:\Documents and Settings\Admin\Рабочий стол\для шаблонов\ти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0AE31-6792-45D5-88C7-1EF7B551D030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D4783-4782-4D77-AB38-5DEF9C616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0"/>
            <a:ext cx="221456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14313"/>
            <a:ext cx="90646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Admin\Рабочий стол\для шаблонов\Копия прозр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4538" y="0"/>
            <a:ext cx="7794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38" y="0"/>
            <a:ext cx="2071687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7DD6-24F7-4559-8CB8-4CD7B6A8AEF6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EF7F3-41D5-4705-839D-AF15B4B769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F5FE8-9D7A-40D9-802F-D9AF06F57213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1B596-C65C-4BB1-B9AE-4E6AFC53B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36E6F-57A2-4FD7-A343-00627741B058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608DA-A83D-448A-BBBD-22396F4933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837D66-DE30-484B-87F1-511962249DC9}" type="datetimeFigureOut">
              <a:rPr lang="ru-RU"/>
              <a:pPr>
                <a:defRPr/>
              </a:pPr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E19689-C93E-4F21-A454-2C37265E1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786313"/>
            <a:ext cx="80486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5" descr="C:\Documents and Settings\Admin\Рабочий стол\для шаблонов\Копия прозр2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56588" y="4572000"/>
            <a:ext cx="8874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4" descr="C:\Documents and Settings\Admin\Рабочий стол\для шаблонов\прозр2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72313" y="6053138"/>
            <a:ext cx="2071687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693" r:id="rId10"/>
    <p:sldLayoutId id="21474836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www\Desktop\&#1060;&#1072;&#1090;&#1103;%20&#1040;&#1085;&#1078;&#1077;&#1083;&#1072;\&#1040;&#1093;%20&#1083;&#1102;&#1073;&#1086;&#1074;&#1100;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www\Desktop\&#1060;&#1072;&#1090;&#1103;%20&#1040;&#1085;&#1078;&#1077;&#1083;&#1072;\Golosa_ptits_-_Lastochka_derevenskaya_(get-tune.net).mp3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www\Desktop\&#1060;&#1072;&#1090;&#1103;%20&#1040;&#1085;&#1078;&#1077;&#1083;&#1072;\Golosa_ptits_-_Lastochka_derevenskaya_(get-tune.net).mp3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www\Desktop\&#1060;&#1072;&#1090;&#1103;%20&#1040;&#1085;&#1078;&#1077;&#1083;&#1072;\&#1090;&#1072;&#1085;&#1094;&#1077;&#1074;&#1072;&#1083;&#1100;&#1085;&#1072;&#1103;..mp3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fotopmr.ru/preview.php?img=160s7q8pn527rbv4w6vt31yreuw7k4yn1cgdtzwfgrvcv.jpg&amp;mod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img-2005-08.photosight.ru/18/993065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ljplus.ru/img4/a/_/a_p_p_l_e_dream/02_vesna_2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31.gif"/><Relationship Id="rId7" Type="http://schemas.openxmlformats.org/officeDocument/2006/relationships/image" Target="../media/image33.gif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www\Desktop\&#1060;&#1072;&#1090;&#1103;%20&#1040;&#1085;&#1078;&#1077;&#1083;&#1072;\&#1086;&#1089;&#1077;&#1090;.%20&#1082;&#1088;&#1091;&#1075;&#1086;&#1074;&#1072;&#1103;.mp3" TargetMode="External"/><Relationship Id="rId6" Type="http://schemas.openxmlformats.org/officeDocument/2006/relationships/hyperlink" Target="http://kspu.ptz.ru/projects/man&amp;nature/index.files/image020.gif" TargetMode="External"/><Relationship Id="rId11" Type="http://schemas.openxmlformats.org/officeDocument/2006/relationships/image" Target="../media/image37.gif"/><Relationship Id="rId5" Type="http://schemas.openxmlformats.org/officeDocument/2006/relationships/image" Target="../media/image32.gif"/><Relationship Id="rId10" Type="http://schemas.openxmlformats.org/officeDocument/2006/relationships/image" Target="../media/image36.wmf"/><Relationship Id="rId4" Type="http://schemas.openxmlformats.org/officeDocument/2006/relationships/hyperlink" Target="http://findhappiness.narod.ru/images/gif-image25.gif" TargetMode="External"/><Relationship Id="rId9" Type="http://schemas.openxmlformats.org/officeDocument/2006/relationships/image" Target="../media/image35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d-love.ru/mod/cookie/imgs/636-cover.jpg" TargetMode="External"/><Relationship Id="rId3" Type="http://schemas.openxmlformats.org/officeDocument/2006/relationships/image" Target="../media/image40.jpeg"/><Relationship Id="rId7" Type="http://schemas.openxmlformats.org/officeDocument/2006/relationships/image" Target="../media/image18.gif"/><Relationship Id="rId2" Type="http://schemas.openxmlformats.org/officeDocument/2006/relationships/hyperlink" Target="http://pictures.bfrz.ru/albums/%D0%95%D0%B4%D0%B0/%D0%95%D0%B4%D0%B0%20III/PEAR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hyperlink" Target="http://pictures.bfrz.ru/albums/%D0%95%D0%B4%D0%B0/%D0%95%D0%B4%D0%B0%20III/APPLE.JPG" TargetMode="External"/><Relationship Id="rId10" Type="http://schemas.openxmlformats.org/officeDocument/2006/relationships/image" Target="../media/image11.gif"/><Relationship Id="rId4" Type="http://schemas.openxmlformats.org/officeDocument/2006/relationships/image" Target="../media/image41.jpeg"/><Relationship Id="rId9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4.jpeg"/><Relationship Id="rId7" Type="http://schemas.openxmlformats.org/officeDocument/2006/relationships/image" Target="../media/image18.gif"/><Relationship Id="rId2" Type="http://schemas.openxmlformats.org/officeDocument/2006/relationships/hyperlink" Target="http://papa-vlad.narod.ru/Detskie_prezentatsii/Biologija.Eda/Ovoschi_3.files/slide0003_image00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hyperlink" Target="http://www.narodnaya-medicina.com/attachments/0000/0489/Beta_vulgaris_L.-1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www\Desktop\&#1060;&#1072;&#1090;&#1103;%20&#1040;&#1085;&#1078;&#1077;&#1083;&#1072;\&#1040;&#1093;%20&#1083;&#1102;&#1073;&#1086;&#1074;&#1100;.mp3" TargetMode="Externa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ctrTitle"/>
          </p:nvPr>
        </p:nvSpPr>
        <p:spPr>
          <a:xfrm>
            <a:off x="0" y="3140968"/>
            <a:ext cx="9144000" cy="360040"/>
          </a:xfrm>
          <a:solidFill>
            <a:schemeClr val="bg1"/>
          </a:solidFill>
        </p:spPr>
        <p:txBody>
          <a:bodyPr/>
          <a:lstStyle/>
          <a:p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6600" b="1" dirty="0" smtClean="0">
                <a:solidFill>
                  <a:srgbClr val="FF0000"/>
                </a:solidFill>
              </a:rPr>
              <a:t/>
            </a:r>
            <a:br>
              <a:rPr lang="ru-RU" sz="6600" b="1" dirty="0" smtClean="0">
                <a:solidFill>
                  <a:srgbClr val="FF0000"/>
                </a:solidFill>
              </a:rPr>
            </a:br>
            <a:r>
              <a:rPr lang="ru-RU" sz="5400" dirty="0" smtClean="0"/>
              <a:t> </a:t>
            </a:r>
            <a:br>
              <a:rPr lang="ru-RU" sz="5400" dirty="0" smtClean="0"/>
            </a:br>
            <a:r>
              <a:rPr lang="ru-RU" sz="5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Уалдзæг </a:t>
            </a:r>
            <a:r>
              <a:rPr lang="ru-RU" sz="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5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царды</a:t>
            </a:r>
            <a:r>
              <a:rPr lang="ru-RU" sz="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райгуырæн</a:t>
            </a:r>
            <a:r>
              <a:rPr lang="ru-RU" sz="5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8800" dirty="0" smtClean="0"/>
              <a:t/>
            </a:r>
            <a:br>
              <a:rPr lang="ru-RU" sz="8800" dirty="0" smtClean="0"/>
            </a:br>
            <a:endParaRPr lang="ru-RU" sz="8800" b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42852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Documents and Settings\323\Рабочий стол\Портфель\клипатры\Домик птицы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9" y="3929066"/>
            <a:ext cx="2928958" cy="274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357166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28604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Ах любов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380312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396536" cy="4569371"/>
          </a:xfrm>
        </p:spPr>
        <p:txBody>
          <a:bodyPr/>
          <a:lstStyle/>
          <a:p>
            <a:pPr>
              <a:buNone/>
            </a:pPr>
            <a:r>
              <a:rPr lang="ru-RU" sz="3600" b="1" i="1" dirty="0" smtClean="0"/>
              <a:t>  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Цӕмӕн ма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сисӕн ӕвзагӕй уӕлдӕр,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Ирон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ӕвзаг райгуырдис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дисӕн: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Цӕмӕн кӕнӕм не’взаг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нӕхӕдӕг дӕлдӕр?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Ӕвзаг куы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удты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ӕвдисӕн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</a:pPr>
            <a:r>
              <a:rPr lang="ru-RU" b="1" dirty="0" smtClean="0"/>
              <a:t>                                       </a:t>
            </a:r>
          </a:p>
          <a:p>
            <a:pPr>
              <a:buNone/>
            </a:pPr>
            <a:r>
              <a:rPr lang="ru-RU" b="1" dirty="0" smtClean="0"/>
              <a:t>                                                 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Хуыгаты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Мырзабег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endParaRPr lang="ru-RU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32656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88640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548680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ctrTitle"/>
          </p:nvPr>
        </p:nvSpPr>
        <p:spPr>
          <a:xfrm>
            <a:off x="2000232" y="3140968"/>
            <a:ext cx="5429288" cy="360040"/>
          </a:xfrm>
          <a:solidFill>
            <a:schemeClr val="bg1"/>
          </a:solidFill>
        </p:spPr>
        <p:txBody>
          <a:bodyPr/>
          <a:lstStyle/>
          <a:p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700" b="1" dirty="0" smtClean="0">
                <a:solidFill>
                  <a:srgbClr val="FF0000"/>
                </a:solidFill>
              </a:rPr>
              <a:t/>
            </a:r>
            <a:br>
              <a:rPr lang="ru-RU" sz="700" b="1" dirty="0" smtClean="0">
                <a:solidFill>
                  <a:srgbClr val="FF0000"/>
                </a:solidFill>
              </a:rPr>
            </a:br>
            <a:r>
              <a:rPr lang="ru-RU" sz="6600" b="1" dirty="0" smtClean="0">
                <a:solidFill>
                  <a:srgbClr val="FF0000"/>
                </a:solidFill>
              </a:rPr>
              <a:t/>
            </a:r>
            <a:br>
              <a:rPr lang="ru-RU" sz="6600" b="1" dirty="0" smtClean="0">
                <a:solidFill>
                  <a:srgbClr val="FF0000"/>
                </a:solidFill>
              </a:rPr>
            </a:br>
            <a:r>
              <a:rPr lang="ru-RU" sz="5400" dirty="0" smtClean="0"/>
              <a:t> </a:t>
            </a:r>
            <a:br>
              <a:rPr lang="ru-RU" sz="5400" dirty="0" smtClean="0"/>
            </a:b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Ныхасы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хӕйттӕ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800" dirty="0" smtClean="0"/>
              <a:t/>
            </a:r>
            <a:br>
              <a:rPr lang="ru-RU" sz="8800" dirty="0" smtClean="0"/>
            </a:br>
            <a:endParaRPr lang="ru-RU" sz="8800" b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42852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Documents and Settings\323\Рабочий стол\Портфель\клипатры\Домик птицы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9" y="3929066"/>
            <a:ext cx="2928958" cy="274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57166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428604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8229600" cy="930404"/>
          </a:xfrm>
        </p:spPr>
        <p:txBody>
          <a:bodyPr/>
          <a:lstStyle/>
          <a:p>
            <a:pPr lvl="0"/>
            <a:r>
              <a:rPr lang="ru-RU" b="1" u="sng" dirty="0" err="1" smtClean="0">
                <a:solidFill>
                  <a:srgbClr val="C00000"/>
                </a:solidFill>
              </a:rPr>
              <a:t>Уалдзæг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412776"/>
            <a:ext cx="8786874" cy="4713387"/>
          </a:xfrm>
        </p:spPr>
        <p:txBody>
          <a:bodyPr/>
          <a:lstStyle/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Хуссӕртты миттӕ ӕртадысты,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Быдыр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гӕзӕмӕ фӕцъӕх.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Хъарм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бӕстӕй мӕргътӕ ӕртахтысты,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Ногӕй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та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сулӕфыд зӕхх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>
              <a:buNone/>
            </a:pPr>
            <a:endParaRPr lang="ru-RU" sz="9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Бӕлас фӕхъал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йӕ къуыбӕрттӕй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Хъуысы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нӕ дӕтты сӕр-сӕр.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Дымгӕ ыскъӕфы нӕ быдыртӕй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Тракторы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араугӕ хъӕр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</a:t>
            </a:r>
            <a:r>
              <a:rPr lang="ru-RU" b="1" dirty="0" err="1" smtClean="0">
                <a:solidFill>
                  <a:srgbClr val="FF0000"/>
                </a:solidFill>
              </a:rPr>
              <a:t>Уырымты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Петя</a:t>
            </a:r>
          </a:p>
        </p:txBody>
      </p:sp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428604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4275" y="4071942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85728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24708"/>
          </a:xfrm>
        </p:spPr>
        <p:txBody>
          <a:bodyPr/>
          <a:lstStyle/>
          <a:p>
            <a:r>
              <a:rPr lang="ru-RU" b="1" u="sng" dirty="0" err="1" smtClean="0">
                <a:solidFill>
                  <a:srgbClr val="C00000"/>
                </a:solidFill>
              </a:rPr>
              <a:t>Уалдзæг</a:t>
            </a:r>
            <a:r>
              <a:rPr lang="ru-RU" b="1" u="sng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68760"/>
            <a:ext cx="8401080" cy="5232074"/>
          </a:xfrm>
        </p:spPr>
        <p:txBody>
          <a:bodyPr/>
          <a:lstStyle/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Хуссӕртты миттӕ </a:t>
            </a:r>
            <a:r>
              <a:rPr lang="ru-RU" sz="3200" b="1" i="1" dirty="0" err="1" smtClean="0">
                <a:solidFill>
                  <a:schemeClr val="tx2"/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ӕртадысты,</a:t>
            </a:r>
            <a:endParaRPr lang="ru-RU" sz="3200" b="1" dirty="0" smtClean="0">
              <a:solidFill>
                <a:schemeClr val="tx2"/>
              </a:solidFill>
              <a:uFill>
                <a:solidFill>
                  <a:schemeClr val="tx2">
                    <a:lumMod val="75000"/>
                  </a:schemeClr>
                </a:solidFill>
              </a:u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Быдыр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гӕзӕмӕ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фӕцъӕх.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  <a:uFill>
                <a:solidFill>
                  <a:schemeClr val="tx2">
                    <a:lumMod val="75000"/>
                  </a:schemeClr>
                </a:solidFill>
              </a:u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rgbClr val="C00000"/>
                </a:solidFill>
              </a:rPr>
              <a:t>Хъарм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</a:rPr>
              <a:t>бӕстӕй мӕргътӕ </a:t>
            </a:r>
            <a:r>
              <a:rPr lang="ru-RU" sz="3200" b="1" i="1" dirty="0" err="1" smtClean="0">
                <a:solidFill>
                  <a:srgbClr val="C00000"/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ӕртахтысты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Ногӕй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та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сулӕфыд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 зӕхх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>
              <a:buNone/>
            </a:pPr>
            <a:endParaRPr lang="ru-RU" sz="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Бӕлас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фӕхъал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и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йӕ къуыбӕрттӕй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Хъуысы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нӕ дӕтты сӕр-сӕр.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Дымгӕ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</a:rPr>
              <a:t>ыскъӕфы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 нӕ быдыртӕй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Тракторы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араугӕ хъӕр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 algn="ctr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            </a:t>
            </a:r>
            <a:r>
              <a:rPr lang="ru-RU" sz="3200" b="1" dirty="0" err="1" smtClean="0">
                <a:solidFill>
                  <a:srgbClr val="C00000"/>
                </a:solidFill>
              </a:rPr>
              <a:t>Уырымты</a:t>
            </a:r>
            <a:r>
              <a:rPr lang="ru-RU" sz="3200" b="1" dirty="0" smtClean="0">
                <a:solidFill>
                  <a:srgbClr val="C00000"/>
                </a:solidFill>
              </a:rPr>
              <a:t> Петя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57166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57166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3786190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olosa_ptits_-_Lastochka_derevenskay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929586" y="621508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Газзаева Валентина\Desktop\Фото Дигуровой\305912cf3dd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00414"/>
            <a:ext cx="4745705" cy="3357586"/>
          </a:xfrm>
          <a:prstGeom prst="rect">
            <a:avLst/>
          </a:prstGeom>
          <a:noFill/>
        </p:spPr>
      </p:pic>
      <p:pic>
        <p:nvPicPr>
          <p:cNvPr id="1027" name="Picture 3" descr="C:\Users\Газзаева Валентина\Desktop\Фото Дигуровой\t1@d47811bf-9c03-40c3-8983-058f60e670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428868"/>
            <a:ext cx="3914869" cy="3214710"/>
          </a:xfrm>
          <a:prstGeom prst="rect">
            <a:avLst/>
          </a:prstGeom>
          <a:noFill/>
        </p:spPr>
      </p:pic>
      <p:pic>
        <p:nvPicPr>
          <p:cNvPr id="1028" name="Picture 4" descr="C:\Users\Газзаева Валентина\Desktop\Фото Дигуровой\16357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42852"/>
            <a:ext cx="4143380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err="1" smtClean="0">
                <a:solidFill>
                  <a:srgbClr val="C00000"/>
                </a:solidFill>
              </a:rPr>
              <a:t>Уалдзæг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857403"/>
          </a:xfrm>
        </p:spPr>
        <p:txBody>
          <a:bodyPr/>
          <a:lstStyle/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Хуссӕртты миттӕ ӕртадысты,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Быдыр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гӕзӕмӕ фӕцъӕх.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Хъарм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бӕстӕй мӕргътӕ ӕртахтысты,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Ногӕй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та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сулӕфыд зӕхх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lvl="1">
              <a:buNone/>
            </a:pPr>
            <a:endParaRPr lang="ru-RU" sz="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Бӕлас фӕхъал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йӕ къуыбӕрттӕй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Хъуысы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нӕ дӕтты сӕр-сӕр.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Дымгӕ ыскъӕфы нӕ быдыртӕй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Тракторы </a:t>
            </a:r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</a:rPr>
              <a:t>араугӕ хъӕр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</a:t>
            </a:r>
            <a:r>
              <a:rPr lang="ru-RU" b="1" dirty="0" err="1" smtClean="0">
                <a:solidFill>
                  <a:srgbClr val="FF0000"/>
                </a:solidFill>
              </a:rPr>
              <a:t>Уырымты</a:t>
            </a:r>
            <a:r>
              <a:rPr lang="ru-RU" b="1" dirty="0" smtClean="0">
                <a:solidFill>
                  <a:srgbClr val="FF0000"/>
                </a:solidFill>
              </a:rPr>
              <a:t> Петя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Газзаева Валентина\Desktop\Фото Дигуровой\244966_f5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9" y="1"/>
            <a:ext cx="3716486" cy="36378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929198"/>
            <a:ext cx="8715404" cy="2214578"/>
          </a:xfrm>
        </p:spPr>
        <p:txBody>
          <a:bodyPr/>
          <a:lstStyle/>
          <a:p>
            <a:pPr algn="l"/>
            <a:r>
              <a:rPr lang="ru-RU" b="1" i="1" dirty="0" smtClean="0">
                <a:solidFill>
                  <a:srgbClr val="C00000"/>
                </a:solidFill>
              </a:rPr>
              <a:t/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i="1" dirty="0" smtClean="0">
                <a:solidFill>
                  <a:srgbClr val="C00000"/>
                </a:solidFill>
              </a:rPr>
              <a:t/>
            </a:r>
            <a:br>
              <a:rPr lang="ru-RU" i="1" dirty="0" smtClean="0">
                <a:solidFill>
                  <a:srgbClr val="C00000"/>
                </a:solidFill>
              </a:rPr>
            </a:b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714752"/>
            <a:ext cx="85341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Цы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хонæм  номдар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Цавæр</a:t>
            </a:r>
            <a:r>
              <a:rPr lang="ru-RU" sz="3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фæрстыт</a:t>
            </a:r>
            <a:r>
              <a:rPr lang="ru-RU" sz="3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æ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домы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номдар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Цы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хонæм  мивдисæг?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Куыд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бæрæг кæнæм мивдисæг  хъуыдыйæдты?</a:t>
            </a:r>
            <a:endParaRPr lang="ru-RU" sz="3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Цы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хонæм  миногон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Куыд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бæрæг кæнæм миногон</a:t>
            </a:r>
            <a:r>
              <a:rPr lang="ru-RU" sz="3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хъуыдыйæдты?</a:t>
            </a:r>
            <a:endParaRPr lang="ru-RU" sz="3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4643446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smtClean="0">
                <a:solidFill>
                  <a:srgbClr val="C00000"/>
                </a:solidFill>
              </a:rPr>
              <a:t> 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5286388"/>
            <a:ext cx="707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endParaRPr lang="ru-RU" sz="3200" dirty="0"/>
          </a:p>
        </p:txBody>
      </p:sp>
      <p:pic>
        <p:nvPicPr>
          <p:cNvPr id="9" name="Picture 5" descr="C:\Documents and Settings\323\Рабочий стол\Портфель\большие анимашки\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32656"/>
            <a:ext cx="2305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olosa_ptits_-_Lastochka_derevenskaya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244408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26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6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642918"/>
            <a:ext cx="7358114" cy="551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танцевальная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1600200"/>
            <a:ext cx="8715436" cy="4525963"/>
          </a:xfrm>
        </p:spPr>
        <p:txBody>
          <a:bodyPr/>
          <a:lstStyle/>
          <a:p>
            <a:pPr algn="ctr">
              <a:buNone/>
            </a:pPr>
            <a:endParaRPr lang="ru-RU" sz="20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ru-RU" sz="4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Тæргæйтты</a:t>
            </a:r>
            <a:r>
              <a:rPr lang="ru-RU" sz="4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мæйы</a:t>
            </a:r>
            <a:r>
              <a:rPr lang="ru-RU" sz="4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4-</a:t>
            </a:r>
            <a:r>
              <a:rPr lang="ru-RU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æм</a:t>
            </a:r>
            <a:r>
              <a:rPr lang="ru-RU" sz="4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бон.</a:t>
            </a:r>
          </a:p>
          <a:p>
            <a:pPr algn="ctr">
              <a:buNone/>
            </a:pPr>
            <a:r>
              <a:rPr lang="ru-RU" sz="5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Къласы</a:t>
            </a:r>
            <a:r>
              <a:rPr lang="ru-RU" sz="5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5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куыст</a:t>
            </a:r>
            <a:r>
              <a:rPr lang="ru-RU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40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Дзырдуат</a:t>
            </a:r>
            <a:r>
              <a:rPr lang="ru-RU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ru-RU" sz="4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0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571480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785794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5" descr="Картинка 19 из 1397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424847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Картинка 4 из 13970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36" y="836712"/>
            <a:ext cx="446615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074" y="620688"/>
            <a:ext cx="431837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:\Documents and Settings\323\Рабочий стол\Портфель\большие анимашки\5077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3816474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8023489" cy="538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turizm.lib.ru/img/u/uef/000000000000000008739/p40906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52"/>
            <a:ext cx="6715172" cy="629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Ласточка городска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7160113" cy="491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500042"/>
            <a:ext cx="692948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Картинка 41 из 1397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4680" b="6563"/>
          <a:stretch>
            <a:fillRect/>
          </a:stretch>
        </p:blipFill>
        <p:spPr bwMode="auto">
          <a:xfrm>
            <a:off x="899592" y="908720"/>
            <a:ext cx="735573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476672"/>
            <a:ext cx="8712968" cy="5649491"/>
          </a:xfrm>
        </p:spPr>
        <p:txBody>
          <a:bodyPr/>
          <a:lstStyle/>
          <a:p>
            <a:pPr algn="ctr">
              <a:buNone/>
            </a:pPr>
            <a:r>
              <a:rPr lang="ru-RU" sz="4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Тæргæйтты мæйы </a:t>
            </a:r>
            <a:r>
              <a:rPr lang="ru-RU" sz="4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 бон.</a:t>
            </a:r>
          </a:p>
          <a:p>
            <a:pPr algn="ctr">
              <a:buNone/>
            </a:pPr>
            <a:r>
              <a:rPr lang="ru-RU" sz="4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Къласы</a:t>
            </a:r>
            <a:r>
              <a:rPr lang="ru-RU" sz="4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куыст</a:t>
            </a:r>
            <a:r>
              <a:rPr lang="ru-RU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36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Дзырдуат</a:t>
            </a:r>
            <a:r>
              <a:rPr lang="ru-RU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ru-RU" sz="4000" b="1" i="1" dirty="0" err="1" smtClean="0">
                <a:solidFill>
                  <a:srgbClr val="0070C0"/>
                </a:solidFill>
              </a:rPr>
              <a:t>уалдзӕг, æрдз,дзывылдар, сауцъиу</a:t>
            </a:r>
            <a:r>
              <a:rPr lang="ru-RU" sz="4000" b="1" i="1" dirty="0" smtClean="0">
                <a:solidFill>
                  <a:srgbClr val="0070C0"/>
                </a:solidFill>
              </a:rPr>
              <a:t>, </a:t>
            </a:r>
            <a:r>
              <a:rPr lang="ru-RU" sz="4000" b="1" i="1" dirty="0" err="1" smtClean="0">
                <a:solidFill>
                  <a:srgbClr val="0070C0"/>
                </a:solidFill>
              </a:rPr>
              <a:t>зæрватыкк, джыджына</a:t>
            </a:r>
            <a:r>
              <a:rPr lang="ru-RU" sz="4000" b="1" i="1" dirty="0" smtClean="0">
                <a:solidFill>
                  <a:srgbClr val="0070C0"/>
                </a:solidFill>
              </a:rPr>
              <a:t>, </a:t>
            </a:r>
            <a:r>
              <a:rPr lang="ru-RU" sz="4000" b="1" i="1" dirty="0" err="1" smtClean="0">
                <a:solidFill>
                  <a:srgbClr val="0070C0"/>
                </a:solidFill>
              </a:rPr>
              <a:t>малусæг.</a:t>
            </a:r>
            <a:endParaRPr lang="ru-RU" sz="36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endParaRPr lang="ru-RU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sz="3200" b="1" i="1" dirty="0" err="1" smtClean="0">
                <a:solidFill>
                  <a:srgbClr val="0070C0"/>
                </a:solidFill>
              </a:rPr>
              <a:t>уалдзӕг</a:t>
            </a: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3200" b="1" i="1" dirty="0" err="1" smtClean="0">
                <a:solidFill>
                  <a:srgbClr val="0070C0"/>
                </a:solidFill>
              </a:rPr>
              <a:t>æрдз</a:t>
            </a: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3200" b="1" i="1" dirty="0" err="1" smtClean="0">
                <a:solidFill>
                  <a:srgbClr val="0070C0"/>
                </a:solidFill>
              </a:rPr>
              <a:t>дзывылдар</a:t>
            </a: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70C0"/>
                </a:solidFill>
              </a:rPr>
              <a:t> </a:t>
            </a:r>
            <a:r>
              <a:rPr lang="ru-RU" sz="3200" b="1" i="1" dirty="0" err="1" smtClean="0">
                <a:solidFill>
                  <a:srgbClr val="0070C0"/>
                </a:solidFill>
              </a:rPr>
              <a:t>сауцъиу</a:t>
            </a: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70C0"/>
                </a:solidFill>
              </a:rPr>
              <a:t> </a:t>
            </a:r>
            <a:r>
              <a:rPr lang="ru-RU" sz="3200" b="1" i="1" dirty="0" err="1" smtClean="0">
                <a:solidFill>
                  <a:srgbClr val="0070C0"/>
                </a:solidFill>
              </a:rPr>
              <a:t>зæрватыкк</a:t>
            </a: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3200" b="1" i="1" dirty="0" err="1" smtClean="0">
                <a:solidFill>
                  <a:srgbClr val="0070C0"/>
                </a:solidFill>
              </a:rPr>
              <a:t>джыджына</a:t>
            </a:r>
            <a:endParaRPr lang="ru-RU" sz="32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3200" b="1" i="1" dirty="0" err="1" smtClean="0">
                <a:solidFill>
                  <a:srgbClr val="0070C0"/>
                </a:solidFill>
              </a:rPr>
              <a:t>малусæг</a:t>
            </a:r>
            <a:endParaRPr lang="ru-RU" b="1" i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ракалдта</a:t>
            </a:r>
            <a:endParaRPr lang="ru-RU" sz="3200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endParaRPr lang="ru-RU" sz="800" b="1" i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райхъал</a:t>
            </a:r>
            <a:endParaRPr lang="ru-RU" sz="3200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endParaRPr lang="ru-RU" sz="800" b="1" i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фæзынд</a:t>
            </a:r>
            <a:endParaRPr lang="ru-RU" sz="3200" b="1" i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endParaRPr lang="ru-RU" sz="800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бады</a:t>
            </a:r>
            <a:endParaRPr lang="ru-RU" sz="3200" b="1" i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ралæууыд</a:t>
            </a:r>
            <a:endParaRPr lang="ru-RU" sz="3200" b="1" i="1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endParaRPr lang="ru-RU" sz="800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зары</a:t>
            </a:r>
            <a:endParaRPr lang="ru-RU" sz="3200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endParaRPr lang="ru-RU" sz="500" b="1" i="1" dirty="0" smtClean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eaLnBrk="0" hangingPunct="0">
              <a:spcBef>
                <a:spcPct val="0"/>
              </a:spcBef>
              <a:buNone/>
            </a:pPr>
            <a:r>
              <a:rPr lang="ru-RU" sz="3200" b="1" i="1" dirty="0" err="1" smtClean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æрбатахт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600201"/>
            <a:ext cx="3024336" cy="4133055"/>
          </a:xfrm>
        </p:spPr>
        <p:txBody>
          <a:bodyPr/>
          <a:lstStyle/>
          <a:p>
            <a:pPr>
              <a:buNone/>
            </a:pPr>
            <a:r>
              <a:rPr lang="ru-RU" b="1" i="1" dirty="0" err="1" smtClean="0">
                <a:solidFill>
                  <a:srgbClr val="0070C0"/>
                </a:solidFill>
              </a:rPr>
              <a:t>уалдзӕг</a:t>
            </a: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err="1" smtClean="0">
                <a:solidFill>
                  <a:srgbClr val="0070C0"/>
                </a:solidFill>
              </a:rPr>
              <a:t>æрдз</a:t>
            </a: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err="1" smtClean="0">
                <a:solidFill>
                  <a:srgbClr val="0070C0"/>
                </a:solidFill>
              </a:rPr>
              <a:t>дзывылдар</a:t>
            </a: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</a:rPr>
              <a:t>сауцъиу</a:t>
            </a: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</a:rPr>
              <a:t>зæрватыкк</a:t>
            </a: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err="1" smtClean="0">
                <a:solidFill>
                  <a:srgbClr val="0070C0"/>
                </a:solidFill>
              </a:rPr>
              <a:t>джыджына</a:t>
            </a:r>
            <a:endParaRPr lang="ru-RU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i="1" dirty="0" err="1" smtClean="0">
                <a:solidFill>
                  <a:srgbClr val="0070C0"/>
                </a:solidFill>
              </a:rPr>
              <a:t>малусæг</a:t>
            </a:r>
            <a:endParaRPr lang="ru-RU" b="1" i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76056" y="1416200"/>
            <a:ext cx="324036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ракалдта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райхъал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фæзынд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бады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ралæууыд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зары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æрбатахт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n-lt"/>
              <a:cs typeface="Arial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339752" y="1916832"/>
            <a:ext cx="2952328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763688" y="2492896"/>
            <a:ext cx="345638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2267744" y="3140968"/>
            <a:ext cx="2952328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915816" y="1916832"/>
            <a:ext cx="2304256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195736" y="3717032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43808" y="3068960"/>
            <a:ext cx="2304256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915816" y="4293096"/>
            <a:ext cx="2376264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8" descr="http://danalibmv.narod.ru/gif/09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857760"/>
            <a:ext cx="2286016" cy="1822492"/>
          </a:xfrm>
          <a:prstGeom prst="rect">
            <a:avLst/>
          </a:prstGeom>
          <a:noFill/>
        </p:spPr>
      </p:pic>
      <p:pic>
        <p:nvPicPr>
          <p:cNvPr id="6" name="Picture 8" descr="Картинка 45 из 50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4786322"/>
            <a:ext cx="1903714" cy="162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Картинка 43 из 50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786058"/>
            <a:ext cx="169555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http://ann-pages.narod.ru/a202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8" y="1357298"/>
            <a:ext cx="242344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ttp://ann-pages.narod.ru/a206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04918">
            <a:off x="829692" y="1278155"/>
            <a:ext cx="14859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C:\Documents and Settings\323\Рабочий стол\Портфель\клипатры\J0078914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28662" y="4729162"/>
            <a:ext cx="2701925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http://animashky.ru/flist/objiv/311/107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14612" y="1500174"/>
            <a:ext cx="1524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 descr="http://animashky.ru/flist/objiv/311/107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28992" y="2428868"/>
            <a:ext cx="1524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ttp://animashky.ru/flist/objiv/311/107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72066" y="2428868"/>
            <a:ext cx="1524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2" descr="http://animashky.ru/flist/objiv/311/107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85918" y="2285992"/>
            <a:ext cx="1524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http://animashky.ru/flist/objiv/311/107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58148" y="2500306"/>
            <a:ext cx="15240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осет. круговая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12" cstate="print"/>
          <a:stretch>
            <a:fillRect/>
          </a:stretch>
        </p:blipFill>
        <p:spPr>
          <a:xfrm>
            <a:off x="4419600" y="37099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6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905000" y="6172200"/>
            <a:ext cx="5486400" cy="566738"/>
          </a:xfrm>
        </p:spPr>
        <p:txBody>
          <a:bodyPr/>
          <a:lstStyle/>
          <a:p>
            <a:pPr algn="ctr"/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5814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76672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40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ru-RU" sz="40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Тæргæйтты мæйы </a:t>
            </a:r>
            <a:r>
              <a:rPr lang="ru-RU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 бон.</a:t>
            </a:r>
          </a:p>
          <a:p>
            <a:pPr algn="ctr">
              <a:buNone/>
            </a:pPr>
            <a:r>
              <a:rPr lang="ru-RU" sz="40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Къласы</a:t>
            </a:r>
            <a:r>
              <a:rPr lang="ru-RU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куыст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ctr">
              <a:buNone/>
            </a:pPr>
            <a:endParaRPr lang="ru-RU" sz="2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8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Дзырдуат</a:t>
            </a:r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 </a:t>
            </a:r>
            <a:r>
              <a:rPr lang="ru-RU" sz="2800" i="1" dirty="0" err="1" smtClean="0">
                <a:solidFill>
                  <a:srgbClr val="0070C0"/>
                </a:solidFill>
              </a:rPr>
              <a:t>уалдзӕг, ӕрдз, дзывылдар</a:t>
            </a:r>
            <a:r>
              <a:rPr lang="ru-RU" sz="2800" i="1" dirty="0" smtClean="0">
                <a:solidFill>
                  <a:srgbClr val="0070C0"/>
                </a:solidFill>
              </a:rPr>
              <a:t>, </a:t>
            </a:r>
            <a:r>
              <a:rPr lang="ru-RU" sz="2800" i="1" dirty="0" err="1" smtClean="0">
                <a:solidFill>
                  <a:srgbClr val="0070C0"/>
                </a:solidFill>
              </a:rPr>
              <a:t>сауцъиу</a:t>
            </a:r>
            <a:r>
              <a:rPr lang="ru-RU" sz="2800" i="1" dirty="0" smtClean="0">
                <a:solidFill>
                  <a:srgbClr val="0070C0"/>
                </a:solidFill>
              </a:rPr>
              <a:t>, </a:t>
            </a:r>
            <a:r>
              <a:rPr lang="ru-RU" sz="2800" i="1" dirty="0" err="1" smtClean="0">
                <a:solidFill>
                  <a:srgbClr val="0070C0"/>
                </a:solidFill>
              </a:rPr>
              <a:t>зæрватыкк, джыджына</a:t>
            </a:r>
            <a:r>
              <a:rPr lang="ru-RU" sz="2800" i="1" dirty="0" smtClean="0">
                <a:solidFill>
                  <a:srgbClr val="0070C0"/>
                </a:solidFill>
              </a:rPr>
              <a:t>, </a:t>
            </a:r>
            <a:r>
              <a:rPr lang="ru-RU" sz="2800" i="1" dirty="0" err="1" smtClean="0">
                <a:solidFill>
                  <a:srgbClr val="0070C0"/>
                </a:solidFill>
              </a:rPr>
              <a:t>малусæг.</a:t>
            </a:r>
            <a:endParaRPr lang="ru-RU" sz="2800" i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800" b="1" i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0070C0"/>
                </a:solidFill>
              </a:rPr>
              <a:t>136-æм </a:t>
            </a:r>
            <a:r>
              <a:rPr lang="ru-RU" sz="2800" b="1" dirty="0" err="1" smtClean="0">
                <a:solidFill>
                  <a:srgbClr val="0070C0"/>
                </a:solidFill>
              </a:rPr>
              <a:t>фæлтæрæн</a:t>
            </a:r>
            <a:r>
              <a:rPr lang="ru-RU" sz="2800" b="1" dirty="0" smtClean="0">
                <a:solidFill>
                  <a:srgbClr val="0070C0"/>
                </a:solidFill>
              </a:rPr>
              <a:t>.</a:t>
            </a:r>
          </a:p>
          <a:p>
            <a:pPr algn="ctr">
              <a:buNone/>
            </a:pPr>
            <a:endParaRPr lang="ru-RU" sz="2800" b="1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358246" cy="522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4" descr="Картинка 2 из 23918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1" y="714356"/>
            <a:ext cx="252227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5" descr="i?id=15947972&amp;tov=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857628"/>
            <a:ext cx="2375313" cy="271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Картинка 16 из 8211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1500174"/>
            <a:ext cx="330284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C:\Documents and Settings\323\Рабочий стол\Портфель\большие анимашки\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142852"/>
            <a:ext cx="2305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Картинка 16 из 23908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10" y="3929066"/>
            <a:ext cx="2786082" cy="215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71736" y="0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5" descr="Картинка 26 из 2279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57628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Картинка 7 из 800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071546"/>
            <a:ext cx="328614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9" descr="i?id=22731716&amp;tov=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24" y="3836940"/>
            <a:ext cx="3071834" cy="3021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C:\Documents and Settings\323\Рабочий стол\Портфель\большие анимашки\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-285776"/>
            <a:ext cx="2305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 descr="i?id=41676630&amp;tov=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10" y="1285860"/>
            <a:ext cx="289481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Газзаева Валентина\Desktop\Фото Дигуровой\kartinki.me-13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4699033" cy="2643206"/>
          </a:xfrm>
          <a:prstGeom prst="rect">
            <a:avLst/>
          </a:prstGeom>
          <a:noFill/>
        </p:spPr>
      </p:pic>
      <p:pic>
        <p:nvPicPr>
          <p:cNvPr id="1026" name="Picture 2" descr="C:\Users\Газзаева Валентина\Desktop\Фото Дигуровой\3 0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76672"/>
            <a:ext cx="3214710" cy="4374354"/>
          </a:xfrm>
          <a:prstGeom prst="rect">
            <a:avLst/>
          </a:prstGeom>
          <a:noFill/>
        </p:spPr>
      </p:pic>
      <p:pic>
        <p:nvPicPr>
          <p:cNvPr id="16386" name="Picture 2" descr="Год Петуха - Зороастрийский гороскоп на 2014 год - Магия - Для женщин - Новости Мариупол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149080"/>
            <a:ext cx="3360373" cy="2520280"/>
          </a:xfrm>
          <a:prstGeom prst="rect">
            <a:avLst/>
          </a:prstGeom>
          <a:noFill/>
        </p:spPr>
      </p:pic>
      <p:pic>
        <p:nvPicPr>
          <p:cNvPr id="1028" name="Picture 4" descr="C:\Users\Газзаева Валентина\Desktop\Фото Дигуровой\t1@d47811bf-9c03-40c3-8983-058f60e670a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356992"/>
            <a:ext cx="3714776" cy="3050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Газзаева Валентина\Desktop\Фото Дигуровой\konwal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14290"/>
            <a:ext cx="3857652" cy="28932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Газзаева Валентина\Desktop\Фото Дигуровой\1116058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3429000"/>
            <a:ext cx="4048154" cy="3036116"/>
          </a:xfrm>
          <a:prstGeom prst="rect">
            <a:avLst/>
          </a:prstGeom>
          <a:noFill/>
        </p:spPr>
      </p:pic>
      <p:pic>
        <p:nvPicPr>
          <p:cNvPr id="2053" name="Picture 5" descr="C:\Users\Газзаева Валентина\Desktop\Фото Дигуровой\70574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0"/>
            <a:ext cx="2357421" cy="3251616"/>
          </a:xfrm>
          <a:prstGeom prst="rect">
            <a:avLst/>
          </a:prstGeom>
          <a:noFill/>
        </p:spPr>
      </p:pic>
      <p:pic>
        <p:nvPicPr>
          <p:cNvPr id="2054" name="Picture 6" descr="C:\Users\Газзаева Валентина\Desktop\Фото Дигуровой\78889596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071786"/>
            <a:ext cx="2529191" cy="3786214"/>
          </a:xfrm>
          <a:prstGeom prst="rect">
            <a:avLst/>
          </a:prstGeom>
          <a:noFill/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785794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cf24304570a8e30d054b696c5755eb0bc81d69725242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6034617" cy="4525963"/>
          </a:xfrm>
        </p:spPr>
      </p:pic>
      <p:pic>
        <p:nvPicPr>
          <p:cNvPr id="5" name="Содержимое 3" descr="74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76056" y="980728"/>
            <a:ext cx="3666773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Ах любов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172400" y="6165304"/>
            <a:ext cx="224408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Documents and Settings\323\Рабочий стол\Портфель\большие анимашки\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0"/>
            <a:ext cx="2305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Documents and Settings\323\Рабочий стол\Портфель\большие анимашки\84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4275" y="3071810"/>
            <a:ext cx="1752633" cy="145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214422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1857364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Газзаева Валентина\Desktop\Фото Дигуровой\244966_f5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928670"/>
            <a:ext cx="2286016" cy="223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C:\Documents and Settings\323\Рабочий стол\Портфель\клипатры\Домик птицы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3429000"/>
            <a:ext cx="2928958" cy="274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2959654"/>
            <a:ext cx="1142976" cy="14773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57620" y="1928802"/>
            <a:ext cx="5000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9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929322" y="5457121"/>
            <a:ext cx="1500198" cy="14773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77816" y="3571876"/>
            <a:ext cx="8258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286513" y="3000372"/>
            <a:ext cx="1071569" cy="1507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9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35" y="4857760"/>
            <a:ext cx="12144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9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286676" cy="1785950"/>
          </a:xfrm>
        </p:spPr>
        <p:txBody>
          <a:bodyPr/>
          <a:lstStyle/>
          <a:p>
            <a:pPr lvl="6"/>
            <a:r>
              <a:rPr lang="ru-RU" sz="8000" b="1" dirty="0" smtClean="0">
                <a:solidFill>
                  <a:srgbClr val="C00000"/>
                </a:solidFill>
                <a:latin typeface="Jeff Script" pitchFamily="66" charset="-52"/>
              </a:rPr>
              <a:t>БУЗНЫГ!!!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6"/>
            <a:endParaRPr lang="ru-RU" dirty="0" smtClean="0">
              <a:latin typeface="Jeff Script" pitchFamily="66" charset="-52"/>
            </a:endParaRP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5" descr="C:\Documents and Settings\323\Рабочий стол\Портфель\большие анимашки\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85728"/>
            <a:ext cx="23050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85728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714356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:\Documents and Settings\323\Рабочий стол\Портфель\большие анимашки\8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4275" y="1928802"/>
            <a:ext cx="160972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ёз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Берёзка</Template>
  <TotalTime>1388</TotalTime>
  <Words>294</Words>
  <Application>Microsoft Office PowerPoint</Application>
  <PresentationFormat>Экран (4:3)</PresentationFormat>
  <Paragraphs>119</Paragraphs>
  <Slides>30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Берёзка</vt:lpstr>
      <vt:lpstr>            Уалдзæг у царды райгуырæн!  </vt:lpstr>
      <vt:lpstr>  </vt:lpstr>
      <vt:lpstr>            Ныхасы хӕйттӕ  </vt:lpstr>
      <vt:lpstr>Уалдзæг </vt:lpstr>
      <vt:lpstr>Уалдзæг  </vt:lpstr>
      <vt:lpstr>Презентация PowerPoint</vt:lpstr>
      <vt:lpstr>Уалдзæг </vt:lpstr>
      <vt:lpstr> 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БУЗНЫГ!!!</vt:lpstr>
    </vt:vector>
  </TitlesOfParts>
  <Company>Ya Blondinko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www</cp:lastModifiedBy>
  <cp:revision>119</cp:revision>
  <dcterms:created xsi:type="dcterms:W3CDTF">2013-04-24T15:39:31Z</dcterms:created>
  <dcterms:modified xsi:type="dcterms:W3CDTF">2016-03-03T15:43:57Z</dcterms:modified>
</cp:coreProperties>
</file>