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6" r:id="rId3"/>
    <p:sldId id="285" r:id="rId4"/>
    <p:sldId id="257" r:id="rId5"/>
    <p:sldId id="283" r:id="rId6"/>
    <p:sldId id="258" r:id="rId7"/>
    <p:sldId id="276" r:id="rId8"/>
    <p:sldId id="275" r:id="rId9"/>
    <p:sldId id="259" r:id="rId10"/>
    <p:sldId id="287" r:id="rId11"/>
    <p:sldId id="288" r:id="rId12"/>
    <p:sldId id="260" r:id="rId13"/>
    <p:sldId id="280" r:id="rId14"/>
    <p:sldId id="261" r:id="rId15"/>
    <p:sldId id="281" r:id="rId16"/>
    <p:sldId id="262" r:id="rId17"/>
    <p:sldId id="282" r:id="rId18"/>
    <p:sldId id="263" r:id="rId19"/>
    <p:sldId id="284" r:id="rId20"/>
    <p:sldId id="264" r:id="rId21"/>
    <p:sldId id="274" r:id="rId22"/>
    <p:sldId id="266" r:id="rId23"/>
    <p:sldId id="272" r:id="rId24"/>
    <p:sldId id="265" r:id="rId25"/>
    <p:sldId id="273" r:id="rId26"/>
    <p:sldId id="267" r:id="rId27"/>
    <p:sldId id="268" r:id="rId28"/>
    <p:sldId id="271" r:id="rId29"/>
    <p:sldId id="269" r:id="rId30"/>
    <p:sldId id="270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1" d="100"/>
          <a:sy n="71" d="100"/>
        </p:scale>
        <p:origin x="-2772" y="-9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459AC-2321-4618-A847-2E37552A4055}" type="datetimeFigureOut">
              <a:rPr lang="ru-RU" smtClean="0"/>
              <a:t>08.03.2017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38AFCF05-75F2-49C3-90A8-2D33238858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459AC-2321-4618-A847-2E37552A4055}" type="datetimeFigureOut">
              <a:rPr lang="ru-RU" smtClean="0"/>
              <a:t>08.03.2017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38AFCF05-75F2-49C3-90A8-2D33238858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459AC-2321-4618-A847-2E37552A4055}" type="datetimeFigureOut">
              <a:rPr lang="ru-RU" smtClean="0"/>
              <a:t>08.03.2017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FCF05-75F2-49C3-90A8-2D3323885858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459AC-2321-4618-A847-2E37552A4055}" type="datetimeFigureOut">
              <a:rPr lang="ru-RU" smtClean="0"/>
              <a:t>08.03.2017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FCF05-75F2-49C3-90A8-2D33238858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459AC-2321-4618-A847-2E37552A4055}" type="datetimeFigureOut">
              <a:rPr lang="ru-RU" smtClean="0"/>
              <a:t>08.03.2017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38AFCF05-75F2-49C3-90A8-2D3323885858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459AC-2321-4618-A847-2E37552A4055}" type="datetimeFigureOut">
              <a:rPr lang="ru-RU" smtClean="0"/>
              <a:t>08.03.2017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FCF05-75F2-49C3-90A8-2D33238858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459AC-2321-4618-A847-2E37552A4055}" type="datetimeFigureOut">
              <a:rPr lang="ru-RU" smtClean="0"/>
              <a:t>08.03.2017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FCF05-75F2-49C3-90A8-2D33238858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459AC-2321-4618-A847-2E37552A4055}" type="datetimeFigureOut">
              <a:rPr lang="ru-RU" smtClean="0"/>
              <a:t>08.03.2017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FCF05-75F2-49C3-90A8-2D33238858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459AC-2321-4618-A847-2E37552A4055}" type="datetimeFigureOut">
              <a:rPr lang="ru-RU" smtClean="0"/>
              <a:t>08.03.2017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FCF05-75F2-49C3-90A8-2D3323885858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459AC-2321-4618-A847-2E37552A4055}" type="datetimeFigureOut">
              <a:rPr lang="ru-RU" smtClean="0"/>
              <a:t>08.03.2017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FCF05-75F2-49C3-90A8-2D33238858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459AC-2321-4618-A847-2E37552A4055}" type="datetimeFigureOut">
              <a:rPr lang="ru-RU" smtClean="0"/>
              <a:t>08.03.2017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FCF05-75F2-49C3-90A8-2D33238858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64E459AC-2321-4618-A847-2E37552A4055}" type="datetimeFigureOut">
              <a:rPr lang="ru-RU" smtClean="0"/>
              <a:t>08.03.2017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38AFCF05-75F2-49C3-90A8-2D3323885858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A4%D0%B5%D0%B4%D0%B5%D1%80%D0%B0%D0%BB%D1%8C%D0%BD%D0%B0%D1%8F_%D1%81%D0%BB%D1%83%D0%B6%D0%B1%D0%B0_%D0%B2%D0%BE%D0%B9%D1%81%D0%BA_%D0%BD%D0%B0%D1%86%D0%B8%D0%BE%D0%BD%D0%B0%D0%BB%D1%8C%D0%BD%D0%BE%D0%B9_%D0%B3%D0%B2%D0%B0%D1%80%D0%B4%D0%B8%D0%B8_%D0%A0%D0%BE%D1%81%D1%81%D0%B8%D0%B9%D1%81%D0%BA%D0%BE%D0%B9_%D0%A4%D0%B5%D0%B4%D0%B5%D1%80%D0%B0%D1%86%D0%B8%D0%B8" TargetMode="External"/><Relationship Id="rId3" Type="http://schemas.openxmlformats.org/officeDocument/2006/relationships/hyperlink" Target="https://ru.wikipedia.org/wiki/%D0%A0%D0%BE%D1%81%D1%81%D0%B8%D1%8F" TargetMode="External"/><Relationship Id="rId7" Type="http://schemas.openxmlformats.org/officeDocument/2006/relationships/hyperlink" Target="https://ru.wikipedia.org/wiki/%D0%92%D0%BD%D1%83%D1%82%D1%80%D0%B5%D0%BD%D0%BD%D0%B8%D0%B5_%D0%B2%D0%BE%D0%B9%D1%81%D0%BA%D0%B0_%D0%9C%D0%92%D0%94_%D0%A0%D0%BE%D1%81%D1%81%D0%B8%D0%B8" TargetMode="External"/><Relationship Id="rId2" Type="http://schemas.openxmlformats.org/officeDocument/2006/relationships/hyperlink" Target="https://ru.wikipedia.org/wiki/%D0%93%D0%BE%D1%81%D1%83%D0%B4%D0%B0%D1%80%D1%81%D1%82%D0%B2%D0%B5%D0%BD%D0%BD%D0%B0%D1%8F_%D0%B2%D0%BE%D0%B5%D0%BD%D0%BD%D0%B0%D1%8F_%D0%BE%D1%80%D0%B3%D0%B0%D0%BD%D0%B8%D0%B7%D0%B0%D1%86%D0%B8%D1%8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%D0%9F%D1%80%D0%B0%D0%B2%D0%B0_%D1%87%D0%B5%D0%BB%D0%BE%D0%B2%D0%B5%D0%BA%D0%B0" TargetMode="External"/><Relationship Id="rId5" Type="http://schemas.openxmlformats.org/officeDocument/2006/relationships/hyperlink" Target="https://ru.wikipedia.org/wiki/%D0%9E%D0%B1%D1%89%D0%B5%D1%81%D1%82%D0%B2%D0%B5%D0%BD%D0%BD%D0%B0%D1%8F_%D0%B1%D0%B5%D0%B7%D0%BE%D0%BF%D0%B0%D1%81%D0%BD%D0%BE%D1%81%D1%82%D1%8C" TargetMode="External"/><Relationship Id="rId10" Type="http://schemas.openxmlformats.org/officeDocument/2006/relationships/hyperlink" Target="https://ru.wikipedia.org/wiki/27_%D0%BC%D0%B0%D1%80%D1%82%D0%B0" TargetMode="External"/><Relationship Id="rId4" Type="http://schemas.openxmlformats.org/officeDocument/2006/relationships/hyperlink" Target="https://ru.wikipedia.org/wiki/%D0%93%D0%BE%D1%81%D1%83%D0%B4%D0%B0%D1%80%D1%81%D1%82%D0%B2%D0%B5%D0%BD%D0%BD%D0%B0%D1%8F_%D0%B1%D0%B5%D0%B7%D0%BE%D0%BF%D0%B0%D1%81%D0%BD%D0%BE%D1%81%D1%82%D1%8C" TargetMode="External"/><Relationship Id="rId9" Type="http://schemas.openxmlformats.org/officeDocument/2006/relationships/hyperlink" Target="https://ru.wikipedia.org/wiki/%D0%94%D0%B5%D0%BD%D1%8C_%D0%B2%D0%BE%D0%B9%D1%81%D0%BA_%D0%BD%D0%B0%D1%86%D0%B8%D0%BE%D0%BD%D0%B0%D0%BB%D1%8C%D0%BD%D0%BE%D0%B9_%D0%B3%D0%B2%D0%B0%D1%80%D0%B4%D0%B8%D0%B8_%D0%A0%D0%BE%D1%81%D1%81%D0%B8%D0%B9%D1%81%D0%BA%D0%BE%D0%B9_%D0%A4%D0%B5%D0%B4%D0%B5%D1%80%D0%B0%D1%86%D0%B8%D0%B8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96%D0%B8%D0%BB%D1%8C%D1%86%D1%8B_(%D1%87%D0%B8%D0%BD)" TargetMode="External"/><Relationship Id="rId13" Type="http://schemas.openxmlformats.org/officeDocument/2006/relationships/hyperlink" Target="https://ru.wikipedia.org/wiki/%D0%9E%D0%BF%D1%80%D0%B8%D1%87%D0%BD%D0%B8%D0%BD%D0%B0" TargetMode="External"/><Relationship Id="rId3" Type="http://schemas.openxmlformats.org/officeDocument/2006/relationships/hyperlink" Target="https://ru.wikipedia.org/wiki/%D0%9E%D1%80%D0%B3%D0%B0%D0%BD%D1%8B_%D0%BF%D1%80%D0%B0%D0%B2%D0%BE%D0%BF%D0%BE%D1%80%D1%8F%D0%B4%D0%BA%D0%B0" TargetMode="External"/><Relationship Id="rId7" Type="http://schemas.openxmlformats.org/officeDocument/2006/relationships/hyperlink" Target="https://ru.wikipedia.org/wiki/%D0%98%D0%B2%D0%B0%D0%BD_%D0%93%D1%80%D0%BE%D0%B7%D0%BD%D1%8B%D0%B9" TargetMode="External"/><Relationship Id="rId12" Type="http://schemas.openxmlformats.org/officeDocument/2006/relationships/hyperlink" Target="https://ru.wikipedia.org/wiki/%D0%9E%D0%BF%D1%80%D0%B8%D1%87%D0%BD%D0%B8%D0%BA" TargetMode="External"/><Relationship Id="rId2" Type="http://schemas.openxmlformats.org/officeDocument/2006/relationships/hyperlink" Target="https://ru.wikipedia.org/wiki/%D0%AD%D1%82%D0%B0%D0%B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1565_%D0%B3%D0%BE%D0%B4" TargetMode="External"/><Relationship Id="rId11" Type="http://schemas.openxmlformats.org/officeDocument/2006/relationships/hyperlink" Target="https://ru.wikipedia.org/wiki/%D0%92%D0%BE%D0%B9%D1%81%D0%BA%D0%BE" TargetMode="External"/><Relationship Id="rId5" Type="http://schemas.openxmlformats.org/officeDocument/2006/relationships/hyperlink" Target="https://ru.wikipedia.org/wiki/%D0%A0%D0%BE%D1%81%D1%81%D0%B8%D0%B9%D1%81%D0%BA%D0%B0%D1%8F_%D0%B8%D0%BC%D0%BF%D0%B5%D1%80%D0%B8%D1%8F" TargetMode="External"/><Relationship Id="rId10" Type="http://schemas.openxmlformats.org/officeDocument/2006/relationships/hyperlink" Target="https://ru.wikipedia.org/wiki/%D0%94%D0%B2%D0%BE%D1%80%D1%8F%D0%BD%D0%B5" TargetMode="External"/><Relationship Id="rId4" Type="http://schemas.openxmlformats.org/officeDocument/2006/relationships/hyperlink" Target="https://ru.wikipedia.org/wiki/%D0%A0%D1%83%D1%81%D1%81%D0%BA%D0%BE%D0%B5_%D1%86%D0%B0%D1%80%D1%81%D1%82%D0%B2%D0%BE" TargetMode="External"/><Relationship Id="rId9" Type="http://schemas.openxmlformats.org/officeDocument/2006/relationships/hyperlink" Target="https://ru.wikipedia.org/wiki/%D0%92%D0%BE%D0%B5%D0%B2%D0%BE%D0%B4%D0%B0" TargetMode="External"/><Relationship Id="rId14" Type="http://schemas.openxmlformats.org/officeDocument/2006/relationships/hyperlink" Target="https://ru.wikipedia.org/wiki/%D0%9F%D0%BE%D0%BB%D0%BA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A0%D0%B5%D0%B9%D1%82%D0%B0%D1%80" TargetMode="External"/><Relationship Id="rId13" Type="http://schemas.openxmlformats.org/officeDocument/2006/relationships/hyperlink" Target="https://ru.wikipedia.org/wiki/%D0%93%D0%BE%D1%80%D0%BE%D0%B4%D0%BE%D0%B2%D1%8B%D0%B5_%D0%BA%D0%B0%D0%B7%D0%B0%D0%BA%D0%B8" TargetMode="External"/><Relationship Id="rId3" Type="http://schemas.openxmlformats.org/officeDocument/2006/relationships/hyperlink" Target="https://ru.wikipedia.org/wiki/%D0%93%D0%B0%D1%80%D0%BD%D0%B8%D0%B7%D0%BE%D0%BD" TargetMode="External"/><Relationship Id="rId7" Type="http://schemas.openxmlformats.org/officeDocument/2006/relationships/hyperlink" Target="https://ru.wikipedia.org/wiki/%D0%A1%D0%BE%D0%BB%D0%B4%D0%B0%D1%82" TargetMode="External"/><Relationship Id="rId12" Type="http://schemas.openxmlformats.org/officeDocument/2006/relationships/hyperlink" Target="https://ru.wikipedia.org/wiki/%D0%A6%D0%B0%D1%80%D1%81%D0%BA%D0%B0%D1%8F_%D0%BF%D0%B5%D1%85%D0%BE%D1%82%D0%B0" TargetMode="External"/><Relationship Id="rId2" Type="http://schemas.openxmlformats.org/officeDocument/2006/relationships/hyperlink" Target="https://ru.wikipedia.org/wiki/%D0%9F%D0%B5%D1%82%D1%80_I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%D0%A1%D1%82%D1%80%D0%B5%D0%BB%D1%8C%D1%86%D1%8B" TargetMode="External"/><Relationship Id="rId11" Type="http://schemas.openxmlformats.org/officeDocument/2006/relationships/hyperlink" Target="https://ru.wikipedia.org/wiki/%D0%9F%D0%BE%D0%BB%D0%BA" TargetMode="External"/><Relationship Id="rId5" Type="http://schemas.openxmlformats.org/officeDocument/2006/relationships/hyperlink" Target="https://ru.wikipedia.org/wiki/%D0%93%D0%BE%D1%80%D0%BE%D0%B4" TargetMode="External"/><Relationship Id="rId15" Type="http://schemas.openxmlformats.org/officeDocument/2006/relationships/image" Target="../media/image13.png"/><Relationship Id="rId10" Type="http://schemas.openxmlformats.org/officeDocument/2006/relationships/hyperlink" Target="https://ru.wikipedia.org/wiki/%D0%A0%D0%B5%D0%B3%D1%83%D0%BB%D1%8F%D1%80%D0%BD%D1%8B%D0%B5_%D0%B2%D0%BE%D0%B9%D1%81%D0%BA%D0%B0" TargetMode="External"/><Relationship Id="rId4" Type="http://schemas.openxmlformats.org/officeDocument/2006/relationships/hyperlink" Target="https://ru.wikipedia.org/wiki/%D0%92%D0%BE%D0%B9%D1%81%D0%BA%D0%B0" TargetMode="External"/><Relationship Id="rId9" Type="http://schemas.openxmlformats.org/officeDocument/2006/relationships/hyperlink" Target="https://ru.wikipedia.org/wiki/%D0%9F%D0%BE%D0%BB%D0%B5%D0%B2%D0%B0%D1%8F_%D1%81%D0%BB%D1%83%D0%B6%D0%B1%D0%B0" TargetMode="External"/><Relationship Id="rId1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hyperlink" Target="https://ru.wikipedia.org/wiki/%D0%90%D0%BB%D0%B5%D0%BA%D1%81%D0%B0%D0%BD%D0%B4%D1%80_I" TargetMode="External"/><Relationship Id="rId7" Type="http://schemas.openxmlformats.org/officeDocument/2006/relationships/hyperlink" Target="https://ru.wikipedia.org/wiki/%D0%96%D0%B0%D0%BD%D0%B4%D0%B0%D1%80%D0%BC" TargetMode="External"/><Relationship Id="rId2" Type="http://schemas.openxmlformats.org/officeDocument/2006/relationships/hyperlink" Target="https://ru.wikipedia.org/wiki/%D0%9E%D1%82%D0%B4%D0%B5%D0%BB%D1%8C%D0%BD%D1%8B%D0%B9_%D0%BA%D0%BE%D1%80%D0%BF%D1%83%D1%81_%D0%B2%D0%BD%D1%83%D1%82%D1%80%D0%B5%D0%BD%D0%BD%D0%B5%D0%B9_%D1%81%D1%82%D1%80%D0%B0%D0%B6%D0%B8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%D0%96%D0%B0%D0%BD%D0%B4%D0%B0%D1%80%D0%BC%D0%B5%D1%80%D0%B8%D1%8F_(%D0%A0%D0%BE%D1%81%D1%81%D0%B8%D1%8F)" TargetMode="External"/><Relationship Id="rId5" Type="http://schemas.openxmlformats.org/officeDocument/2006/relationships/hyperlink" Target="https://ru.wikipedia.org/wiki/1817_%D0%B3%D0%BE%D0%B4" TargetMode="External"/><Relationship Id="rId4" Type="http://schemas.openxmlformats.org/officeDocument/2006/relationships/hyperlink" Target="https://ru.wikipedia.org/wiki/13_%D1%84%D0%B5%D0%B2%D1%80%D0%B0%D0%BB%D1%8F" TargetMode="External"/><Relationship Id="rId9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E%D1%82%D0%B4%D0%B5%D0%BB%D1%8C%D0%BD%D1%8B%D0%B9_%D0%BA%D0%BE%D1%80%D0%BF%D1%83%D1%81_%D0%B6%D0%B0%D0%BD%D0%B4%D0%B0%D1%80%D0%BC%D0%BE%D0%B2" TargetMode="External"/><Relationship Id="rId2" Type="http://schemas.openxmlformats.org/officeDocument/2006/relationships/hyperlink" Target="https://ru.wikipedia.org/wiki/%D0%A1%D0%BE%D0%B1%D1%81%D1%82%D0%B2%D0%B5%D0%BD%D0%BD%D0%B0%D1%8F_%D0%95%D0%B3%D0%BE_%D0%98%D0%BC%D0%BF%D0%B5%D1%80%D0%B0%D1%82%D0%BE%D1%80%D1%81%D0%BA%D0%BE%D0%B3%D0%BE_%D0%92%D0%B5%D0%BB%D0%B8%D1%87%D0%B5%D1%81%D1%82%D0%B2%D0%B0_%D0%BA%D0%B0%D0%BD%D1%86%D0%B5%D0%BB%D1%8F%D1%80%D0%B8%D1%8F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A0%D0%B0%D0%B1%D0%BE%D1%87%D0%B5-%D0%BA%D1%80%D0%B5%D1%81%D1%82%D1%8C%D1%8F%D0%BD%D1%81%D0%BA%D0%B0%D1%8F_%D0%9A%D1%80%D0%B0%D1%81%D0%BD%D0%B0%D1%8F_%D0%90%D1%80%D0%BC%D0%B8%D1%8F" TargetMode="External"/><Relationship Id="rId13" Type="http://schemas.openxmlformats.org/officeDocument/2006/relationships/hyperlink" Target="https://ru.wikipedia.org/wiki/%D0%9D%D0%B0%D1%80%D0%BE%D0%B4%D0%BD%D1%8B%D0%B9_%D0%BA%D0%BE%D0%BC%D0%B8%D1%81%D1%81%D0%B0%D1%80%D0%B8%D0%B0%D1%82" TargetMode="External"/><Relationship Id="rId3" Type="http://schemas.openxmlformats.org/officeDocument/2006/relationships/hyperlink" Target="https://ru.wikipedia.org/wiki/%D0%A0%D0%A1%D0%94%D0%A0%D0%9F(%D0%B1)" TargetMode="External"/><Relationship Id="rId7" Type="http://schemas.openxmlformats.org/officeDocument/2006/relationships/hyperlink" Target="https://ru.wikipedia.org/wiki/%D0%93%D1%80%D0%B0%D0%B6%D0%B4%D0%B0%D0%BD%D1%81%D0%BA%D0%B0%D1%8F_%D0%B2%D0%BE%D0%B9%D0%BD%D0%B0_%D0%B2_%D0%A0%D0%BE%D1%81%D1%81%D0%B8%D0%B8" TargetMode="External"/><Relationship Id="rId12" Type="http://schemas.openxmlformats.org/officeDocument/2006/relationships/hyperlink" Target="https://ru.wikipedia.org/wiki/%D0%92%D0%A7%D0%9A" TargetMode="External"/><Relationship Id="rId2" Type="http://schemas.openxmlformats.org/officeDocument/2006/relationships/hyperlink" Target="https://ru.wikipedia.org/wiki/%D0%9E%D1%82%D1%80%D1%8F%D0%B4_(%D0%B2%D0%BE%D0%B5%D0%BD%D0%BD%D0%BE%D0%B5_%D0%B4%D0%B5%D0%BB%D0%BE)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%D0%9E%D0%BA%D1%82%D1%8F%D0%B1%D1%80%D1%8C%D1%81%D0%BA%D0%B0%D1%8F_%D1%80%D0%B5%D0%B2%D0%BE%D0%BB%D1%8E%D1%86%D0%B8%D1%8F" TargetMode="External"/><Relationship Id="rId11" Type="http://schemas.openxmlformats.org/officeDocument/2006/relationships/hyperlink" Target="https://ru.wikipedia.org/wiki/1918_%D0%B3%D0%BE%D0%B4" TargetMode="External"/><Relationship Id="rId5" Type="http://schemas.openxmlformats.org/officeDocument/2006/relationships/hyperlink" Target="https://ru.wikipedia.org/wiki/%D0%91%D0%BE%D0%BB%D1%8C%D1%88%D0%B5%D0%B2%D0%B8%D0%BA" TargetMode="External"/><Relationship Id="rId10" Type="http://schemas.openxmlformats.org/officeDocument/2006/relationships/hyperlink" Target="https://ru.wikipedia.org/wiki/%D0%9A%D0%BE%D0%BD%D1%82%D1%80%D1%80%D0%B5%D0%B2%D0%BE%D0%BB%D1%8E%D1%86%D0%B8%D0%BE%D0%BD%D0%BD%D0%B0%D1%8F_%D0%B4%D0%B5%D1%8F%D1%82%D0%B5%D0%BB%D1%8C%D0%BD%D0%BE%D1%81%D1%82%D1%8C" TargetMode="External"/><Relationship Id="rId4" Type="http://schemas.openxmlformats.org/officeDocument/2006/relationships/hyperlink" Target="https://ru.wikipedia.org/wiki/%D0%A0%D0%B5%D0%B2%D0%BE%D0%BB%D1%8E%D1%86%D0%B8%D1%8F_1917_%D0%B3%D0%BE%D0%B4%D0%B0_%D0%B2_%D0%A0%D0%BE%D1%81%D1%81%D0%B8%D0%B8" TargetMode="External"/><Relationship Id="rId9" Type="http://schemas.openxmlformats.org/officeDocument/2006/relationships/hyperlink" Target="https://ru.wikipedia.org/wiki/%D0%A1%D0%BE%D0%B2%D0%B5%D1%82%D1%81%D0%BA%D0%BE%D0%B5_%D0%B3%D0%BE%D1%81%D1%83%D0%B4%D0%B0%D1%80%D1%81%D1%82%D0%B2%D0%BE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21_%D0%BC%D0%B0%D1%80%D1%82%D0%B0" TargetMode="External"/><Relationship Id="rId13" Type="http://schemas.openxmlformats.org/officeDocument/2006/relationships/hyperlink" Target="https://ru.wikipedia.org/wiki/%D0%A1%D0%BE%D0%B4%D1%80%D1%83%D0%B6%D0%B5%D1%81%D1%82%D0%B2%D0%BE_%D0%9D%D0%B5%D0%B7%D0%B0%D0%B2%D0%B8%D1%81%D0%B8%D0%BC%D1%8B%D1%85_%D0%93%D0%BE%D1%81%D1%83%D0%B4%D0%B0%D1%80%D1%81%D1%82%D0%B2" TargetMode="External"/><Relationship Id="rId3" Type="http://schemas.openxmlformats.org/officeDocument/2006/relationships/hyperlink" Target="https://ru.wikipedia.org/wiki/%D0%9D%D0%B0%D1%80%D0%BE%D0%B4%D0%BD%D1%8B%D0%B9_%D0%BA%D0%BE%D0%BC%D0%B8%D1%81%D1%81%D0%B0%D1%80%D0%B8%D0%B0%D1%82_%D0%B2%D0%BD%D1%83%D1%82%D1%80%D0%B5%D0%BD%D0%BD%D0%B8%D1%85_%D0%B4%D0%B5%D0%BB_%D0%A1%D0%A1%D0%A1%D0%A0" TargetMode="External"/><Relationship Id="rId7" Type="http://schemas.openxmlformats.org/officeDocument/2006/relationships/hyperlink" Target="https://ru.wikipedia.org/wiki/1939_%D0%B3%D0%BE%D0%B4" TargetMode="External"/><Relationship Id="rId12" Type="http://schemas.openxmlformats.org/officeDocument/2006/relationships/hyperlink" Target="https://ru.wikipedia.org/wiki/%D0%9F%D1%80%D0%B5%D0%B7%D0%B8%D0%B4%D0%B8%D1%83%D0%BC_%D0%92%D0%B5%D1%80%D1%85%D0%BE%D0%B2%D0%BD%D0%BE%D0%B3%D0%BE_%D0%A1%D0%BE%D0%B2%D0%B5%D1%82%D0%B0_%D0%A1%D0%A1%D0%A1%D0%A0" TargetMode="External"/><Relationship Id="rId2" Type="http://schemas.openxmlformats.org/officeDocument/2006/relationships/hyperlink" Target="https://ru.wikipedia.org/wiki/%D0%A6%D0%98%D0%9A_%D0%A1%D0%A1%D0%A1%D0%A0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1_%D1%81%D0%B5%D0%BD%D1%82%D1%8F%D0%B1%D1%80%D1%8F" TargetMode="External"/><Relationship Id="rId11" Type="http://schemas.openxmlformats.org/officeDocument/2006/relationships/hyperlink" Target="https://ru.wikipedia.org/wiki/%D0%A1%D0%BE%D0%B2%D0%B5%D1%82_%D0%9C%D0%B8%D0%BD%D0%B8%D1%81%D1%82%D1%80%D0%BE%D0%B2_%D0%A1%D0%A1%D0%A1%D0%A0" TargetMode="External"/><Relationship Id="rId5" Type="http://schemas.openxmlformats.org/officeDocument/2006/relationships/hyperlink" Target="https://ru.wikipedia.org/wiki/%D0%9C%D0%92%D0%94_%D0%A1%D0%A1%D0%A1%D0%A0" TargetMode="External"/><Relationship Id="rId10" Type="http://schemas.openxmlformats.org/officeDocument/2006/relationships/hyperlink" Target="https://ru.wikipedia.org/wiki/%D0%92%D0%BE%D0%BE%D1%80%D1%83%D0%B6%D1%91%D0%BD%D0%BD%D1%8B%D0%B5_%D0%A1%D0%B8%D0%BB%D1%8B_%D0%A1%D0%A1%D0%A1%D0%A0" TargetMode="External"/><Relationship Id="rId4" Type="http://schemas.openxmlformats.org/officeDocument/2006/relationships/hyperlink" Target="https://ru.wikipedia.org/wiki/%D0%9D%D0%9A%D0%92%D0%94_%D0%A1%D0%A1%D0%A1%D0%A0" TargetMode="External"/><Relationship Id="rId9" Type="http://schemas.openxmlformats.org/officeDocument/2006/relationships/hyperlink" Target="https://ru.wikipedia.org/wiki/1989_%D0%B3%D0%BE%D0%B4" TargetMode="External"/><Relationship Id="rId1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9F%D1%80%D0%B5%D0%B7%D0%B8%D0%B4%D0%B5%D0%BD%D1%82_%D0%A0%D0%BE%D1%81%D1%81%D0%B8%D0%B9%D1%81%D0%BA%D0%BE%D0%B9_%D0%A4%D0%B5%D0%B4%D0%B5%D1%80%D0%B0%D1%86%D0%B8%D0%B8" TargetMode="External"/><Relationship Id="rId13" Type="http://schemas.openxmlformats.org/officeDocument/2006/relationships/hyperlink" Target="https://ru.wikipedia.org/wiki/%D0%93%D0%BE%D1%81%D1%83%D0%B4%D0%B0%D1%80%D1%81%D1%82%D0%B2%D0%B5%D0%BD%D0%BD%D0%B0%D1%8F_%D0%B4%D1%83%D0%BC%D0%B0" TargetMode="External"/><Relationship Id="rId3" Type="http://schemas.openxmlformats.org/officeDocument/2006/relationships/hyperlink" Target="https://ru.wikipedia.org/wiki/%D0%92%D0%BD%D1%83%D1%82%D1%80%D0%B5%D0%BD%D0%BD%D0%B8%D0%B5_%D0%B2%D0%BE%D0%B9%D1%81%D0%BA%D0%B0_%D0%9C%D0%92%D0%94_%D0%A1%D0%A1%D0%A1%D0%A0" TargetMode="External"/><Relationship Id="rId7" Type="http://schemas.openxmlformats.org/officeDocument/2006/relationships/hyperlink" Target="https://ru.wikipedia.org/wiki/%D0%A0%D1%83%D1%86%D0%BA%D0%BE%D0%B9,_%D0%90%D0%BB%D0%B5%D0%BA%D1%81%D0%B0%D0%BD%D0%B4%D1%80_%D0%92%D0%BB%D0%B0%D0%B4%D0%B8%D0%BC%D0%B8%D1%80%D0%BE%D0%B2%D0%B8%D1%87" TargetMode="External"/><Relationship Id="rId12" Type="http://schemas.openxmlformats.org/officeDocument/2006/relationships/hyperlink" Target="https://ru.wikipedia.org/wiki/%D0%92%D0%BD%D1%83%D1%82%D1%80%D0%B5%D0%BD%D0%BD%D0%B8%D0%B5_%D0%B2%D0%BE%D0%B9%D1%81%D0%BA%D0%B0_%D0%9C%D0%92%D0%94_%D0%A0%D0%BE%D1%81%D1%81%D0%B8%D0%B8" TargetMode="External"/><Relationship Id="rId2" Type="http://schemas.openxmlformats.org/officeDocument/2006/relationships/hyperlink" Target="https://ru.wikipedia.org/wiki/%D0%A0%D0%B0%D1%81%D0%BF%D0%B0%D0%B4_%D0%A1%D0%A1%D0%A1%D0%A0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%D0%92%D0%B8%D1%86%D0%B5-%D0%BF%D1%80%D0%B5%D0%B7%D0%B8%D0%B4%D0%B5%D0%BD%D1%82_%D0%A0%D0%BE%D1%81%D1%81%D0%B8%D0%B9%D1%81%D0%BA%D0%BE%D0%B9_%D0%A4%D0%B5%D0%B4%D0%B5%D1%80%D0%B0%D1%86%D0%B8%D0%B8" TargetMode="External"/><Relationship Id="rId11" Type="http://schemas.openxmlformats.org/officeDocument/2006/relationships/hyperlink" Target="https://ru.wikipedia.org/wiki/%D0%9C%D0%A7%D0%A1_%D0%A0%D0%BE%D1%81%D1%81%D0%B8%D0%B8" TargetMode="External"/><Relationship Id="rId5" Type="http://schemas.openxmlformats.org/officeDocument/2006/relationships/hyperlink" Target="https://ru.wikipedia.org/wiki/%D0%A0%D0%91%D0%9A_(%D1%82%D0%B5%D0%BB%D0%B5%D0%BA%D0%B0%D0%BD%D0%B0%D0%BB)" TargetMode="External"/><Relationship Id="rId10" Type="http://schemas.openxmlformats.org/officeDocument/2006/relationships/hyperlink" Target="https://ru.wikipedia.org/wiki/%D0%9C%D0%B8%D0%BD%D0%B8%D1%81%D1%82%D0%B5%D1%80%D1%81%D1%82%D0%B2%D0%BE_%D0%BE%D0%B1%D0%BE%D1%80%D0%BE%D0%BD%D1%8B_%D0%A0%D0%BE%D1%81%D1%81%D0%B8%D0%B9%D1%81%D0%BA%D0%BE%D0%B9_%D0%A4%D0%B5%D0%B4%D0%B5%D1%80%D0%B0%D1%86%D0%B8%D0%B8" TargetMode="External"/><Relationship Id="rId4" Type="http://schemas.openxmlformats.org/officeDocument/2006/relationships/hyperlink" Target="https://ru.wikipedia.org/wiki/%D0%A0%D0%A1%D0%A4%D0%A1%D0%A0" TargetMode="External"/><Relationship Id="rId9" Type="http://schemas.openxmlformats.org/officeDocument/2006/relationships/hyperlink" Target="https://ru.wikipedia.org/wiki/%D0%92%D0%BE%D0%B5%D0%BD%D0%BD%D0%B0%D1%8F_%D0%BF%D0%BE%D0%BB%D0%B8%D1%86%D0%B8%D1%8F_%D0%A0%D0%BE%D1%81%D1%81%D0%B8%D0%B8" TargetMode="External"/><Relationship Id="rId14" Type="http://schemas.openxmlformats.org/officeDocument/2006/relationships/hyperlink" Target="https://ru.wikipedia.org/wiki/%D0%A1%D0%BE%D0%B2%D0%B5%D1%82_%D0%A4%D0%B5%D0%B4%D0%B5%D1%80%D0%B0%D1%86%D0%B8%D0%B8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92%D0%BE%D0%B5%D0%BD%D0%BD%D0%BE%D0%B5_%D0%BF%D0%BE%D0%BB%D0%BE%D0%B6%D0%B5%D0%BD%D0%B8%D0%B5_%D0%B2_%D0%A0%D0%BE%D1%81%D1%81%D0%B8%D0%B8" TargetMode="External"/><Relationship Id="rId13" Type="http://schemas.openxmlformats.org/officeDocument/2006/relationships/hyperlink" Target="https://ru.wikipedia.org/wiki/%D0%A7%D0%B0%D1%81%D1%82%D0%BD%D0%B0%D1%8F_%D0%BE%D1%85%D1%80%D0%B0%D0%BD%D0%BD%D0%B0%D1%8F_%D0%B4%D0%B5%D1%8F%D1%82%D0%B5%D0%BB%D1%8C%D0%BD%D0%BE%D1%81%D1%82%D1%8C_%D0%B2_%D0%A0%D0%BE%D1%81%D1%81%D0%B8%D0%B8" TargetMode="External"/><Relationship Id="rId3" Type="http://schemas.openxmlformats.org/officeDocument/2006/relationships/hyperlink" Target="https://ru.wikipedia.org/wiki/%D0%9E%D0%B1%D1%89%D0%B5%D1%81%D1%82%D0%B2%D0%B5%D0%BD%D0%BD%D0%B0%D1%8F_%D0%B1%D0%B5%D0%B7%D0%BE%D0%BF%D0%B0%D1%81%D0%BD%D0%BE%D1%81%D1%82%D1%8C" TargetMode="External"/><Relationship Id="rId7" Type="http://schemas.openxmlformats.org/officeDocument/2006/relationships/hyperlink" Target="https://ru.wikipedia.org/wiki/%D0%A7%D1%80%D0%B5%D0%B7%D0%B2%D1%8B%D1%87%D0%B0%D0%B9%D0%BD%D0%BE%D0%B5_%D0%BF%D0%BE%D0%BB%D0%BE%D0%B6%D0%B5%D0%BD%D0%B8%D0%B5" TargetMode="External"/><Relationship Id="rId12" Type="http://schemas.openxmlformats.org/officeDocument/2006/relationships/hyperlink" Target="https://ru.wikipedia.org/wiki/%D0%93%D0%BE%D1%81%D1%83%D0%B4%D0%B0%D1%80%D1%81%D1%82%D0%B2%D0%B5%D0%BD%D0%BD%D0%B0%D1%8F_%D0%B3%D1%80%D0%B0%D0%BD%D0%B8%D1%86%D0%B0_%D0%A0%D0%BE%D1%81%D1%81%D0%B8%D0%B8" TargetMode="External"/><Relationship Id="rId2" Type="http://schemas.openxmlformats.org/officeDocument/2006/relationships/hyperlink" Target="https://ru.wikipedia.org/wiki/%D0%9E%D0%B1%D1%89%D0%B5%D1%81%D1%82%D0%B2%D0%B5%D0%BD%D0%BD%D1%8B%D0%B9_%D0%BF%D0%BE%D1%80%D1%8F%D0%B4%D0%BE%D0%BA" TargetMode="External"/><Relationship Id="rId16" Type="http://schemas.openxmlformats.org/officeDocument/2006/relationships/hyperlink" Target="https://ru.wikipedia.org/wiki/%D0%A4%D0%B8%D0%B7%D0%B8%D1%87%D0%B5%D1%81%D0%BA%D0%BE%D0%B5_%D0%BB%D0%B8%D1%86%D0%B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%D0%AD%D0%BA%D1%81%D1%82%D1%80%D0%B5%D0%BC%D0%B8%D0%B7%D0%BC" TargetMode="External"/><Relationship Id="rId11" Type="http://schemas.openxmlformats.org/officeDocument/2006/relationships/hyperlink" Target="https://ru.wikipedia.org/wiki/%D0%9F%D0%BE%D0%B3%D1%80%D0%B0%D0%BD%D0%B8%D1%87%D0%BD%D0%B0%D1%8F_%D1%81%D0%BB%D1%83%D0%B6%D0%B1%D0%B0_%D0%A4%D0%B5%D0%B4%D0%B5%D1%80%D0%B0%D0%BB%D1%8C%D0%BD%D0%BE%D0%B9_%D1%81%D0%BB%D1%83%D0%B6%D0%B1%D1%8B_%D0%B1%D0%B5%D0%B7%D0%BE%D0%BF%D0%B0%D1%81%D0%BD%D0%BE%D1%81%D1%82%D0%B8_%D0%A0%D0%BE%D1%81%D1%81%D0%B8%D0%B9%D1%81%D0%BA%D0%BE%D0%B9_%D0%A4%D0%B5%D0%B4%D0%B5%D1%80%D0%B0%D1%86%D0%B8%D0%B8" TargetMode="External"/><Relationship Id="rId5" Type="http://schemas.openxmlformats.org/officeDocument/2006/relationships/hyperlink" Target="https://ru.wikipedia.org/wiki/%D0%A2%D0%B5%D1%80%D1%80%D0%BE%D1%80%D0%B8%D0%B7%D0%BC" TargetMode="External"/><Relationship Id="rId15" Type="http://schemas.openxmlformats.org/officeDocument/2006/relationships/hyperlink" Target="https://ru.wikipedia.org/wiki/%D0%AE%D1%80%D0%B8%D0%B4%D0%B8%D1%87%D0%B5%D1%81%D0%BA%D0%BE%D0%B5_%D0%BB%D0%B8%D1%86%D0%BE" TargetMode="External"/><Relationship Id="rId10" Type="http://schemas.openxmlformats.org/officeDocument/2006/relationships/hyperlink" Target="https://ru.wikipedia.org/wiki/%D0%9E%D0%B1%D0%BE%D1%80%D0%BE%D0%BD%D0%B0" TargetMode="External"/><Relationship Id="rId4" Type="http://schemas.openxmlformats.org/officeDocument/2006/relationships/hyperlink" Target="https://ru.wikipedia.org/wiki/%D0%9F%D1%80%D0%B0%D0%B2%D0%B8%D1%82%D0%B5%D0%BB%D1%8C%D1%81%D1%82%D0%B2%D0%BE_%D0%A0%D0%BE%D1%81%D1%81%D0%B8%D0%B9%D1%81%D0%BA%D0%BE%D0%B9_%D0%A4%D0%B5%D0%B4%D0%B5%D1%80%D0%B0%D1%86%D0%B8%D0%B8" TargetMode="External"/><Relationship Id="rId9" Type="http://schemas.openxmlformats.org/officeDocument/2006/relationships/hyperlink" Target="https://ru.wikipedia.org/wiki/%D0%9A%D0%BE%D0%BD%D1%82%D1%80%D1%82%D0%B5%D1%80%D1%80%D0%BE%D1%80%D0%B8%D1%81%D1%82%D0%B8%D1%87%D0%B5%D1%81%D0%BA%D0%B0%D1%8F_%D0%BE%D0%BF%D0%B5%D1%80%D0%B0%D1%86%D0%B8%D1%8F" TargetMode="External"/><Relationship Id="rId14" Type="http://schemas.openxmlformats.org/officeDocument/2006/relationships/hyperlink" Target="https://ru.wikipedia.org/wiki/%D0%A2%D0%BE%D0%BF%D0%BB%D0%B8%D0%B2%D0%BD%D0%BE-%D1%8D%D0%BD%D0%B5%D1%80%D0%B3%D0%B5%D1%82%D0%B8%D1%87%D0%B5%D1%81%D0%BA%D0%B8%D0%B9_%D0%BA%D0%BE%D0%BC%D0%BF%D0%BB%D0%B5%D0%BA%D1%81_%D0%A0%D0%BE%D1%81%D1%81%D0%B8%D0%B8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A4%D0%B5%D0%B4%D0%B5%D1%80%D0%B0%D0%BB%D1%8C%D0%BD%D0%B0%D1%8F_%D1%81%D0%BB%D1%83%D0%B6%D0%B1%D0%B0_%D0%B2%D0%BE%D0%B9%D1%81%D0%BA_%D0%BD%D0%B0%D1%86%D0%B8%D0%BE%D0%BD%D0%B0%D0%BB%D1%8C%D0%BD%D0%BE%D0%B9_%D0%B3%D0%B2%D0%B0%D1%80%D0%B4%D0%B8%D0%B8_%D0%A0%D0%BE%D1%81%D1%81%D0%B8%D0%B9%D1%81%D0%BA%D0%BE%D0%B9_%D0%A4%D0%B5%D0%B4%D0%B5%D1%80%D0%B0%D1%86%D0%B8%D0%B8" TargetMode="External"/><Relationship Id="rId7" Type="http://schemas.openxmlformats.org/officeDocument/2006/relationships/hyperlink" Target="https://ru.wikipedia.org/wiki/%D0%9C%D0%92%D0%94_%D0%A0%D0%BE%D1%81%D1%81%D0%B8%D0%B8" TargetMode="External"/><Relationship Id="rId2" Type="http://schemas.openxmlformats.org/officeDocument/2006/relationships/hyperlink" Target="https://ru.wikipedia.org/wiki/%D0%92%D0%BD%D1%83%D1%82%D1%80%D0%B5%D0%BD%D0%BD%D0%B8%D0%B5_%D0%B2%D0%BE%D0%B9%D1%81%D0%BA%D0%B0_%D0%9C%D0%92%D0%94_%D0%A0%D0%BE%D1%81%D1%81%D0%B8%D0%B8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%D0%A6%D0%B5%D0%BD%D1%82%D1%80_%D1%81%D0%BF%D0%B5%D1%86%D0%B8%D0%B0%D0%BB%D1%8C%D0%BD%D0%BE%D0%B3%D0%BE_%D0%BD%D0%B0%D0%B7%D0%BD%D0%B0%D1%87%D0%B5%D0%BD%D0%B8%D1%8F_%D1%81%D0%B8%D0%BB_%D0%BE%D0%BF%D0%B5%D1%80%D0%B0%D1%82%D0%B8%D0%B2%D0%BD%D0%BE%D0%B3%D0%BE_%D1%80%D0%B5%D0%B0%D0%B3%D0%B8%D1%80%D0%BE%D0%B2%D0%B0%D0%BD%D0%B8%D1%8F_%D0%B8_%D0%B0%D0%B2%D0%B8%D0%B0%D1%86%D0%B8%D0%B8_%D0%9C%D0%92%D0%94_%D0%A0%D0%BE%D1%81%D1%81%D0%B8%D0%B8" TargetMode="External"/><Relationship Id="rId5" Type="http://schemas.openxmlformats.org/officeDocument/2006/relationships/hyperlink" Target="https://ru.wikipedia.org/wiki/%D0%9E%D0%9C%D0%9E%D0%9D" TargetMode="External"/><Relationship Id="rId4" Type="http://schemas.openxmlformats.org/officeDocument/2006/relationships/hyperlink" Target="https://ru.wikipedia.org/wiki/%D0%A1%D0%9E%D0%91%D0%A0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9C%D0%BE%D1%81%D0%BA%D0%B2%D0%B0" TargetMode="External"/><Relationship Id="rId13" Type="http://schemas.openxmlformats.org/officeDocument/2006/relationships/hyperlink" Target="https://ru.wikipedia.org/w/index.php?title=%D0%A1%D0%B5%D0%B2%D0%B5%D1%80%D0%BE-%D0%9A%D0%B0%D0%B2%D0%BA%D0%B0%D0%B7%D1%81%D0%BA%D0%B8%D0%B9_%D0%BE%D0%BA%D1%80%D1%83%D0%B3_%D0%B2%D0%BE%D0%B9%D1%81%D0%BA_%D0%BD%D0%B0%D1%86%D0%B8%D0%BE%D0%BD%D0%B0%D0%BB%D1%8C%D0%BD%D0%BE%D0%B9_%D0%B3%D0%B2%D0%B0%D1%80%D0%B4%D0%B8%D0%B8&amp;action=edit&amp;redlink=1" TargetMode="External"/><Relationship Id="rId18" Type="http://schemas.openxmlformats.org/officeDocument/2006/relationships/hyperlink" Target="https://ru.wikipedia.org/wiki/%D0%9D%D0%BE%D0%B2%D0%BE%D1%81%D0%B8%D0%B1%D0%B8%D1%80%D1%81%D0%BA" TargetMode="External"/><Relationship Id="rId3" Type="http://schemas.openxmlformats.org/officeDocument/2006/relationships/hyperlink" Target="https://ru.wikipedia.org/wiki/%D0%92%D0%BE%D0%B8%D0%BD%D1%81%D0%BA%D0%B0%D1%8F_%D1%87%D0%B0%D1%81%D1%82%D1%8C" TargetMode="External"/><Relationship Id="rId7" Type="http://schemas.openxmlformats.org/officeDocument/2006/relationships/hyperlink" Target="https://ru.wikipedia.org/w/index.php?title=%D0%A6%D0%B5%D0%BD%D1%82%D1%80%D0%B0%D0%BB%D1%8C%D0%BD%D1%8B%D0%B9_%D0%BE%D0%BA%D1%80%D1%83%D0%B3_%D0%B2%D0%BE%D0%B9%D1%81%D0%BA_%D0%BD%D0%B0%D1%86%D0%B8%D0%BE%D0%BD%D0%B0%D0%BB%D1%8C%D0%BD%D0%BE%D0%B9_%D0%B3%D0%B2%D0%B0%D1%80%D0%B4%D0%B8%D0%B8&amp;action=edit&amp;redlink=1" TargetMode="External"/><Relationship Id="rId12" Type="http://schemas.openxmlformats.org/officeDocument/2006/relationships/hyperlink" Target="https://ru.wikipedia.org/wiki/%D0%9D%D0%B8%D0%B6%D0%BD%D0%B8%D0%B9_%D0%9D%D0%BE%D0%B2%D0%B3%D0%BE%D1%80%D0%BE%D0%B4" TargetMode="External"/><Relationship Id="rId17" Type="http://schemas.openxmlformats.org/officeDocument/2006/relationships/hyperlink" Target="https://ru.wikipedia.org/w/index.php?title=%D0%A1%D0%B8%D0%B1%D0%B8%D1%80%D1%81%D0%BA%D0%B8%D0%B9_%D0%BE%D0%BA%D1%80%D1%83%D0%B3_%D0%B2%D0%BE%D0%B9%D1%81%D0%BA_%D0%BD%D0%B0%D1%86%D0%B8%D0%BE%D0%BD%D0%B0%D0%BB%D1%8C%D0%BD%D0%BE%D0%B9_%D0%B3%D0%B2%D0%B0%D1%80%D0%B4%D0%B8%D0%B8&amp;action=edit&amp;redlink=1" TargetMode="External"/><Relationship Id="rId2" Type="http://schemas.openxmlformats.org/officeDocument/2006/relationships/hyperlink" Target="https://ru.wikipedia.org/wiki/%D0%A4%D0%B5%D0%B4%D0%B5%D1%80%D0%B0%D0%BB%D1%8C%D0%BD%D1%8B%D0%B5_%D0%BE%D0%BA%D1%80%D1%83%D0%B3%D0%B0_%D0%A0%D0%BE%D1%81%D1%81%D0%B8%D0%B9%D1%81%D0%BA%D0%BE%D0%B9_%D0%A4%D0%B5%D0%B4%D0%B5%D1%80%D0%B0%D1%86%D0%B8%D0%B8" TargetMode="External"/><Relationship Id="rId16" Type="http://schemas.openxmlformats.org/officeDocument/2006/relationships/hyperlink" Target="https://ru.wikipedia.org/wiki/%D0%95%D0%BA%D0%B0%D1%82%D0%B5%D1%80%D0%B8%D0%BD%D0%B1%D1%83%D1%80%D0%B3" TargetMode="External"/><Relationship Id="rId20" Type="http://schemas.openxmlformats.org/officeDocument/2006/relationships/hyperlink" Target="https://ru.wikipedia.org/wiki/%D0%A5%D0%B0%D0%B1%D0%B0%D1%80%D0%BE%D0%B2%D1%81%D0%BA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%D0%A1%D0%B5%D0%B2%D0%B5%D1%80%D0%BE-%D0%9A%D0%B0%D0%B2%D0%BA%D0%B0%D0%B7%D1%81%D0%BA%D0%B8%D0%B9_%D0%BE%D0%BA%D1%80%D1%83%D0%B3" TargetMode="External"/><Relationship Id="rId11" Type="http://schemas.openxmlformats.org/officeDocument/2006/relationships/hyperlink" Target="https://ru.wikipedia.org/w/index.php?title=%D0%9F%D1%80%D0%B8%D0%B2%D0%BE%D0%BB%D0%B6%D1%81%D0%BA%D0%B8%D0%B9_%D0%BE%D0%BA%D1%80%D1%83%D0%B3_%D0%B2%D0%BE%D0%B9%D1%81%D0%BA_%D0%BD%D0%B0%D1%86%D0%B8%D0%BE%D0%BD%D0%B0%D0%BB%D1%8C%D0%BD%D0%BE%D0%B9_%D0%B3%D0%B2%D0%B0%D1%80%D0%B4%D0%B8%D0%B8&amp;action=edit&amp;redlink=1" TargetMode="External"/><Relationship Id="rId5" Type="http://schemas.openxmlformats.org/officeDocument/2006/relationships/hyperlink" Target="https://ru.wikipedia.org/wiki/%D0%AE%D0%B6%D0%BD%D1%8B%D0%B9_%D1%84%D0%B5%D0%B4%D0%B5%D1%80%D0%B0%D0%BB%D1%8C%D0%BD%D1%8B%D0%B9_%D0%BE%D0%BA%D1%80%D1%83%D0%B3" TargetMode="External"/><Relationship Id="rId15" Type="http://schemas.openxmlformats.org/officeDocument/2006/relationships/hyperlink" Target="https://ru.wikipedia.org/w/index.php?title=%D0%A3%D1%80%D0%B0%D0%BB%D1%8C%D1%81%D0%BA%D0%B8%D0%B9_%D0%BE%D0%BA%D1%80%D1%83%D0%B3_%D0%B2%D0%BE%D0%B9%D1%81%D0%BA_%D0%BD%D0%B0%D1%86%D0%B8%D0%BE%D0%BD%D0%B0%D0%BB%D1%8C%D0%BD%D0%BE%D0%B9_%D0%B3%D0%B2%D0%B0%D1%80%D0%B4%D0%B8%D0%B8&amp;action=edit&amp;redlink=1" TargetMode="External"/><Relationship Id="rId10" Type="http://schemas.openxmlformats.org/officeDocument/2006/relationships/hyperlink" Target="https://ru.wikipedia.org/wiki/%D0%A1%D0%B0%D0%BD%D0%BA%D1%82-%D0%9F%D0%B5%D1%82%D0%B5%D1%80%D0%B1%D1%83%D1%80%D0%B3" TargetMode="External"/><Relationship Id="rId19" Type="http://schemas.openxmlformats.org/officeDocument/2006/relationships/hyperlink" Target="https://ru.wikipedia.org/w/index.php?title=%D0%92%D0%BE%D1%81%D1%82%D0%BE%D1%87%D0%BD%D1%8B%D0%B9_%D0%BE%D0%BA%D1%80%D1%83%D0%B3_%D0%B2%D0%BE%D0%B9%D1%81%D0%BA_%D0%BD%D0%B0%D1%86%D0%B8%D0%BE%D0%BD%D0%B0%D0%BB%D1%8C%D0%BD%D0%BE%D0%B9_%D0%B3%D0%B2%D0%B0%D1%80%D0%B4%D0%B8%D0%B8&amp;action=edit&amp;redlink=1" TargetMode="External"/><Relationship Id="rId4" Type="http://schemas.openxmlformats.org/officeDocument/2006/relationships/hyperlink" Target="https://ru.wikipedia.org/wiki/%D0%94%D0%B0%D0%BB%D1%8C%D0%BD%D0%B5%D0%B2%D0%BE%D1%81%D1%82%D0%BE%D1%87%D0%BD%D1%8B%D0%B9_%D1%84%D0%B5%D0%B4%D0%B5%D1%80%D0%B0%D0%BB%D1%8C%D0%BD%D1%8B%D0%B9_%D0%BE%D0%BA%D1%80%D1%83%D0%B3" TargetMode="External"/><Relationship Id="rId9" Type="http://schemas.openxmlformats.org/officeDocument/2006/relationships/hyperlink" Target="https://ru.wikipedia.org/w/index.php?title=%D0%A1%D0%B5%D0%B2%D0%B5%D1%80%D0%BE-%D0%97%D0%B0%D0%BF%D0%B0%D0%B4%D0%BD%D1%8B%D0%B9_%D0%BE%D0%BA%D1%80%D1%83%D0%B3_%D0%B2%D0%BE%D0%B9%D1%81%D0%BA_%D0%BD%D0%B0%D1%86%D0%B8%D0%BE%D0%BD%D0%B0%D0%BB%D1%8C%D0%BD%D0%BE%D0%B9_%D0%B3%D0%B2%D0%B0%D1%80%D0%B4%D0%B8%D0%B8&amp;action=edit&amp;redlink=1" TargetMode="External"/><Relationship Id="rId14" Type="http://schemas.openxmlformats.org/officeDocument/2006/relationships/hyperlink" Target="https://ru.wikipedia.org/wiki/%D0%A0%D0%BE%D1%81%D1%82%D0%BE%D0%B2-%D0%BD%D0%B0-%D0%94%D0%BE%D0%BD%D1%83" TargetMode="Externa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A1%D0%B5%D0%B2%D0%B5%D1%80%D0%BD%D0%B0%D1%8F_%D0%9E%D1%81%D0%B5%D1%82%D0%B8%D1%8F" TargetMode="External"/><Relationship Id="rId13" Type="http://schemas.openxmlformats.org/officeDocument/2006/relationships/hyperlink" Target="https://ru.wikipedia.org/wiki/%D0%9C%D0%BE%D1%81%D0%BA%D0%BE%D0%B2%D1%81%D0%BA%D0%B0%D1%8F_%D0%BE%D0%B1%D0%BB%D0%B0%D1%81%D1%82%D1%8C" TargetMode="External"/><Relationship Id="rId3" Type="http://schemas.openxmlformats.org/officeDocument/2006/relationships/hyperlink" Target="https://ru.wikipedia.org/wiki/%D0%9E%D1%82%D0%B4%D0%B5%D0%BB%D1%8C%D0%BD%D0%B0%D1%8F_%D0%BC%D0%BE%D1%82%D0%BE%D1%81%D1%82%D1%80%D0%B5%D0%BB%D0%BA%D0%BE%D0%B2%D0%B0%D1%8F_%D0%B4%D0%B8%D0%B2%D0%B8%D0%B7%D0%B8%D1%8F_%D0%BE%D1%81%D0%BE%D0%B1%D0%BE%D0%B3%D0%BE_%D0%BD%D0%B0%D0%B7%D0%BD%D0%B0%D1%87%D0%B5%D0%BD%D0%B8%D1%8F" TargetMode="External"/><Relationship Id="rId7" Type="http://schemas.openxmlformats.org/officeDocument/2006/relationships/hyperlink" Target="https://ru.wikipedia.org/wiki/%D0%A1%D1%80%D0%B5%D0%B4%D0%BD%D1%8F%D1%8F_%D0%90%D0%B7%D0%B8%D1%8F" TargetMode="External"/><Relationship Id="rId12" Type="http://schemas.openxmlformats.org/officeDocument/2006/relationships/hyperlink" Target="https://ru.wikipedia.org/wiki/%D0%9C%D0%BE%D1%81%D0%BA%D0%B2%D0%B0" TargetMode="External"/><Relationship Id="rId17" Type="http://schemas.openxmlformats.org/officeDocument/2006/relationships/hyperlink" Target="https://ru.wikipedia.org/wiki/%D0%9F%D0%B0%D1%80%D0%B0%D0%B4_%D0%BD%D0%B0_%D0%9A%D1%80%D0%B0%D1%81%D0%BD%D0%BE%D0%B9_%D0%BF%D0%BB%D0%BE%D1%89%D0%B0%D0%B4%D0%B8_7_%D0%BD%D0%BE%D1%8F%D0%B1%D1%80%D1%8F_1941_%D0%B3%D0%BE%D0%B4%D0%B0" TargetMode="External"/><Relationship Id="rId2" Type="http://schemas.openxmlformats.org/officeDocument/2006/relationships/hyperlink" Target="https://ru.wikipedia.org/wiki/%D0%9E%D0%94%D0%9E%D0%9D" TargetMode="External"/><Relationship Id="rId16" Type="http://schemas.openxmlformats.org/officeDocument/2006/relationships/hyperlink" Target="https://ru.wikipedia.org/wiki/%D0%94%D0%B5%D0%BD%D1%8C_%D0%BF%D0%B0%D0%BC%D1%8F%D1%82%D0%B8_%D0%B8_%D1%81%D0%BA%D0%BE%D1%80%D0%B1%D0%B8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%D0%9D%D0%B0%D0%B3%D0%BE%D1%80%D0%BD%D1%8B%D0%B9_%D0%9A%D0%B0%D1%80%D0%B0%D0%B1%D0%B0%D1%85" TargetMode="External"/><Relationship Id="rId11" Type="http://schemas.openxmlformats.org/officeDocument/2006/relationships/hyperlink" Target="https://ru.wikipedia.org/wiki/%D0%93%D0%B5%D1%80%D0%BE%D0%B9_%D0%A0%D0%BE%D1%81%D1%81%D0%B8%D0%B9%D1%81%D0%BA%D0%BE%D0%B9_%D0%A4%D0%B5%D0%B4%D0%B5%D1%80%D0%B0%D1%86%D0%B8%D0%B8" TargetMode="External"/><Relationship Id="rId5" Type="http://schemas.openxmlformats.org/officeDocument/2006/relationships/hyperlink" Target="https://ru.wikipedia.org/wiki/%D0%90%D0%B7%D0%B5%D1%80%D0%B1%D0%B0%D0%B9%D0%B4%D0%B6%D0%B0%D0%BD" TargetMode="External"/><Relationship Id="rId15" Type="http://schemas.openxmlformats.org/officeDocument/2006/relationships/hyperlink" Target="https://ru.wikipedia.org/wiki/%D0%9A%D1%80%D0%B0%D1%81%D0%BD%D0%B0%D1%8F_%D0%BF%D0%BB%D0%BE%D1%89%D0%B0%D0%B4%D1%8C" TargetMode="External"/><Relationship Id="rId10" Type="http://schemas.openxmlformats.org/officeDocument/2006/relationships/hyperlink" Target="https://ru.wikipedia.org/wiki/%D0%94%D0%B0%D0%B3%D0%B5%D1%81%D1%82%D0%B0%D0%BD" TargetMode="External"/><Relationship Id="rId4" Type="http://schemas.openxmlformats.org/officeDocument/2006/relationships/hyperlink" Target="https://ru.wikipedia.org/wiki/%D0%90%D1%80%D0%BC%D0%B5%D0%BD%D0%B8%D1%8F" TargetMode="External"/><Relationship Id="rId9" Type="http://schemas.openxmlformats.org/officeDocument/2006/relationships/hyperlink" Target="https://ru.wikipedia.org/wiki/%D0%A7%D0%B5%D1%87%D0%BD%D1%8F" TargetMode="External"/><Relationship Id="rId14" Type="http://schemas.openxmlformats.org/officeDocument/2006/relationships/hyperlink" Target="https://ru.wikipedia.org/wiki/%D0%9F%D0%B0%D1%80%D0%B0%D0%B4_%D0%9F%D0%BE%D0%B1%D0%B5%D0%B4%D1%8B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9E%D0%B1%D1%89%D0%B5%D0%B2%D0%BE%D0%B9%D1%81%D0%BA%D0%BE%D0%B2%D0%B0%D1%8F_%D0%B0%D0%BA%D0%B0%D0%B4%D0%B5%D0%BC%D0%B8%D1%8F_%D0%92%D0%BE%D0%BE%D1%80%D1%83%D0%B6%D1%91%D0%BD%D0%BD%D1%8B%D1%85_%D0%A1%D0%B8%D0%BB_%D0%A0%D0%BE%D1%81%D1%81%D0%B8%D0%B9%D1%81%D0%BA%D0%BE%D0%B9_%D0%A4%D0%B5%D0%B4%D0%B5%D1%80%D0%B0%D1%86%D0%B8%D0%B8" TargetMode="External"/><Relationship Id="rId3" Type="http://schemas.openxmlformats.org/officeDocument/2006/relationships/hyperlink" Target="https://ru.wikipedia.org/w/index.php?title=%D0%9F%D0%B5%D1%80%D0%BC%D1%81%D0%BA%D0%B8%D0%B9_%D0%B2%D0%BE%D0%B5%D0%BD%D0%BD%D1%8B%D0%B9_%D0%B8%D0%BD%D1%81%D1%82%D0%B8%D1%82%D1%83%D1%82_%D0%B2%D0%BE%D0%B9%D1%81%D0%BA_%D0%BD%D0%B0%D1%86%D0%B8%D0%BE%D0%BD%D0%B0%D0%BB%D1%8C%D0%BD%D0%BE%D0%B9_%D0%B3%D0%B2%D0%B0%D1%80%D0%B4%D0%B8%D0%B8_%D0%A0%D0%BE%D1%81%D1%81%D0%B8%D0%B8&amp;action=edit&amp;redlink=1" TargetMode="External"/><Relationship Id="rId7" Type="http://schemas.openxmlformats.org/officeDocument/2006/relationships/hyperlink" Target="https://ru.wikipedia.org/wiki/%D0%92%D0%BE%D0%B5%D0%BD%D0%BD%D1%8B%D0%B9_%D1%83%D0%BD%D0%B8%D0%B2%D0%B5%D1%80%D1%81%D0%B8%D1%82%D0%B5%D1%82_%D0%9C%D0%B8%D0%BD%D0%B8%D1%81%D1%82%D0%B5%D1%80%D1%81%D1%82%D0%B2%D0%B0_%D0%BE%D0%B1%D0%BE%D1%80%D0%BE%D0%BD%D1%8B_%D0%A0%D0%BE%D1%81%D1%81%D0%B8%D0%B9%D1%81%D0%BA%D0%BE%D0%B9_%D0%A4%D0%B5%D0%B4%D0%B5%D1%80%D0%B0%D1%86%D0%B8%D0%B8#.D0.A1.D1.82.D1.80.D1.83.D0.BA.D1.82.D1.83.D1.80.D0.B0_.D0.92.D0.BE.D0.B5.D0.BD.D0.BD.D0.BE.D0.B3.D0.BE_.D1.83.D0.BD.D0.B8.D0.B2.D0.B5.D1.80.D1.81.D0.B8.D1.82.D0.B5.D1.82.D0.B0" TargetMode="External"/><Relationship Id="rId2" Type="http://schemas.openxmlformats.org/officeDocument/2006/relationships/hyperlink" Target="https://ru.wikipedia.org/wiki/%D0%9D%D0%BE%D0%B2%D0%BE%D1%81%D0%B8%D0%B1%D0%B8%D1%80%D1%81%D0%BA%D0%B8%D0%B9_%D0%B2%D0%BE%D0%B5%D0%BD%D0%BD%D1%8B%D0%B9_%D0%B8%D0%BD%D1%81%D1%82%D0%B8%D1%82%D1%83%D1%82_%D0%B2%D0%BD%D1%83%D1%82%D1%80%D0%B5%D0%BD%D0%BD%D0%B8%D1%85_%D0%B2%D0%BE%D0%B9%D1%81%D0%BA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%D0%92%D0%BE%D0%B5%D0%BD%D0%BD%D1%8B%D0%B9_%D1%83%D0%BD%D0%B8%D0%B2%D0%B5%D1%80%D1%81%D0%B8%D1%82%D0%B5%D1%82_%D0%9C%D0%B8%D0%BD%D0%B8%D1%81%D1%82%D0%B5%D1%80%D1%81%D1%82%D0%B2%D0%B0_%D0%BE%D0%B1%D0%BE%D1%80%D0%BE%D0%BD%D1%8B_%D0%A0%D0%BE%D1%81%D1%81%D0%B8%D0%B9%D1%81%D0%BA%D0%BE%D0%B9_%D0%A4%D0%B5%D0%B4%D0%B5%D1%80%D0%B0%D1%86%D0%B8%D0%B8" TargetMode="External"/><Relationship Id="rId5" Type="http://schemas.openxmlformats.org/officeDocument/2006/relationships/hyperlink" Target="https://ru.wikipedia.org/w/index.php?title=%D0%A1%D0%B0%D1%80%D0%B0%D1%82%D0%BE%D0%B2%D1%81%D0%BA%D0%B8%D0%B9_%D0%B2%D0%BE%D0%B5%D0%BD%D0%BD%D1%8B%D0%B9_%D0%9A%D1%80%D0%B0%D1%81%D0%BD%D0%BE%D0%B7%D0%BD%D0%B0%D0%BC%D0%B5%D0%BD%D0%BD%D1%8B%D0%B9_%D0%B8%D0%BD%D1%81%D1%82%D0%B8%D1%82%D1%83%D1%82_%D0%B2%D0%BE%D0%B9%D1%81%D0%BA_%D0%BD%D0%B0%D1%86%D0%B8%D0%BE%D0%BD%D0%B0%D0%BB%D1%8C%D0%BD%D0%BE%D0%B9_%D0%B3%D0%B2%D0%B0%D1%80%D0%B4%D0%B8%D0%B8_%D0%A0%D0%BE%D1%81%D1%81%D0%B8%D0%B8&amp;action=edit&amp;redlink=1" TargetMode="External"/><Relationship Id="rId4" Type="http://schemas.openxmlformats.org/officeDocument/2006/relationships/hyperlink" Target="https://ru.wikipedia.org/wiki/%D0%A1%D0%B0%D0%BD%D0%BA%D1%82-%D0%9F%D0%B5%D1%82%D0%B5%D1%80%D0%B1%D1%83%D1%80%D0%B3%D1%81%D0%BA%D0%B8%D0%B9_%D0%B2%D0%BE%D0%B5%D0%BD%D0%BD%D1%8B%D0%B9_%D0%B8%D0%BD%D1%81%D1%82%D0%B8%D1%82%D1%83%D1%82_%D0%B2%D0%BD%D1%83%D1%82%D1%80%D0%B5%D0%BD%D0%BD%D0%B8%D1%85_%D0%B2%D0%BE%D0%B9%D1%81%D0%BA_%D0%9C%D0%92%D0%94_%D0%A0%D0%BE%D1%81%D1%81%D0%B8%D0%B8" TargetMode="Externa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A1%D0%BB%D1%83%D0%B6%D0%B1%D0%B0_%D0%BF%D0%BE_%D0%BF%D1%80%D0%B8%D0%B7%D1%8B%D0%B2%D1%83" TargetMode="External"/><Relationship Id="rId3" Type="http://schemas.openxmlformats.org/officeDocument/2006/relationships/hyperlink" Target="https://ru.wikipedia.org/wiki/%D0%9F%D1%80%D0%B0%D0%B2%D0%BE%D0%BE%D1%85%D1%80%D0%B0%D0%BD%D0%B8%D1%82%D0%B5%D0%BB%D1%8C%D0%BD%D0%B0%D1%8F_%D1%81%D0%BB%D1%83%D0%B6%D0%B1%D0%B0" TargetMode="External"/><Relationship Id="rId7" Type="http://schemas.openxmlformats.org/officeDocument/2006/relationships/hyperlink" Target="https://ru.wikipedia.org/wiki/%D0%93%D1%80%D0%B0%D0%B6%D0%B4%D0%B0%D0%BD%D1%81%D0%BA%D0%B8%D0%B9_%D0%BF%D0%B5%D1%80%D1%81%D0%BE%D0%BD%D0%B0%D0%BB" TargetMode="External"/><Relationship Id="rId2" Type="http://schemas.openxmlformats.org/officeDocument/2006/relationships/hyperlink" Target="https://ru.wikipedia.org/wiki/%D0%92%D0%BE%D0%B5%D0%BD%D0%BD%D0%B0%D1%8F_%D1%81%D0%BB%D1%83%D0%B6%D0%B1%D0%B0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%D0%A1%D0%BE%D1%82%D1%80%D1%83%D0%B4%D0%BD%D0%B8%D0%BA" TargetMode="External"/><Relationship Id="rId5" Type="http://schemas.openxmlformats.org/officeDocument/2006/relationships/hyperlink" Target="https://ru.wikipedia.org/wiki/%D0%92%D0%BE%D0%B5%D0%BD%D0%BD%D0%BE%D1%81%D0%BB%D1%83%D0%B6%D0%B0%D1%89%D0%B8%D0%B9" TargetMode="External"/><Relationship Id="rId4" Type="http://schemas.openxmlformats.org/officeDocument/2006/relationships/hyperlink" Target="https://ru.wikipedia.org/wiki/%D0%93%D0%BE%D1%81%D1%83%D0%B4%D0%B0%D1%80%D1%81%D1%82%D0%B2%D0%B5%D0%BD%D0%BD%D0%B0%D1%8F_%D0%B3%D1%80%D0%B0%D0%B6%D0%B4%D0%B0%D0%BD%D1%81%D0%BA%D0%B0%D1%8F_%D1%81%D0%BB%D1%83%D0%B6%D0%B1%D0%B0" TargetMode="External"/><Relationship Id="rId9" Type="http://schemas.openxmlformats.org/officeDocument/2006/relationships/hyperlink" Target="https://ru.wikipedia.org/wiki/%D0%A1%D0%BB%D1%83%D0%B6%D0%B1%D0%B0_%D0%BF%D0%BE_%D0%BA%D0%BE%D0%BD%D1%82%D1%80%D0%B0%D0%BA%D1%82%D1%83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eg"/><Relationship Id="rId4" Type="http://schemas.openxmlformats.org/officeDocument/2006/relationships/image" Target="../media/image39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0"/>
            <a:ext cx="8213139" cy="36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3600400"/>
            <a:ext cx="5753100" cy="32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55406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404664"/>
            <a:ext cx="8740080" cy="5675461"/>
          </a:xfrm>
        </p:spPr>
        <p:txBody>
          <a:bodyPr/>
          <a:lstStyle/>
          <a:p>
            <a:pPr marL="0" indent="0" algn="ctr">
              <a:buNone/>
            </a:pPr>
            <a:r>
              <a:rPr lang="ru-RU" sz="22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/>
                <a:ea typeface="+mj-ea"/>
                <a:cs typeface="+mj-cs"/>
              </a:rPr>
              <a:t>Преподаватель дисциплины</a:t>
            </a:r>
            <a:br>
              <a:rPr lang="ru-RU" sz="22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/>
                <a:ea typeface="+mj-ea"/>
                <a:cs typeface="+mj-cs"/>
              </a:rPr>
            </a:br>
            <a:r>
              <a:rPr lang="ru-RU" sz="22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/>
                <a:ea typeface="+mj-ea"/>
                <a:cs typeface="+mj-cs"/>
              </a:rPr>
              <a:t>«Основы безопасности жизнедеятельности»</a:t>
            </a:r>
            <a:br>
              <a:rPr lang="ru-RU" sz="22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/>
                <a:ea typeface="+mj-ea"/>
                <a:cs typeface="+mj-cs"/>
              </a:rPr>
            </a:br>
            <a:r>
              <a:rPr lang="ru-RU" sz="22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/>
                <a:ea typeface="+mj-ea"/>
                <a:cs typeface="+mj-cs"/>
              </a:rPr>
              <a:t>ГБПОУ </a:t>
            </a:r>
            <a:r>
              <a:rPr lang="ru-RU" sz="2200" b="1" kern="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/>
                <a:ea typeface="+mj-ea"/>
                <a:cs typeface="+mj-cs"/>
              </a:rPr>
              <a:t>г.Москвы</a:t>
            </a:r>
            <a:r>
              <a:rPr lang="ru-RU" sz="22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/>
                <a:ea typeface="+mj-ea"/>
                <a:cs typeface="+mj-cs"/>
              </a:rPr>
              <a:t> ЭТК № 22</a:t>
            </a:r>
            <a:br>
              <a:rPr lang="ru-RU" sz="22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/>
                <a:ea typeface="+mj-ea"/>
                <a:cs typeface="+mj-cs"/>
              </a:rPr>
            </a:br>
            <a:r>
              <a:rPr lang="ru-RU" sz="2200" b="1" u="sng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/>
                <a:ea typeface="+mj-ea"/>
                <a:cs typeface="+mj-cs"/>
              </a:rPr>
              <a:t>Кедров  Леонид Евгеньевич</a:t>
            </a:r>
            <a:r>
              <a:rPr lang="ru-RU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/>
                <a:ea typeface="+mj-ea"/>
                <a:cs typeface="+mj-cs"/>
              </a:rPr>
              <a:t/>
            </a:r>
            <a:br>
              <a:rPr lang="ru-RU" sz="1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/>
                <a:ea typeface="+mj-ea"/>
                <a:cs typeface="+mj-cs"/>
              </a:rPr>
            </a:br>
            <a:endParaRPr lang="ru-RU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4775" y="2132856"/>
            <a:ext cx="3852863" cy="4249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79013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04664"/>
            <a:ext cx="8496944" cy="6120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15460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476672"/>
            <a:ext cx="8291264" cy="5649491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Войска национальной гвардии Российской Федерации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—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 tooltip="Государственная военная организация"/>
              </a:rPr>
              <a:t>государственная военная организация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 tooltip="Россия"/>
              </a:rPr>
              <a:t>России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предназначенная для обеспечения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 tooltip="Государственная безопасность"/>
              </a:rPr>
              <a:t>государственной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5" tooltip="Общественная безопасность"/>
              </a:rPr>
              <a:t>общественной безопасности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защиты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6" tooltip="Права человека"/>
              </a:rPr>
              <a:t>прав и свобод человека и гражданина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преобразованы из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7" tooltip="Внутренние войска МВД России"/>
              </a:rPr>
              <a:t>Внутренних войск МВД России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Входят в структуру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8" tooltip="Федеральная служба войск национальной гвардии Российской Федерации"/>
              </a:rPr>
              <a:t>Федеральной службы войск национальной гвардии Российской Федерации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9" tooltip="День войск национальной гвардии Российской Федерации"/>
              </a:rPr>
              <a:t>День войск национальной гвардии Российской Федерации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10" tooltip="27 марта"/>
              </a:rPr>
              <a:t>27 марта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96740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755" y="260648"/>
            <a:ext cx="8566725" cy="6336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52569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000" y="116632"/>
            <a:ext cx="9001000" cy="612616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Предыстория</a:t>
            </a:r>
          </a:p>
          <a:p>
            <a:pPr marL="0" indent="0">
              <a:buNone/>
            </a:pP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Ниже приводятся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 tooltip="Этап"/>
              </a:rPr>
              <a:t>этапы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создания военизированных формирований при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 tooltip="Органы правопорядка"/>
              </a:rPr>
              <a:t>органах правопорядка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 tooltip="Русское царство"/>
              </a:rPr>
              <a:t>Русском царстве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5" tooltip="Российская империя"/>
              </a:rPr>
              <a:t>Российской империи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раскрывающие некоторые исторические параллели с современностью.</a:t>
            </a:r>
          </a:p>
          <a:p>
            <a:pPr marL="0" indent="0" algn="ctr">
              <a:buNone/>
            </a:pPr>
            <a:r>
              <a:rPr lang="ru-RU" sz="2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Опричные войска</a:t>
            </a:r>
          </a:p>
          <a:p>
            <a:pPr marL="0" indent="0">
              <a:buNone/>
            </a:pP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Началом образования опричного войска можно считать тот же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6" tooltip="1565 год"/>
              </a:rPr>
              <a:t>1566 год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когда был сформирован отряд в 1000 человек, отобранных из «опричных» уездов. В дальнейшем число «опричников» достигло 6000 человек. В Опричное войско включались также и отряды стрельцов с опричных территорий. Но это не жильцы. Царь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7" tooltip="Иван Грозный"/>
              </a:rPr>
              <a:t>Иван Грозный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ввёл для «охранения Москвы» институт так называемых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8" tooltip="Жильцы (чин)"/>
              </a:rPr>
              <a:t>«жильцов»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По нарядам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9" tooltip="Воевода"/>
              </a:rPr>
              <a:t>воевод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«житие в столицу» направлялись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10" tooltip="Дворяне"/>
              </a:rPr>
              <a:t>дворяне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которые составили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11" tooltip="Войско"/>
              </a:rPr>
              <a:t>войско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численностью до 3 000 человек, они сменялись каждые три месяца. Функции поддержания общественного порядка до 1565 года исполнялись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12" tooltip="Опричник"/>
              </a:rPr>
              <a:t>опричниками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Затем из них царь создал особое «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13" tooltip="Опричнина"/>
              </a:rPr>
              <a:t>опричное войско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 В дальнейшем, по южным городам тогдашнего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 tooltip="Русское царство"/>
              </a:rPr>
              <a:t>Русского царства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были размещены «жилые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14" tooltip="Полк"/>
              </a:rPr>
              <a:t>полки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», которые служили своего рода пограничной стражей.</a:t>
            </a:r>
          </a:p>
          <a:p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00770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2656"/>
            <a:ext cx="8640960" cy="619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87431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3746" y="19544"/>
            <a:ext cx="4210254" cy="3157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124"/>
            <a:ext cx="4833030" cy="6860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284984"/>
            <a:ext cx="4058394" cy="3382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24084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0"/>
            <a:ext cx="8928992" cy="681337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Гарнизонные войска</a:t>
            </a:r>
          </a:p>
          <a:p>
            <a:pPr marL="0" indent="0"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«Жилые полки» были заменены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 tooltip="Петр I"/>
              </a:rPr>
              <a:t>Петром Первым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 tooltip="Гарнизон"/>
              </a:rPr>
              <a:t>гарнизонными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 tooltip="Войска"/>
              </a:rPr>
              <a:t>войсками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», особым типом войск, состоявшим из прежних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5" tooltip="Город"/>
              </a:rPr>
              <a:t>городовых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6" tooltip="Стрельцы"/>
              </a:rPr>
              <a:t>стрельцов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7" tooltip="Солдат"/>
              </a:rPr>
              <a:t>солдат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8" tooltip="Рейтар"/>
              </a:rPr>
              <a:t>рейтаров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из неспособных (старых, женатых и тому подобное) к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9" tooltip="Полевая служба"/>
              </a:rPr>
              <a:t>полевой службе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людей новых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10" tooltip="Регулярные войска"/>
              </a:rPr>
              <a:t>регулярных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11" tooltip="Полк"/>
              </a:rPr>
              <a:t>полков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До этого времени их функции исполняли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12" tooltip="Царская пехота"/>
              </a:rPr>
              <a:t>царская пехота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13" tooltip="Городовые казаки"/>
              </a:rPr>
              <a:t>городовые казаки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060848"/>
            <a:ext cx="4198096" cy="4773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060848"/>
            <a:ext cx="3798962" cy="4797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91628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8640"/>
            <a:ext cx="8686800" cy="4525963"/>
          </a:xfrm>
        </p:spPr>
        <p:txBody>
          <a:bodyPr>
            <a:normAutofit lnSpcReduction="10000"/>
          </a:bodyPr>
          <a:lstStyle/>
          <a:p>
            <a:pPr marL="0" lvl="0" indent="0" algn="ctr">
              <a:buClr>
                <a:srgbClr val="F0A22E"/>
              </a:buClr>
              <a:buNone/>
            </a:pPr>
            <a:r>
              <a:rPr lang="ru-RU" sz="2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Внутренняя стража</a:t>
            </a:r>
          </a:p>
          <a:p>
            <a:pPr marL="0" lvl="0" indent="0">
              <a:buClr>
                <a:srgbClr val="F0A22E"/>
              </a:buClr>
              <a:buNone/>
            </a:pPr>
            <a:r>
              <a:rPr lang="ru-RU" sz="2000" b="1" dirty="0">
                <a:solidFill>
                  <a:srgbClr val="4E3B3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 tooltip="Отдельный корпус внутренней стражи"/>
              </a:rPr>
              <a:t>Отдельный корпус внутренней стражи</a:t>
            </a:r>
            <a:r>
              <a:rPr lang="ru-RU" sz="2000" b="1" dirty="0">
                <a:solidFill>
                  <a:srgbClr val="4E3B3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(ОКВС) был сформирован 30 марта 1816 года (на основании указа «О именовании внутренней стражи Отдельным корпусом внутренней стражи») сведением подразделений бывшей Инспекции внутренней стражи, поэтапно созданной в 1811 году несколькими указами </a:t>
            </a:r>
            <a:r>
              <a:rPr lang="ru-RU" sz="2000" b="1" dirty="0">
                <a:solidFill>
                  <a:srgbClr val="4E3B3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 tooltip="Александр I"/>
              </a:rPr>
              <a:t>Александра I</a:t>
            </a:r>
            <a:r>
              <a:rPr lang="ru-RU" sz="2000" b="1" dirty="0">
                <a:solidFill>
                  <a:srgbClr val="4E3B3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от 16 и 17 января, а также от 27 марта.</a:t>
            </a:r>
          </a:p>
          <a:p>
            <a:pPr marL="0" lvl="0" indent="0">
              <a:buClr>
                <a:srgbClr val="F0A22E"/>
              </a:buClr>
              <a:buNone/>
            </a:pPr>
            <a:r>
              <a:rPr lang="ru-RU" sz="2000" b="1" dirty="0">
                <a:solidFill>
                  <a:srgbClr val="4E3B3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 (</a:t>
            </a:r>
            <a:r>
              <a:rPr lang="ru-RU" sz="2000" b="1" dirty="0">
                <a:solidFill>
                  <a:srgbClr val="4E3B3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 tooltip="13 февраля"/>
              </a:rPr>
              <a:t>13</a:t>
            </a:r>
            <a:r>
              <a:rPr lang="ru-RU" sz="2000" b="1" dirty="0">
                <a:solidFill>
                  <a:srgbClr val="4E3B3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 февраля </a:t>
            </a:r>
            <a:r>
              <a:rPr lang="ru-RU" sz="2000" b="1" dirty="0">
                <a:solidFill>
                  <a:srgbClr val="4E3B3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 tooltip="1817 год"/>
              </a:rPr>
              <a:t>1817</a:t>
            </a:r>
            <a:r>
              <a:rPr lang="ru-RU" sz="2000" b="1" dirty="0">
                <a:solidFill>
                  <a:srgbClr val="4E3B3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года, в составе ОКВС, на основании утверждённого положения «Об учреждении </a:t>
            </a:r>
            <a:r>
              <a:rPr lang="ru-RU" sz="2000" b="1" dirty="0">
                <a:solidFill>
                  <a:srgbClr val="4E3B3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6" tooltip="Жандармерия (Россия)"/>
              </a:rPr>
              <a:t>жандармов</a:t>
            </a:r>
            <a:r>
              <a:rPr lang="ru-RU" sz="2000" b="1" dirty="0">
                <a:solidFill>
                  <a:srgbClr val="4E3B3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внутренней стражи», были сформированы подразделения </a:t>
            </a:r>
            <a:r>
              <a:rPr lang="ru-RU" sz="2000" b="1" dirty="0">
                <a:solidFill>
                  <a:srgbClr val="4E3B3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7" tooltip="Жандарм"/>
              </a:rPr>
              <a:t>жандармов</a:t>
            </a:r>
            <a:r>
              <a:rPr lang="ru-RU" sz="2000" b="1" dirty="0">
                <a:solidFill>
                  <a:srgbClr val="4E3B3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Обязанности жандармов совпадали с обязанностями внутренней стражи, за исключением сбора податей и охраны присутственных мест и острогов.</a:t>
            </a:r>
          </a:p>
          <a:p>
            <a:pPr marL="0" lvl="0" indent="0">
              <a:buClr>
                <a:srgbClr val="F0A22E"/>
              </a:buClr>
              <a:buNone/>
            </a:pPr>
            <a:r>
              <a:rPr lang="ru-RU" sz="2000" b="1" dirty="0">
                <a:solidFill>
                  <a:srgbClr val="4E3B3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1864 году в результате военной реформы Отдельный корпус внутренней стражи был упразднен и были созданы местные войска.</a:t>
            </a:r>
          </a:p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221088"/>
            <a:ext cx="3059832" cy="2636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4209837"/>
            <a:ext cx="3371850" cy="2636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246859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260648"/>
            <a:ext cx="8740080" cy="5819477"/>
          </a:xfrm>
        </p:spPr>
        <p:txBody>
          <a:bodyPr/>
          <a:lstStyle/>
          <a:p>
            <a:pPr marL="0" lvl="0" indent="0" algn="ctr">
              <a:buClr>
                <a:srgbClr val="F0A22E"/>
              </a:buClr>
              <a:buNone/>
            </a:pPr>
            <a:r>
              <a:rPr lang="ru-RU" sz="2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Жандармерия</a:t>
            </a:r>
          </a:p>
          <a:p>
            <a:pPr marL="0" lvl="0" indent="0">
              <a:buClr>
                <a:srgbClr val="F0A22E"/>
              </a:buClr>
              <a:buNone/>
            </a:pPr>
            <a:r>
              <a:rPr lang="ru-RU" sz="1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1836 году жандармские подразделения внутренней стражи были переданы в состав Корпуса жандармов, созданного ещё в 1827 году под эгидой III отделения </a:t>
            </a:r>
            <a:r>
              <a:rPr lang="ru-RU" sz="1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 tooltip="Собственная Его Императорского Величества канцелярия"/>
              </a:rPr>
              <a:t>Собственной Его Императорского Величества канцелярии</a:t>
            </a:r>
            <a:r>
              <a:rPr lang="ru-RU" sz="1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 результате чего Корпус жандармов реорганизован в </a:t>
            </a:r>
            <a:r>
              <a:rPr lang="ru-RU" sz="1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 tooltip="Отдельный корпус жандармов"/>
              </a:rPr>
              <a:t>Отдельный корпус жандармов</a:t>
            </a:r>
            <a:r>
              <a:rPr lang="ru-RU" sz="1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 созданием на территории Империи нескольких (сначала пять, потом восемь) жандармских округ.</a:t>
            </a:r>
          </a:p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060848"/>
            <a:ext cx="4544889" cy="4665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2060849"/>
            <a:ext cx="3007221" cy="4665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828819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16632"/>
            <a:ext cx="8856984" cy="669674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Красная гвардия</a:t>
            </a:r>
          </a:p>
          <a:p>
            <a:pPr marL="0" indent="0" algn="ctr">
              <a:buNone/>
            </a:pPr>
            <a:endParaRPr lang="ru-RU" sz="2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Кра́сная</a:t>
            </a:r>
            <a:r>
              <a:rPr lang="ru-RU" sz="1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гва́рдия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— добровольные вооружённые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 tooltip="Отряд (военное дело)"/>
              </a:rPr>
              <a:t>отряды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создававшиеся территориальными партийными организациями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 tooltip="РСДРП(б)"/>
              </a:rPr>
              <a:t>РСДРП(б)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для осуществления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 tooltip="Революция 1917 года в России"/>
              </a:rPr>
              <a:t>революции 1917 года в России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основная форма вооружённых организаций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5" tooltip="Большевик"/>
              </a:rPr>
              <a:t>большевиков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во время подготовки и осуществления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6" tooltip="Октябрьская революция"/>
              </a:rPr>
              <a:t>Октябрьской революции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первых месяцев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7" tooltip="Гражданская война в России"/>
              </a:rPr>
              <a:t>Гражданской войны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Отряды Красной гвардии общероссийского командования не имели, создавались и расформировывались решениями партийных и советских органов на местах. В июне 1918 года влилась в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8" tooltip="Рабоче-крестьянская Красная Армия"/>
              </a:rPr>
              <a:t>РККА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6" tooltip="Октябрьская революция"/>
              </a:rPr>
              <a:t>Октябрьской революции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перед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9" tooltip="Советское государство"/>
              </a:rPr>
              <a:t>Советским государством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остро встал вопрос организации внутренней безопасности. Требовалось создание государственных органов, которые смогли предотвратить как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10" tooltip="Контрреволюционная деятельность"/>
              </a:rPr>
              <a:t>контрреволюционное движение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так и проводить борьбу с преступностью на подконтрольных ей территориях.</a:t>
            </a:r>
          </a:p>
          <a:p>
            <a:pPr marL="0" indent="0">
              <a:buNone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этой целью в период с января по март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11" tooltip="1918 год"/>
              </a:rPr>
              <a:t>1918 года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создаются первые вооружённые отряды при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12" tooltip="ВЧК"/>
              </a:rPr>
              <a:t>ВЧК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чрезвычайных комиссиях на местах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Позже в марте 1918 года происходит объединение местных отрядов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13" tooltip="Народный комиссариат"/>
              </a:rPr>
              <a:t>Народных комиссариатов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Боевые Отряды ВЧК.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69890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93204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0"/>
            <a:ext cx="4209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29000"/>
            <a:ext cx="493204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39110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6632"/>
            <a:ext cx="8712968" cy="6624736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ru-RU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Внутренние войска МВД СССР</a:t>
            </a:r>
          </a:p>
          <a:p>
            <a:pPr marL="0" indent="0" algn="ctr">
              <a:buNone/>
            </a:pPr>
            <a:endParaRPr lang="ru-RU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 июля 1934 года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 tooltip="ЦИК СССР"/>
              </a:rPr>
              <a:t>ЦИК СССР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постановил создать общесоюзный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 tooltip="Народный комиссариат внутренних дел СССР"/>
              </a:rPr>
              <a:t>Народный комиссариат внутренних дел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(НКВД). Этим же постановлением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Войска ОГПУ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разделены на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пограничную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внутреннюю охрану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 tooltip="НКВД СССР"/>
              </a:rPr>
              <a:t>НКВД СССР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или внутренние войска (с 1946 года —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5" tooltip="МВД СССР"/>
              </a:rPr>
              <a:t>МВД СССР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период с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6" tooltip="1 сентября"/>
              </a:rPr>
              <a:t>1 сентября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7" tooltip="1939 год"/>
              </a:rPr>
              <a:t>1939 года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8" tooltip="21 марта"/>
              </a:rPr>
              <a:t>21 марта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9" tooltip="1989 год"/>
              </a:rPr>
              <a:t>1989 года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Внутренние войска входили в структуру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10" tooltip="Вооружённые Силы СССР"/>
              </a:rPr>
              <a:t>Вооружённых Сил СССР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а подчинялись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5" tooltip="МВД СССР"/>
              </a:rPr>
              <a:t>Министерству внутренних дел СССР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января 1960 года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11" tooltip="Совет Министров СССР"/>
              </a:rPr>
              <a:t>Совет Министров СССР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упраздняет Министерство внутренних дел СССР, передав его функции министерствам внутренних дел союзных республик. Соответственно, Внутренние Войска распределяются по союзным республикам и переходят в подчинение республиканских МВД по региональному принципу. С 1968 года Внутренние Войска снова оказываются в структуре МВД СССР.</a:t>
            </a:r>
          </a:p>
          <a:p>
            <a:pPr marL="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21 марта 1989 года указом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12" tooltip="Президиум Верховного Совета СССР"/>
              </a:rPr>
              <a:t>Президиума Верховного Совета СССР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Внутренние войска МВД СССР (наряду с Пограничными войсками КГБ СССР и Железнодорожными войсками) были выведены из состава Вооруженных Сил СССР.</a:t>
            </a:r>
          </a:p>
          <a:p>
            <a:pPr marL="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25 декабря 1991 года в результате Распада СССР Внутренние </a:t>
            </a:r>
          </a:p>
          <a:p>
            <a:pPr marL="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войска МВД СССР прекращают своё существование. Части и</a:t>
            </a:r>
          </a:p>
          <a:p>
            <a:pPr marL="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соединения Внутренних войск вошли в состав Вооружённых </a:t>
            </a:r>
          </a:p>
          <a:p>
            <a:pPr marL="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сил вновь образовавшихся государств-членов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13" tooltip="Содружество Независимых Государств"/>
              </a:rPr>
              <a:t>СНГ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8221" y="4941168"/>
            <a:ext cx="1635779" cy="18882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805320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 descr="http://forma-odezhda.ru/image/data/kok/nagr/pr_mvd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260649"/>
            <a:ext cx="4680520" cy="633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60648"/>
            <a:ext cx="4248472" cy="6336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59571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88640"/>
            <a:ext cx="8928992" cy="6624736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ru-RU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Внутренние войска МВД России</a:t>
            </a:r>
          </a:p>
          <a:p>
            <a:pPr marL="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Внутренние войска МВД России созданы в 1992 году после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 tooltip="Распад СССР"/>
              </a:rPr>
              <a:t>распада СССР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В состав войск вошли все бывшие формирования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 tooltip="Внутренние войска МВД СССР"/>
              </a:rPr>
              <a:t>Внутренних войск МВД СССР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дислоцированные на территории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 tooltip="РСФСР"/>
              </a:rPr>
              <a:t>РСФСР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</a:t>
            </a:r>
            <a:r>
              <a:rPr lang="ru-RU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Проекты создания Национальной гвардии</a:t>
            </a:r>
          </a:p>
          <a:p>
            <a:pPr marL="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Идея создания национальной гвардии возникла в начале 1990-х годов, об этом, в частности, телеканалу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5" tooltip="РБК (телеканал)"/>
              </a:rPr>
              <a:t>РБК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сообщил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6" tooltip="Вице-президент Российской Федерации"/>
              </a:rPr>
              <a:t>вице-президент России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(1991—1993)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7" tooltip="Руцкой, Александр Владимирович"/>
              </a:rPr>
              <a:t>А. Руцкой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апреля 2012 года появились сообщения о новой попытке создать национальную гвардию в России, подчинённой непосредственно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8" tooltip="Президент Российской Федерации"/>
              </a:rPr>
              <a:t>Президенту Российской Федерации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базе внутренних войск МВД и других силовых структур, в том числе за счет части сил и средств, входящих в армию, авиацию, флот 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9" tooltip="Военная полиция России"/>
              </a:rPr>
              <a:t>военную полицию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10" tooltip="Министерство обороны Российской Федерации"/>
              </a:rPr>
              <a:t>Минобороны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а также подразделений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11" tooltip="МЧС России"/>
              </a:rPr>
              <a:t>МЧС России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</a:t>
            </a:r>
            <a:r>
              <a:rPr lang="ru-RU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Войск национальной гвардии</a:t>
            </a:r>
          </a:p>
          <a:p>
            <a:pPr marL="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Войска национальной гвардии Российской Федерации были преобразованы из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12" tooltip="Внутренние войска МВД России"/>
              </a:rPr>
              <a:t>внутренних войск МВД России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указом Президента Российской Федерации от 5 апреля 2016 года. Правовая основа деятельности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Росгвардии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регламентирована Федеральным законом РФ от 03.07.2016 № 226-ФЗ «О войсках Национальной гвардии Российской Федерации» (принят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13" tooltip="Государственная дума"/>
              </a:rPr>
              <a:t>ГД РФ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22 июня 2016 года, одобрен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14" tooltip="Совет Федерации"/>
              </a:rPr>
              <a:t>СФ РФ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29 июня 2016 года, подписан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8" tooltip="Президент Российской Федерации"/>
              </a:rPr>
              <a:t>Президентом РФ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3 июля 2016 года.).</a:t>
            </a:r>
          </a:p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99085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4932039" cy="3573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8479" y="-5190"/>
            <a:ext cx="4107033" cy="3578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573016"/>
            <a:ext cx="6336704" cy="3284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478178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16632"/>
            <a:ext cx="8784976" cy="6624736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</a:t>
            </a:r>
            <a:r>
              <a:rPr lang="ru-RU" sz="36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Задачи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 Войска национальной гвардии Российской Федерации возложено решение следующих основных задач:</a:t>
            </a:r>
          </a:p>
          <a:p>
            <a:pPr>
              <a:buFont typeface="Arial"/>
              <a:buChar char="•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охране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 tooltip="Общественный порядок"/>
              </a:rPr>
              <a:t>общественного порядка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обеспечении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 tooltip="Общественная безопасность"/>
              </a:rPr>
              <a:t>общественной безопасности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buFont typeface="Arial"/>
              <a:buChar char="•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охрана важных государственных объектов, специальных грузов, сооружений на коммуникациях в соответствии с перечнями, утверждёнными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 tooltip="Правительство Российской Федерации"/>
              </a:rPr>
              <a:t>Правительством Российской Федерации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buFont typeface="Arial"/>
              <a:buChar char="•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борьбе с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5" tooltip="Терроризм"/>
              </a:rPr>
              <a:t>терроризмом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6" tooltip="Экстремизм"/>
              </a:rPr>
              <a:t>экстремизмом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buFont typeface="Arial"/>
              <a:buChar char="•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обеспечении режимов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7" tooltip="Чрезвычайное положение"/>
              </a:rPr>
              <a:t>чрезвычайного положения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8" tooltip="Военное положение в России"/>
              </a:rPr>
              <a:t>военного положения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правового режима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9" tooltip="Контртеррористическая операция"/>
              </a:rPr>
              <a:t>контртеррористической операции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buFont typeface="Arial"/>
              <a:buChar char="•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территориальной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10" tooltip="Оборона"/>
              </a:rPr>
              <a:t>обороне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Российской Федерации;</a:t>
            </a:r>
          </a:p>
          <a:p>
            <a:pPr>
              <a:buFont typeface="Arial"/>
              <a:buChar char="•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оказание содействия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11" tooltip="Пограничная служба Федеральной службы безопасности Российской Федерации"/>
              </a:rPr>
              <a:t>пограничным органам ФСБ России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охране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12" tooltip="Государственная граница России"/>
              </a:rPr>
              <a:t>Государственной границы России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buFont typeface="Arial"/>
              <a:buChar char="•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государственный контроль (надзор) за соблюдением законодательства Российской Федерации в области оборота оружия и в области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13" tooltip="Частная охранная деятельность в России"/>
              </a:rPr>
              <a:t>частной охранной деятельности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а также за обеспечением безопасности объектов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14" tooltip="Топливно-энергетический комплекс России"/>
              </a:rPr>
              <a:t>топливно-энергетического комплекса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за деятельностью подразделений охраны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15" tooltip="Юридическое лицо"/>
              </a:rPr>
              <a:t>юридических лиц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 особыми уставными задачами и подразделений ведомственной охраны;</a:t>
            </a:r>
          </a:p>
          <a:p>
            <a:pPr>
              <a:buFont typeface="Arial"/>
              <a:buChar char="•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охрана особо важных и режимных объектов, объектов, подлежащих обязательной охране войсками национальной гвардии, в соответствии с перечнем, утверждённым Правительством Российской Федерации, охрана имущества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16" tooltip="Физическое лицо"/>
              </a:rPr>
              <a:t>физических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15" tooltip="Юридическое лицо"/>
              </a:rPr>
              <a:t>юридических лиц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 договорам.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войска национальной гвардии могут быть возложены иные задачи решениями Президента Российской Федерации, принятыми в соответствии с федеральными конституционными законами и федеральными законами.</a:t>
            </a:r>
          </a:p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97094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801"/>
            <a:ext cx="4118033" cy="2726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44199"/>
            <a:ext cx="5327576" cy="4113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0" name="Picture 6" descr="https://photos.smugmug.com/Military/Interpolitex-2013/i-HgGd4XK/0/XL/Interpolitex2013part01-45-X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1971" y="0"/>
            <a:ext cx="5022029" cy="2708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1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7576" y="2708921"/>
            <a:ext cx="3816424" cy="4149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30739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6632"/>
            <a:ext cx="8712968" cy="6408712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</a:t>
            </a:r>
            <a:r>
              <a:rPr lang="ru-RU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</a:t>
            </a:r>
          </a:p>
          <a:p>
            <a:pPr marL="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Войска национальной гвардии Российской Федерации преобразованы из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 tooltip="Внутренние войска МВД России"/>
              </a:rPr>
              <a:t>внутренних войск МВД России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 сохранением структуры ВВ МВД России и возглавляются директором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 tooltip="Федеральная служба войск национальной гвардии Российской Федерации"/>
              </a:rPr>
              <a:t>Росгвардии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— главнокомандующим войсками национальной гвардии Российской Федерации.</a:t>
            </a:r>
          </a:p>
          <a:p>
            <a:pPr marL="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 2018 года запланирован переход на военную службу в войска национальной гвардии сотрудников, проходящих службу в спецподразделениях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 tooltip="СОБР"/>
              </a:rPr>
              <a:t>СОБР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5" tooltip="ОМОН"/>
              </a:rPr>
              <a:t>ОМОН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территориальных органов МВД России,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6" tooltip="Центр специального назначения сил оперативного реагирования и авиации МВД России"/>
              </a:rPr>
              <a:t>центра специального назначения сил оперативного реагирования и авиации МВД России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которые находились в оперативном подчинении МВД России и соответствующих руководителей территориальных органов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7" tooltip="МВД России"/>
              </a:rPr>
              <a:t>МВД России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В ходе организационно-штатных мероприятий, особое внимание при реорганизации в войска национальной гвардии будет уделяться высшему государственному образованию офицеров МВД России, их дипломам, факультетам (специальностям) и учебным заведениям.</a:t>
            </a:r>
          </a:p>
          <a:p>
            <a:pPr marL="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Указом Президента штатная численность центрального аппарата Федеральной службы войск национальной гвардии Российской Федерации составляет 2100 сотрудников.</a:t>
            </a:r>
          </a:p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62015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2656"/>
            <a:ext cx="8496944" cy="6264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57052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856984" cy="6624736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</a:t>
            </a:r>
            <a:r>
              <a:rPr lang="ru-RU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Округа войск национальной гвардии</a:t>
            </a:r>
          </a:p>
          <a:p>
            <a:pPr marL="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управления воинскими частями (подразделениями) действуют округа войск национальной гвардии по территориям, как правило, одноимённых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 tooltip="Федеральные округа Российской Федерации"/>
              </a:rPr>
              <a:t>федеральных округов России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Исключение составляет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Восточный округ войск национальной гвардии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который управляет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 tooltip="Воинская часть"/>
              </a:rPr>
              <a:t>воинскими частями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(подразделениями) дислоцированными на территории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 tooltip="Дальневосточный федеральный округ"/>
              </a:rPr>
              <a:t>Дальневосточного федерального округа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а также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Северо-Кавказский округ войск национальной гвардии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в зону ответственности которого включены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5" tooltip="Южный федеральный округ"/>
              </a:rPr>
              <a:t>Южный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6" tooltip="Северо-Кавказский округ"/>
              </a:rPr>
              <a:t>Северо-Кавказский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Итого, на 8 федеральных округов создано 7 округов войск национальной гвардии.</a:t>
            </a:r>
          </a:p>
          <a:p>
            <a:pPr marL="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Названия округов и города, в которых они дислоцируются:</a:t>
            </a:r>
          </a:p>
          <a:p>
            <a:pPr>
              <a:buFont typeface="Arial"/>
              <a:buChar char="•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7" tooltip="Центральный округ войск национальной гвардии (страница отсутствует)"/>
              </a:rPr>
              <a:t>Центральный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  <a:hlinkClick r:id="rId7" tooltip="Центральный округ войск национальной гвардии (страница отсутствует)"/>
              </a:rPr>
              <a:t>Оршанско-Хинганский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7" tooltip="Центральный округ войск национальной гвардии (страница отсутствует)"/>
              </a:rPr>
              <a:t> Краснознаменный округ войск национальной гвардии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—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  <a:hlinkClick r:id="rId8" tooltip="Москва"/>
              </a:rPr>
              <a:t>Москва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/>
              <a:buChar char="•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9" tooltip="Северо-Западный округ войск национальной гвардии (страница отсутствует)"/>
              </a:rPr>
              <a:t>Северо-Западный Ордена Красной звезды округ войск национальной гвардии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  <a:hlinkClick r:id="rId10" tooltip="Санкт-Петербург"/>
              </a:rPr>
              <a:t>Санкт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10" tooltip="Санкт-Петербург"/>
              </a:rPr>
              <a:t>-Петербург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/>
              <a:buChar char="•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11" tooltip="Приволжский округ войск национальной гвардии (страница отсутствует)"/>
              </a:rPr>
              <a:t>Приволжский округ войск национальной гвардии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—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  <a:hlinkClick r:id="rId12" tooltip="Нижний Новгород"/>
              </a:rPr>
              <a:t>Нижний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12" tooltip="Нижний Новгород"/>
              </a:rPr>
              <a:t> Новгород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/>
              <a:buChar char="•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13" tooltip="Северо-Кавказский округ войск национальной гвардии (страница отсутствует)"/>
              </a:rPr>
              <a:t>Северо-Кавказский округ войск национальной гвардии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—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  <a:hlinkClick r:id="rId14" tooltip="Ростов-на-Дону"/>
              </a:rPr>
              <a:t>Ростов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14" tooltip="Ростов-на-Дону"/>
              </a:rPr>
              <a:t>-на-Дону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/>
              <a:buChar char="•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15" tooltip="Уральский округ войск национальной гвардии (страница отсутствует)"/>
              </a:rPr>
              <a:t>Уральский округ войск национальной гвардии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—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  <a:hlinkClick r:id="rId16" tooltip="Екатеринбург"/>
              </a:rPr>
              <a:t>Екатеринбург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/>
              <a:buChar char="•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17" tooltip="Сибирский округ войск национальной гвардии (страница отсутствует)"/>
              </a:rPr>
              <a:t>Сибирский округ войск национальной гвардии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—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  <a:hlinkClick r:id="rId18" tooltip="Новосибирск"/>
              </a:rPr>
              <a:t>Новосибирск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/>
              <a:buChar char="•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19" tooltip="Восточный округ войск национальной гвардии (страница отсутствует)"/>
              </a:rPr>
              <a:t>Восточный округ войск национальной гвардии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—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  <a:hlinkClick r:id="rId20" tooltip="Хабаровск"/>
              </a:rPr>
              <a:t>Хабаровск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2915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240" y="404664"/>
            <a:ext cx="8318224" cy="6048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59695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44624"/>
            <a:ext cx="8928992" cy="6813376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</a:t>
            </a:r>
            <a:r>
              <a:rPr lang="ru-RU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ОДОН ВНГ</a:t>
            </a:r>
          </a:p>
          <a:p>
            <a:pPr marL="0" indent="0">
              <a:buNone/>
            </a:pPr>
            <a:endParaRPr lang="ru-RU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непосредственном подчинении Центрального аппарата ФСВНГ находится старейшее соединение дислоцированное в Подмосковье</a:t>
            </a:r>
          </a:p>
          <a:p>
            <a:pPr marL="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 </a:t>
            </a: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алашиха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 —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 tooltip="ОДОН"/>
              </a:rPr>
              <a:t>Отдельная дивизия оперативного назначения войск национальной гвардии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(ОДОН ВНГ). Эта дивизия ранее, до 1994 года, была известна как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 tooltip="Отдельная мотострелковая дивизия особого назначения"/>
              </a:rPr>
              <a:t>ОМСДОН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Всего дивизия насчитывает больше десяти тысяч человек личного состава, сотни единиц бронетехники, вертолёты и артиллерии. Части дивизии принимали участие в спецоперациях, которые имели место в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 tooltip="Армения"/>
              </a:rPr>
              <a:t>Армении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5" tooltip="Азербайджан"/>
              </a:rPr>
              <a:t>Азербайджане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6" tooltip="Нагорный Карабах"/>
              </a:rPr>
              <a:t>Нагорном Карабахе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7" tooltip="Средняя Азия"/>
              </a:rPr>
              <a:t>Средней Азии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8" tooltip="Северная Осетия"/>
              </a:rPr>
              <a:t>Северной Осетии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9" tooltip="Чечня"/>
              </a:rPr>
              <a:t>Чечне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10" tooltip="Дагестан"/>
              </a:rPr>
              <a:t>Дагестане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В настоящее время сводные подразделения дивизии продолжают участвовать в контр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террорестических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операциях на Северном Кавказе. За мужество и героизм, проявленные при выполнении воинского долга тысячи бойцов и офицеров дивизии награждены боевыми орденами и медалями, а 19 — удостоены звания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11" tooltip="Герой Российской Федерации"/>
              </a:rPr>
              <a:t>Герой Российской Федерации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Военнослужащие дивизии совместно с подразделениями ГУВД по г. Москва и ГУВД по Московской области несут службу по охране общественного порядка и обеспечению общественной безопасности при проведении в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12" tooltip="Москва"/>
              </a:rPr>
              <a:t>Москве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13" tooltip="Московская область"/>
              </a:rPr>
              <a:t>Московской области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общественно-политических, культурно-массовых и спортивных мероприятий, патрульно-постовую службу. Парадный расчет ОДОН традиционно представляет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Войска национальной гвардии России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(с 2016 г.) на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14" tooltip="Парад Победы"/>
              </a:rPr>
              <a:t>Парадах Победы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15" tooltip="Красная площадь"/>
              </a:rPr>
              <a:t>Красной площади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Части дивизии принимают участие в торжественных мероприятиях, посвященных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16" tooltip="День памяти и скорби"/>
              </a:rPr>
              <a:t>Дню памяти и скорби 22 июня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17" tooltip="Парад на Красной площади 7 ноября 1941 года"/>
              </a:rPr>
              <a:t>параду 7 ноября 1941 года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48744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1"/>
            <a:ext cx="4368485" cy="3181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3573016"/>
            <a:ext cx="5256584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3288" y="153349"/>
            <a:ext cx="3919192" cy="3253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573016"/>
            <a:ext cx="3456384" cy="3168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11417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476672"/>
            <a:ext cx="8363272" cy="5649491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Высшие учебные заведения войск национальной гвардии</a:t>
            </a:r>
          </a:p>
          <a:p>
            <a:pPr marL="0" indent="0">
              <a:buNone/>
            </a:pPr>
            <a:endParaRPr lang="ru-RU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/>
              <a:buChar char="•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 tooltip="Новосибирский военный институт внутренних войск"/>
              </a:rPr>
              <a:t>Новосибирский военный институт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 tooltip="Новосибирский военный институт внутренних войск"/>
              </a:rPr>
              <a:t>Росгвардии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 tooltip="Новосибирский военный институт внутренних войск"/>
              </a:rPr>
              <a:t> им. генерала армии И. К. Яковлева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/>
              <a:buChar char="•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 tooltip="Пермский военный институт войск национальной гвардии России (страница отсутствует)"/>
              </a:rPr>
              <a:t>Пермский военный институт войск национальной гвардии России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/>
              <a:buChar char="•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 tooltip="Санкт-Петербургский военный институт внутренних войск МВД России"/>
              </a:rPr>
              <a:t>Санкт-Петербургский военный институт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 tooltip="Санкт-Петербургский военный институт внутренних войск МВД России"/>
              </a:rPr>
              <a:t>Росгвардии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/>
              <a:buChar char="•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5" tooltip="Саратовский военный Краснознаменный институт войск национальной гвардии России (страница отсутствует)"/>
              </a:rPr>
              <a:t>Саратовский военный Краснознаменный институт войск национальной гвардии России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Также, в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6" tooltip="Военный университет Министерства обороны Российской Федерации"/>
              </a:rPr>
              <a:t>Военном университете Минобороны России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существует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7" tooltip="Военный университет Министерства обороны Российской Федерации"/>
              </a:rPr>
              <a:t>факультет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готовящий офицеров для войск национальной гвардии России.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также, существует факультет «Тактика и оперативное искусство войск национальной гвардии» в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8" tooltip="Общевойсковая академия Вооружённых Сил Российской Федерации"/>
              </a:rPr>
              <a:t>Военном учебно-научном центре Сухопутных войск «Общевойсковая академия Вооруженных Сил Российской Федерации»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который готовит офицеров войск национальной гвардии России.</a:t>
            </a:r>
          </a:p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33441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88640"/>
            <a:ext cx="8712968" cy="6552728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ru-RU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Личный состав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В войсках национальной гвардии предусматриваются:</a:t>
            </a:r>
          </a:p>
          <a:p>
            <a:pPr>
              <a:buFont typeface="Arial"/>
              <a:buChar char="•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 tooltip="Военная служба"/>
              </a:rPr>
              <a:t>военная служба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buFont typeface="Arial"/>
              <a:buChar char="•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 tooltip="Правоохранительная служба"/>
              </a:rPr>
              <a:t>правоохранительная служба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войсках национальной гвардии Российской Федерации (сотрудники);</a:t>
            </a:r>
          </a:p>
          <a:p>
            <a:pPr>
              <a:buFont typeface="Arial"/>
              <a:buChar char="•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 tooltip="Государственная гражданская служба"/>
              </a:rPr>
              <a:t>государственная гражданская служба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Личный состав войск национальной гвардии включает в себя:</a:t>
            </a:r>
          </a:p>
          <a:p>
            <a:pPr>
              <a:buFont typeface="Arial"/>
              <a:buChar char="•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5" tooltip="Военнослужащий"/>
              </a:rPr>
              <a:t>военнослужащих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buFont typeface="Arial"/>
              <a:buChar char="•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6" tooltip="Сотрудник"/>
              </a:rPr>
              <a:t>сотрудников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buFont typeface="Arial"/>
              <a:buChar char="•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лиц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7" tooltip="Гражданский персонал"/>
              </a:rPr>
              <a:t>гражданского персонала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(федеральных государственных гражданских служащих и работников) войск национальной гвардии.</a:t>
            </a:r>
          </a:p>
          <a:p>
            <a:pPr marL="0" indent="0" algn="ctr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Комплектование войск национальной гвардии осуществляется в соответствии с законодательством Российской Федерации:</a:t>
            </a:r>
          </a:p>
          <a:p>
            <a:pPr>
              <a:buFont typeface="Arial"/>
              <a:buChar char="•"/>
            </a:pPr>
            <a:r>
              <a:rPr lang="ru-RU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военнослужащими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— путём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8" tooltip="Служба по призыву"/>
              </a:rPr>
              <a:t>призыва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граждан Российской Федерации на военную службу по экстерриториальному принципу, и путём добровольного поступления граждан Российской Федерации на военную службу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9" tooltip="Служба по контракту"/>
              </a:rPr>
              <a:t>по контракту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buFont typeface="Arial"/>
              <a:buChar char="•"/>
            </a:pPr>
            <a:r>
              <a:rPr lang="ru-RU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сотрудниками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— путём добровольного поступления граждан Российской Федерации на правоохранительную службу в войска национальной гвардии;</a:t>
            </a:r>
          </a:p>
          <a:p>
            <a:pPr>
              <a:buFont typeface="Arial"/>
              <a:buChar char="•"/>
            </a:pPr>
            <a:r>
              <a:rPr lang="ru-RU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федеральными государственными гражданскими служащими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buFont typeface="Arial"/>
              <a:buChar char="•"/>
            </a:pPr>
            <a:r>
              <a:rPr lang="ru-RU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работниками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080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5835374" cy="3267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8056" y="3435604"/>
            <a:ext cx="5868440" cy="3249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861048"/>
            <a:ext cx="2953047" cy="2823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 descr="https://nation-news.ru/uploads/2016/04/05/orig-710x3981459869439ucheniyakoloniyavsevolozhsk-1459869499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692696"/>
            <a:ext cx="2952327" cy="2422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22852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88640"/>
            <a:ext cx="8640960" cy="648072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</a:t>
            </a:r>
            <a:r>
              <a:rPr lang="ru-RU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Символ и флаг</a:t>
            </a:r>
          </a:p>
          <a:p>
            <a:pPr marL="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 декабря 2016 года Президент утвердил геральдический знак — эмблему, знамя и флаг войск национальной гвардии Российской Федерации.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Геральдический знак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— эмблема представляет собой увенчанного короной золотого двуглавого орла с распростёртыми крыльями, держащего в лапах скрещённые мечи с серебряными клинками. На груди орла — треугольный щит с закруглённой верхней частью. В краповом поле щита — всадник, поражающий копьём дракона. Щит окован серебром с золотыми скрепами.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Флаг войск национальной гвардии Российской Федерации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представляет собой прямоугольное двустороннее белое полотнище с наложенным на всю площадь флага краповым четырёхконечным крестом с расширяющимися концами. В центре полотнища расположен геральдический знак — эмблема войск национальной гвардии Российской Федерации. Отношение ширины флага к его длине — 2:3. Отношение ширины эмблемы к длине флага — 1:2.</a:t>
            </a:r>
          </a:p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35971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58" y="0"/>
            <a:ext cx="4534642" cy="4930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 descr="http://obzor.press/assets/images/2016/sentyabr/rezcrop/r990_nazgwardrf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16632"/>
            <a:ext cx="4731412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im3-tub-ru.yandex.net/i?id=c296b7d37b26237c313cf0916ffb7b96-l&amp;n=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3566" y="3284984"/>
            <a:ext cx="5668834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013521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152</TotalTime>
  <Words>1029</Words>
  <Application>Microsoft Office PowerPoint</Application>
  <PresentationFormat>Экран (4:3)</PresentationFormat>
  <Paragraphs>99</Paragraphs>
  <Slides>30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Трек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Кедров</dc:creator>
  <cp:lastModifiedBy>Кедров</cp:lastModifiedBy>
  <cp:revision>16</cp:revision>
  <dcterms:created xsi:type="dcterms:W3CDTF">2017-03-07T15:22:30Z</dcterms:created>
  <dcterms:modified xsi:type="dcterms:W3CDTF">2017-03-08T06:54:32Z</dcterms:modified>
</cp:coreProperties>
</file>