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7"/>
  </p:notesMasterIdLst>
  <p:sldIdLst>
    <p:sldId id="345" r:id="rId2"/>
    <p:sldId id="259" r:id="rId3"/>
    <p:sldId id="261" r:id="rId4"/>
    <p:sldId id="346" r:id="rId5"/>
    <p:sldId id="264" r:id="rId6"/>
    <p:sldId id="353" r:id="rId7"/>
    <p:sldId id="356" r:id="rId8"/>
    <p:sldId id="279" r:id="rId9"/>
    <p:sldId id="307" r:id="rId10"/>
    <p:sldId id="308" r:id="rId11"/>
    <p:sldId id="323" r:id="rId12"/>
    <p:sldId id="335" r:id="rId13"/>
    <p:sldId id="334" r:id="rId14"/>
    <p:sldId id="363" r:id="rId15"/>
    <p:sldId id="33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B28BC38-806B-4424-9C57-AD9E922DD303}" type="datetimeFigureOut">
              <a:rPr lang="ru-RU"/>
              <a:pPr/>
              <a:t>12.03.2017</a:t>
            </a:fld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C917776-F488-4D75-8036-226D46B1F3C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A00DB-3CC1-4E9B-91EF-A3E4FD39E4E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8C166-43E4-429E-B298-43848710D9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67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9E01C-03E1-4591-B96C-82421582463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C2D82-9681-4D5D-9EC6-A19CD75822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9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B9743-EFF2-415C-9DF3-6ADBF781027D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4144B-D58A-4F67-9059-8E80830F75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7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1BF3-3AB2-45B2-BB83-676FEB178D2E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905C5-EBD5-4C34-9C6E-6C18CC3F22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5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2456-A3DF-46C6-AEAF-BCC519C63E54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E9CC4-5B8A-4514-831A-90A899DDEE6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3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3EA9-DC4F-40D2-B231-D18909F0F2C3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6B494-F2F5-446F-98A8-DAA1C4A71B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95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502D0-64EF-4257-B837-3DDBA68AA4EB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290F2-AB30-457C-9457-25C4D689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5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7E0D-CEA2-46CE-B9E5-D97A8C6D9A45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A4F7E-B324-44E7-A38F-628EE8132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43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10AC-AD75-459A-944C-94E22B26DEB7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7CF68-4964-4A73-85E5-10B333BEFD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65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379D3-9560-4695-A475-3C226F83390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979DE-9BA5-4045-9852-587E7EAEC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47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4E114-DC86-4470-B641-EAA904EDED40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AAA87-E82B-45A7-9171-A7067C6E6E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548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784E1B3-A888-4034-B5C5-F4F57BDD2E90}" type="datetimeFigureOut">
              <a:rPr lang="ru-RU"/>
              <a:pPr/>
              <a:t>12.03.2017</a:t>
            </a:fld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B99C857-2AEF-4F8E-AE06-F0F06E3EEEB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911087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A29C7-1685-43E5-AF9D-28EA139E0F2D}" type="datetimeFigureOut">
              <a:rPr lang="ru-RU" smtClean="0"/>
              <a:pPr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2A8DD-372A-470C-8FDE-2983E345BF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0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563" y="228600"/>
            <a:ext cx="6858000" cy="1655762"/>
          </a:xfrm>
        </p:spPr>
        <p:txBody>
          <a:bodyPr>
            <a:normAutofit/>
          </a:bodyPr>
          <a:lstStyle/>
          <a:p>
            <a:r>
              <a:rPr lang="ru-RU" alt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 по материкам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email"/>
          <a:srcRect t="21085"/>
          <a:stretch/>
        </p:blipFill>
        <p:spPr bwMode="auto">
          <a:xfrm>
            <a:off x="356937" y="1858879"/>
            <a:ext cx="87630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2550" y="274638"/>
            <a:ext cx="7791450" cy="1143000"/>
          </a:xfrm>
        </p:spPr>
        <p:txBody>
          <a:bodyPr anchor="ctr">
            <a:normAutofit/>
          </a:bodyPr>
          <a:lstStyle/>
          <a:p>
            <a:r>
              <a:rPr lang="ru-RU" sz="3800" b="1">
                <a:solidFill>
                  <a:srgbClr val="FF0000"/>
                </a:solidFill>
              </a:rPr>
              <a:t>На Земле выделяют 6 материков:</a:t>
            </a:r>
          </a:p>
        </p:txBody>
      </p:sp>
      <p:pic>
        <p:nvPicPr>
          <p:cNvPr id="4099" name="Picture 4" descr="D:\09-10 учебный год\география\а (68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366838" y="1500188"/>
            <a:ext cx="7777162" cy="4429125"/>
          </a:xfrm>
          <a:noFill/>
        </p:spPr>
      </p:pic>
      <p:sp>
        <p:nvSpPr>
          <p:cNvPr id="4100" name="TextBox 4"/>
          <p:cNvSpPr txBox="1">
            <a:spLocks noChangeArrowheads="1"/>
          </p:cNvSpPr>
          <p:nvPr/>
        </p:nvSpPr>
        <p:spPr bwMode="auto">
          <a:xfrm>
            <a:off x="5429250" y="2143125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ЕВРАЗИЯ</a:t>
            </a: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914400" y="1905000"/>
            <a:ext cx="2857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СЕВ.АМЕРИКА</a:t>
            </a:r>
          </a:p>
        </p:txBody>
      </p:sp>
      <p:sp>
        <p:nvSpPr>
          <p:cNvPr id="4102" name="TextBox 6"/>
          <p:cNvSpPr txBox="1">
            <a:spLocks noChangeArrowheads="1"/>
          </p:cNvSpPr>
          <p:nvPr/>
        </p:nvSpPr>
        <p:spPr bwMode="auto">
          <a:xfrm>
            <a:off x="1524000" y="4038600"/>
            <a:ext cx="2857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ЮЖ.АМЕРИКА</a:t>
            </a:r>
          </a:p>
        </p:txBody>
      </p:sp>
      <p:sp>
        <p:nvSpPr>
          <p:cNvPr id="4103" name="TextBox 7"/>
          <p:cNvSpPr txBox="1">
            <a:spLocks noChangeArrowheads="1"/>
          </p:cNvSpPr>
          <p:nvPr/>
        </p:nvSpPr>
        <p:spPr bwMode="auto">
          <a:xfrm>
            <a:off x="3962400" y="3124200"/>
            <a:ext cx="2857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АФРИКА</a:t>
            </a:r>
          </a:p>
        </p:txBody>
      </p:sp>
      <p:sp>
        <p:nvSpPr>
          <p:cNvPr id="4104" name="TextBox 8"/>
          <p:cNvSpPr txBox="1">
            <a:spLocks noChangeArrowheads="1"/>
          </p:cNvSpPr>
          <p:nvPr/>
        </p:nvSpPr>
        <p:spPr bwMode="auto">
          <a:xfrm>
            <a:off x="6286500" y="4953000"/>
            <a:ext cx="2857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АВСТРАЛИЯ</a:t>
            </a:r>
          </a:p>
        </p:txBody>
      </p:sp>
      <p:sp>
        <p:nvSpPr>
          <p:cNvPr id="10" name="Месяц 9"/>
          <p:cNvSpPr/>
          <p:nvPr/>
        </p:nvSpPr>
        <p:spPr>
          <a:xfrm rot="5400000">
            <a:off x="4772819" y="4085432"/>
            <a:ext cx="357187" cy="3759200"/>
          </a:xfrm>
          <a:prstGeom prst="mo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06" name="TextBox 10"/>
          <p:cNvSpPr txBox="1">
            <a:spLocks noChangeArrowheads="1"/>
          </p:cNvSpPr>
          <p:nvPr/>
        </p:nvSpPr>
        <p:spPr bwMode="auto">
          <a:xfrm>
            <a:off x="3429000" y="5786438"/>
            <a:ext cx="2857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АНТАРКТИДА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562600" y="2819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5562600" y="26670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0000"/>
                </a:solidFill>
              </a:rPr>
              <a:t>54</a:t>
            </a:r>
            <a:r>
              <a:rPr lang="ru-RU" b="1"/>
              <a:t> МЛН.КВ.КМ</a:t>
            </a: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4572000" y="37338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0000"/>
                </a:solidFill>
              </a:rPr>
              <a:t>30,3</a:t>
            </a:r>
            <a:r>
              <a:rPr lang="ru-RU" b="1"/>
              <a:t> МЛН.</a:t>
            </a:r>
            <a:r>
              <a:rPr lang="ru-RU" altLang="ko-KR" b="1"/>
              <a:t>КМ. КВ</a:t>
            </a:r>
            <a:endParaRPr lang="ru-RU" b="1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1524000" y="2438400"/>
            <a:ext cx="2057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24,2</a:t>
            </a:r>
            <a:r>
              <a:rPr lang="ru-RU" b="1"/>
              <a:t> МЛН.КВ.КМ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2514600" y="4495800"/>
            <a:ext cx="2057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17,8</a:t>
            </a:r>
            <a:r>
              <a:rPr lang="ru-RU" b="1"/>
              <a:t> МЛН.КВ.КМ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6705600" y="5486400"/>
            <a:ext cx="2438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9</a:t>
            </a:r>
            <a:r>
              <a:rPr lang="ru-RU" b="1"/>
              <a:t> МЛН.КВ.КМ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3429000" y="6172200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FF0000"/>
                </a:solidFill>
              </a:rPr>
              <a:t>14</a:t>
            </a:r>
            <a:r>
              <a:rPr lang="ru-RU" b="1"/>
              <a:t> МЛН.КВ.КМ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43000" y="274638"/>
            <a:ext cx="8001000" cy="1143000"/>
          </a:xfrm>
        </p:spPr>
        <p:txBody>
          <a:bodyPr anchor="ctr">
            <a:noAutofit/>
          </a:bodyPr>
          <a:lstStyle/>
          <a:p>
            <a:r>
              <a:rPr lang="ru-RU" sz="2900" b="1">
                <a:solidFill>
                  <a:srgbClr val="000000"/>
                </a:solidFill>
              </a:rPr>
              <a:t>Материки осваивались и изучались постепенно, поэтому их делят еще                             и на части света.</a:t>
            </a:r>
          </a:p>
        </p:txBody>
      </p:sp>
      <p:pic>
        <p:nvPicPr>
          <p:cNvPr id="6147" name="Picture 4" descr="D:\09-10 учебный год\география\а (41).gif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957263" y="1928813"/>
            <a:ext cx="8186737" cy="4286250"/>
          </a:xfrm>
          <a:noFill/>
        </p:spPr>
      </p:pic>
      <p:sp>
        <p:nvSpPr>
          <p:cNvPr id="5" name="Правая фигурная скобка 4"/>
          <p:cNvSpPr/>
          <p:nvPr/>
        </p:nvSpPr>
        <p:spPr>
          <a:xfrm rot="10800000">
            <a:off x="714375" y="2786063"/>
            <a:ext cx="1000125" cy="2714625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1285875" y="3929063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</a:rPr>
              <a:t>АМЕРИКА</a:t>
            </a:r>
          </a:p>
        </p:txBody>
      </p:sp>
      <p:sp>
        <p:nvSpPr>
          <p:cNvPr id="6150" name="TextBox 6"/>
          <p:cNvSpPr txBox="1">
            <a:spLocks noChangeArrowheads="1"/>
          </p:cNvSpPr>
          <p:nvPr/>
        </p:nvSpPr>
        <p:spPr bwMode="auto">
          <a:xfrm>
            <a:off x="4286250" y="4357688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</a:rPr>
              <a:t>АФРИКА</a:t>
            </a:r>
          </a:p>
        </p:txBody>
      </p:sp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6143625" y="4786313"/>
            <a:ext cx="1928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0000"/>
                </a:solidFill>
              </a:rPr>
              <a:t>АВСТРАЛИЯ</a:t>
            </a:r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 rot="5400000">
            <a:off x="4464844" y="2607469"/>
            <a:ext cx="1428750" cy="357188"/>
          </a:xfrm>
          <a:prstGeom prst="bentConnector3">
            <a:avLst>
              <a:gd name="adj1" fmla="val 71333"/>
            </a:avLst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3" name="TextBox 13"/>
          <p:cNvSpPr txBox="1">
            <a:spLocks noChangeArrowheads="1"/>
          </p:cNvSpPr>
          <p:nvPr/>
        </p:nvSpPr>
        <p:spPr bwMode="auto">
          <a:xfrm>
            <a:off x="5572125" y="2857500"/>
            <a:ext cx="1643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FF0000"/>
                </a:solidFill>
              </a:rPr>
              <a:t>АЗИЯ</a:t>
            </a:r>
          </a:p>
        </p:txBody>
      </p:sp>
      <p:sp>
        <p:nvSpPr>
          <p:cNvPr id="6154" name="TextBox 14"/>
          <p:cNvSpPr txBox="1">
            <a:spLocks noChangeArrowheads="1"/>
          </p:cNvSpPr>
          <p:nvPr/>
        </p:nvSpPr>
        <p:spPr bwMode="auto">
          <a:xfrm>
            <a:off x="3857625" y="2357438"/>
            <a:ext cx="1500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</a:rPr>
              <a:t>ЕВРОПА</a:t>
            </a:r>
          </a:p>
        </p:txBody>
      </p:sp>
      <p:sp>
        <p:nvSpPr>
          <p:cNvPr id="16" name="Месяц 15"/>
          <p:cNvSpPr/>
          <p:nvPr/>
        </p:nvSpPr>
        <p:spPr>
          <a:xfrm rot="5400000">
            <a:off x="4822031" y="5036344"/>
            <a:ext cx="214313" cy="2143125"/>
          </a:xfrm>
          <a:prstGeom prst="moon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56" name="TextBox 16"/>
          <p:cNvSpPr txBox="1">
            <a:spLocks noChangeArrowheads="1"/>
          </p:cNvSpPr>
          <p:nvPr/>
        </p:nvSpPr>
        <p:spPr bwMode="auto">
          <a:xfrm>
            <a:off x="3643313" y="6000750"/>
            <a:ext cx="300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</a:rPr>
              <a:t>АНТАРКТИДА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900" y="6096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урока мы заполним с вами таблицу: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10855"/>
              </p:ext>
            </p:extLst>
          </p:nvPr>
        </p:nvGraphicFramePr>
        <p:xfrm>
          <a:off x="1104900" y="2438400"/>
          <a:ext cx="7505700" cy="172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6100">
                  <a:extLst>
                    <a:ext uri="{9D8B030D-6E8A-4147-A177-3AD203B41FA5}">
                      <a16:colId xmlns:a16="http://schemas.microsoft.com/office/drawing/2014/main" val="1350495551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1005767040"/>
                    </a:ext>
                  </a:extLst>
                </a:gridCol>
              </a:tblGrid>
              <a:tr h="86360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материка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795954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0839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724400" y="533400"/>
            <a:ext cx="41148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Евразия </a:t>
            </a:r>
          </a:p>
          <a:p>
            <a:pPr>
              <a:buFontTx/>
              <a:buChar char="•"/>
            </a:pPr>
            <a:endParaRPr lang="ru-RU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Самый большой материк.</a:t>
            </a:r>
          </a:p>
          <a:p>
            <a:pPr>
              <a:buFontTx/>
              <a:buChar char="•"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Здесь расположена наша Россия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самым разнообразным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рельефом. Ему принадлежат многие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рекорды: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50632" y="3641943"/>
            <a:ext cx="4800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высочайшие горы Земного шара- Гималаи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(г. Джомолунгма или Эверест -8848 м)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Самые большие равнины: Восточно-Европейская и Западно-Сибирская.</a:t>
            </a:r>
            <a:endParaRPr lang="ru-RU" dirty="0"/>
          </a:p>
        </p:txBody>
      </p:sp>
      <p:pic>
        <p:nvPicPr>
          <p:cNvPr id="7" name="Picture 6" descr="map04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043" y="600977"/>
            <a:ext cx="4419600" cy="2973388"/>
          </a:xfrm>
          <a:prstGeom prst="rect">
            <a:avLst/>
          </a:prstGeom>
          <a:noFill/>
        </p:spPr>
      </p:pic>
      <p:pic>
        <p:nvPicPr>
          <p:cNvPr id="8" name="Picture 7" descr="F:\на урок фото\евразия\эверес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" y="3649964"/>
            <a:ext cx="3114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12236" y="5547345"/>
            <a:ext cx="1827212" cy="368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Эверест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419600" y="533400"/>
            <a:ext cx="4724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Самая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точка земли область Мёртвого моря (-405 м.).    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Колебания 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высот составляют 9243 м, то есть более 9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км.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В России находится самое глубокое озеро –Байкал (1637 м)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Евразия богата реками и озерами, причем самая длинная река материка – Янцзы (5800 км0</a:t>
            </a: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6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" y="281421"/>
            <a:ext cx="3798888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на урок фото\евразия\байкал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38076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93044" y="5924118"/>
            <a:ext cx="1727200" cy="368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/>
              <a:t>Байкал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4970" y="2752566"/>
            <a:ext cx="1727200" cy="368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 smtClean="0"/>
              <a:t>Мертвое море</a:t>
            </a:r>
            <a:endParaRPr lang="ru-RU" dirty="0"/>
          </a:p>
        </p:txBody>
      </p:sp>
      <p:pic>
        <p:nvPicPr>
          <p:cNvPr id="9" name="Picture 4" descr="Река Янцз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49720"/>
            <a:ext cx="349276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86400" y="6240518"/>
            <a:ext cx="1727200" cy="368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dirty="0" smtClean="0"/>
              <a:t>Янцзы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474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4873625" y="274638"/>
            <a:ext cx="4090987" cy="5897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ru-RU" altLang="ru-RU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Африка</a:t>
            </a:r>
            <a:br>
              <a:rPr lang="ru-RU" altLang="ru-RU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по величине. Преобладают равнины. Самый жаркий материк. В северной Африке расположена величайшая пустыня нашей планеты – Сахара (летом воздух прогревается до +40, а камни нагреваются до +70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Вулкан Килиманджаро – высшая точка Африки. (5895 м). Река Нил – 6671 км</a:t>
            </a:r>
            <a:r>
              <a:rPr lang="ru-RU" altLang="ru-RU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5" descr="Afrika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1019760"/>
            <a:ext cx="4645025" cy="5589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728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Рисунок 2" descr="009_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00063"/>
            <a:ext cx="5235575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28444" y="689491"/>
            <a:ext cx="360045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Африки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Африка почти посередине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пересекается экватором</a:t>
            </a:r>
          </a:p>
        </p:txBody>
      </p:sp>
      <p:pic>
        <p:nvPicPr>
          <p:cNvPr id="5" name="Рисунок 4" descr="11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57375" y="3357563"/>
            <a:ext cx="30003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64163" y="2917448"/>
            <a:ext cx="36004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Большая часть лежит между тропиками, поэтому Африка самый жаркий материк.</a:t>
            </a:r>
          </a:p>
        </p:txBody>
      </p:sp>
      <p:pic>
        <p:nvPicPr>
          <p:cNvPr id="9" name="Рисунок 8" descr="28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5" y="1857375"/>
            <a:ext cx="4786313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28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2875" y="4929188"/>
            <a:ext cx="4786313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292725" y="4652963"/>
            <a:ext cx="367188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Крайняя северная и крайняя южная точки почти одинаково удалены от экватора</a:t>
            </a:r>
          </a:p>
        </p:txBody>
      </p:sp>
      <p:pic>
        <p:nvPicPr>
          <p:cNvPr id="13" name="Рисунок 12" descr="точка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071688" y="92868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точка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643188" y="5500688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Географ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990600"/>
            <a:ext cx="5003800" cy="5335588"/>
          </a:xfrm>
          <a:prstGeom prst="rect">
            <a:avLst/>
          </a:prstGeom>
          <a:noFill/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8064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Северная Америка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181600" y="1295400"/>
            <a:ext cx="4114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Материк расположен</a:t>
            </a:r>
          </a:p>
          <a:p>
            <a:pPr marL="342900" indent="-342900">
              <a:spcBef>
                <a:spcPct val="500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Северном и западном полушариях.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148263" y="3141663"/>
            <a:ext cx="3767137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 севере пересекается Северным полярным кругом, на юге Северным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тропиком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 рельефе преобладают равнины.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6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6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16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16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Рельеф Северной Америки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8200" y="914400"/>
            <a:ext cx="43053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175584" y="914400"/>
            <a:ext cx="39684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Вдоль западного побережья тянутся горные цепи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Кардильеры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которых много вулканов. Самая высокая гора – Мак-Кинли (6193 м).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Климат разный: от сурового на севере (-45), до жаркого на юге.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Много полноводных рек. Самая крупная – Миссисипи. Много озер: Верхнее, Мичиган, Гурон, Эри, Онтарио.</a:t>
            </a:r>
          </a:p>
          <a:p>
            <a:pPr>
              <a:spcBef>
                <a:spcPct val="50000"/>
              </a:spcBef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40" name="Picture 36" descr="Амазонская низменность (сл"/>
          <p:cNvPicPr>
            <a:picLocks noChangeAspect="1" noChangeArrowheads="1"/>
          </p:cNvPicPr>
          <p:nvPr/>
        </p:nvPicPr>
        <p:blipFill>
          <a:blip r:embed="rId2" cstate="email">
            <a:lum bright="6000" contrast="18000"/>
          </a:blip>
          <a:srcRect/>
          <a:stretch>
            <a:fillRect/>
          </a:stretch>
        </p:blipFill>
        <p:spPr bwMode="auto">
          <a:xfrm>
            <a:off x="360947" y="1219200"/>
            <a:ext cx="4724400" cy="4599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Line 10"/>
          <p:cNvSpPr>
            <a:spLocks noChangeShapeType="1"/>
          </p:cNvSpPr>
          <p:nvPr/>
        </p:nvSpPr>
        <p:spPr bwMode="auto">
          <a:xfrm>
            <a:off x="2286000" y="541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9092" name="Line 12"/>
          <p:cNvSpPr>
            <a:spLocks noChangeShapeType="1"/>
          </p:cNvSpPr>
          <p:nvPr/>
        </p:nvSpPr>
        <p:spPr bwMode="auto">
          <a:xfrm>
            <a:off x="1524000" y="6096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723147" y="228600"/>
            <a:ext cx="388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Южная Америка.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1447800"/>
            <a:ext cx="327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востоке господствуют равнины, на западе- горы Анды.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влажный континент. Много крупных рек. Самая длинная- Амазонка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3" descr="59d12dc12eb53b8841f44254532fc85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145509"/>
            <a:ext cx="3810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Text Box 5"/>
          <p:cNvSpPr txBox="1">
            <a:spLocks noChangeArrowheads="1"/>
          </p:cNvSpPr>
          <p:nvPr/>
        </p:nvSpPr>
        <p:spPr bwMode="auto">
          <a:xfrm>
            <a:off x="457200" y="3441680"/>
            <a:ext cx="8686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/>
              <a:t>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Австралия – самый малый по площади,  самый сухой материк  нашей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планеты.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движении  на  север  климат  становится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жарче,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 на  юг  -  холоднее .  Здесь  много  растений  и  животных  которых  нельзя  встретить  на  других  континентах  .  Австралия   целиком  находится  в  ю. п. – ( от лат.  Сл.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Austral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противоположный , южный) На материке, острове Тасмания и мелких  островах  расположено только одно государство– Австралийский Союз. Столица – город Канберра. 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5791200" y="1447800"/>
            <a:ext cx="1371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АВСТРАЛИЯ</a:t>
            </a:r>
          </a:p>
        </p:txBody>
      </p:sp>
      <p:sp>
        <p:nvSpPr>
          <p:cNvPr id="101381" name="Oval 11"/>
          <p:cNvSpPr>
            <a:spLocks noChangeArrowheads="1"/>
          </p:cNvSpPr>
          <p:nvPr/>
        </p:nvSpPr>
        <p:spPr bwMode="auto">
          <a:xfrm>
            <a:off x="3886200" y="1066800"/>
            <a:ext cx="1752600" cy="12192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Самый</a:t>
            </a:r>
          </a:p>
          <a:p>
            <a:pPr algn="ctr"/>
            <a:r>
              <a:rPr lang="ru-RU"/>
              <a:t>маленький</a:t>
            </a:r>
          </a:p>
          <a:p>
            <a:pPr algn="ctr"/>
            <a:r>
              <a:rPr lang="ru-RU"/>
              <a:t>материк</a:t>
            </a:r>
          </a:p>
        </p:txBody>
      </p:sp>
      <p:sp>
        <p:nvSpPr>
          <p:cNvPr id="101382" name="Oval 12"/>
          <p:cNvSpPr>
            <a:spLocks noChangeArrowheads="1"/>
          </p:cNvSpPr>
          <p:nvPr/>
        </p:nvSpPr>
        <p:spPr bwMode="auto">
          <a:xfrm>
            <a:off x="5715000" y="2209800"/>
            <a:ext cx="1752600" cy="1219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Самый</a:t>
            </a:r>
          </a:p>
          <a:p>
            <a:pPr algn="ctr"/>
            <a:r>
              <a:rPr lang="ru-RU"/>
              <a:t>сухой</a:t>
            </a:r>
          </a:p>
          <a:p>
            <a:pPr algn="ctr"/>
            <a:r>
              <a:rPr lang="ru-RU"/>
              <a:t>материк</a:t>
            </a:r>
          </a:p>
        </p:txBody>
      </p:sp>
      <p:sp>
        <p:nvSpPr>
          <p:cNvPr id="101383" name="Oval 13"/>
          <p:cNvSpPr>
            <a:spLocks noChangeArrowheads="1"/>
          </p:cNvSpPr>
          <p:nvPr/>
        </p:nvSpPr>
        <p:spPr bwMode="auto">
          <a:xfrm>
            <a:off x="7315200" y="1066800"/>
            <a:ext cx="1752600" cy="12192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Самый</a:t>
            </a:r>
          </a:p>
          <a:p>
            <a:pPr algn="ctr"/>
            <a:r>
              <a:rPr lang="ru-RU"/>
              <a:t>пустынный</a:t>
            </a:r>
          </a:p>
          <a:p>
            <a:pPr algn="ctr"/>
            <a:r>
              <a:rPr lang="ru-RU"/>
              <a:t>материк</a:t>
            </a:r>
          </a:p>
        </p:txBody>
      </p:sp>
      <p:sp>
        <p:nvSpPr>
          <p:cNvPr id="101384" name="Oval 14"/>
          <p:cNvSpPr>
            <a:spLocks noChangeArrowheads="1"/>
          </p:cNvSpPr>
          <p:nvPr/>
        </p:nvSpPr>
        <p:spPr bwMode="auto">
          <a:xfrm>
            <a:off x="5638800" y="76200"/>
            <a:ext cx="1752600" cy="12192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Самый</a:t>
            </a:r>
          </a:p>
          <a:p>
            <a:pPr algn="ctr"/>
            <a:r>
              <a:rPr lang="ru-RU"/>
              <a:t>низкий</a:t>
            </a:r>
          </a:p>
          <a:p>
            <a:pPr algn="ctr"/>
            <a:r>
              <a:rPr lang="ru-RU"/>
              <a:t>материк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152400"/>
            <a:ext cx="731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/>
              <a:t>Австралия</a:t>
            </a:r>
          </a:p>
        </p:txBody>
      </p:sp>
      <p:pic>
        <p:nvPicPr>
          <p:cNvPr id="11" name="Picture 2" descr="K:\австра\GA40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50735"/>
            <a:ext cx="3192379" cy="239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066800"/>
            <a:ext cx="4267200" cy="5410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</a:rPr>
              <a:t>Самая большая река- Муррей, она единственная, которая не пересыхает. Самое крупное озеро – Эйр. Самая высокая  точка материка </a:t>
            </a:r>
            <a:br>
              <a:rPr lang="ru-RU" sz="2400" dirty="0" smtClean="0">
                <a:latin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</a:rPr>
              <a:t>г. КОСЦЮШКО 2228 м</a:t>
            </a:r>
            <a:br>
              <a:rPr lang="ru-RU" sz="2400" dirty="0" smtClean="0">
                <a:latin typeface="Times New Roman" pitchFamily="18" charset="0"/>
              </a:rPr>
            </a:br>
            <a:endParaRPr lang="ru-RU" sz="2400" dirty="0">
              <a:latin typeface="Times New Roman" pitchFamily="18" charset="0"/>
            </a:endParaRPr>
          </a:p>
        </p:txBody>
      </p:sp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0" y="152400"/>
            <a:ext cx="731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/>
              <a:t>Австралия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35222"/>
            <a:ext cx="4517449" cy="30230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89" y="1114596"/>
            <a:ext cx="4322148" cy="26653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20" y="4053365"/>
            <a:ext cx="3109269" cy="24236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91924" y="3731977"/>
            <a:ext cx="1014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</a:rPr>
              <a:t>Муррей,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24895" y="6292334"/>
            <a:ext cx="575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</a:rPr>
              <a:t>Эйр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0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403350" y="0"/>
            <a:ext cx="725805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Антарктида</a:t>
            </a:r>
          </a:p>
        </p:txBody>
      </p:sp>
      <p:pic>
        <p:nvPicPr>
          <p:cNvPr id="35843" name="Picture 4" descr="Antarct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27113"/>
            <a:ext cx="6480175" cy="58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5" descr="0_2fdb_71884eb8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3716338"/>
            <a:ext cx="17938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3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71600" y="457200"/>
            <a:ext cx="7772400" cy="457200"/>
          </a:xfrm>
        </p:spPr>
        <p:txBody>
          <a:bodyPr anchor="b" anchorCtr="1">
            <a:normAutofit fontScale="90000"/>
          </a:bodyPr>
          <a:lstStyle/>
          <a:p>
            <a:r>
              <a:rPr lang="ru-RU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Антарктида</a:t>
            </a:r>
          </a:p>
        </p:txBody>
      </p:sp>
      <p:pic>
        <p:nvPicPr>
          <p:cNvPr id="104451" name="Picture 4" descr="a00043i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5800" y="914400"/>
            <a:ext cx="3167063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2" name="Picture 5" descr="a100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8200" y="3581400"/>
            <a:ext cx="3168650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3" name="Rectangle 5"/>
          <p:cNvSpPr>
            <a:spLocks noChangeArrowheads="1"/>
          </p:cNvSpPr>
          <p:nvPr/>
        </p:nvSpPr>
        <p:spPr bwMode="auto">
          <a:xfrm>
            <a:off x="4267200" y="1143000"/>
            <a:ext cx="4572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Самый холодный материк на планете (зимой - 89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°</a:t>
            </a: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>
              <a:buFontTx/>
              <a:buChar char="•"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Самый высокий материк на Земле (средняя высота 2000 метров)</a:t>
            </a:r>
          </a:p>
          <a:p>
            <a:pPr>
              <a:buFontTx/>
              <a:buChar char="•"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Наблюдаются самые сильные ветра на Земле (34 метра в секунду).</a:t>
            </a:r>
          </a:p>
          <a:p>
            <a:pPr>
              <a:buFontTx/>
              <a:buChar char="•"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Страна жестокого солнца (полгода – полярный день, полгода – ночь).</a:t>
            </a:r>
          </a:p>
          <a:p>
            <a:pPr>
              <a:buFontTx/>
              <a:buChar char="•"/>
            </a:pPr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Здесь нет постоянного населения.</a:t>
            </a: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506</Words>
  <Application>Microsoft Office PowerPoint</Application>
  <PresentationFormat>Экран (4:3)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맑은 고딕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На Земле выделяют 6 материков:</vt:lpstr>
      <vt:lpstr>Материки осваивались и изучались постепенно, поэтому их делят еще                             и на части света.</vt:lpstr>
      <vt:lpstr>Презентация PowerPoint</vt:lpstr>
      <vt:lpstr>Презентация PowerPoint</vt:lpstr>
      <vt:lpstr>Презентация PowerPoint</vt:lpstr>
      <vt:lpstr>Африка второй по величине. Преобладают равнины. Самый жаркий материк. В северной Африке расположена величайшая пустыня нашей планеты – Сахара (летом воздух прогревается до +40, а камни нагреваются до +70). Вулкан Килиманджаро – высшая точка Африки. (5895 м). Река Нил – 6671 км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Антарктида</vt:lpstr>
      <vt:lpstr>Антарктида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</dc:creator>
  <cp:lastModifiedBy>Елена</cp:lastModifiedBy>
  <cp:revision>29</cp:revision>
  <cp:lastPrinted>1601-01-01T00:00:00Z</cp:lastPrinted>
  <dcterms:created xsi:type="dcterms:W3CDTF">2010-10-12T17:56:17Z</dcterms:created>
  <dcterms:modified xsi:type="dcterms:W3CDTF">2017-03-12T18:08:00Z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