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59" r:id="rId4"/>
    <p:sldId id="260" r:id="rId5"/>
    <p:sldId id="261" r:id="rId6"/>
    <p:sldId id="267" r:id="rId7"/>
    <p:sldId id="262" r:id="rId8"/>
    <p:sldId id="265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18.11.2016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6.png"/><Relationship Id="rId26" Type="http://schemas.openxmlformats.org/officeDocument/2006/relationships/image" Target="../media/image44.png"/><Relationship Id="rId3" Type="http://schemas.openxmlformats.org/officeDocument/2006/relationships/image" Target="../media/image21.png"/><Relationship Id="rId21" Type="http://schemas.openxmlformats.org/officeDocument/2006/relationships/image" Target="../media/image39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35.png"/><Relationship Id="rId25" Type="http://schemas.openxmlformats.org/officeDocument/2006/relationships/image" Target="../media/image43.png"/><Relationship Id="rId33" Type="http://schemas.openxmlformats.org/officeDocument/2006/relationships/image" Target="../media/image51.png"/><Relationship Id="rId2" Type="http://schemas.openxmlformats.org/officeDocument/2006/relationships/image" Target="../media/image20.png"/><Relationship Id="rId16" Type="http://schemas.openxmlformats.org/officeDocument/2006/relationships/image" Target="../media/image34.png"/><Relationship Id="rId20" Type="http://schemas.openxmlformats.org/officeDocument/2006/relationships/image" Target="../media/image38.png"/><Relationship Id="rId29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24" Type="http://schemas.openxmlformats.org/officeDocument/2006/relationships/image" Target="../media/image42.png"/><Relationship Id="rId32" Type="http://schemas.openxmlformats.org/officeDocument/2006/relationships/image" Target="../media/image50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23" Type="http://schemas.openxmlformats.org/officeDocument/2006/relationships/image" Target="../media/image41.png"/><Relationship Id="rId28" Type="http://schemas.openxmlformats.org/officeDocument/2006/relationships/image" Target="../media/image46.png"/><Relationship Id="rId10" Type="http://schemas.openxmlformats.org/officeDocument/2006/relationships/image" Target="../media/image28.png"/><Relationship Id="rId19" Type="http://schemas.openxmlformats.org/officeDocument/2006/relationships/image" Target="../media/image37.png"/><Relationship Id="rId31" Type="http://schemas.openxmlformats.org/officeDocument/2006/relationships/image" Target="../media/image49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Relationship Id="rId22" Type="http://schemas.openxmlformats.org/officeDocument/2006/relationships/image" Target="../media/image40.png"/><Relationship Id="rId27" Type="http://schemas.openxmlformats.org/officeDocument/2006/relationships/image" Target="../media/image45.png"/><Relationship Id="rId30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3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6.png"/><Relationship Id="rId2" Type="http://schemas.openxmlformats.org/officeDocument/2006/relationships/image" Target="../media/image52.png"/><Relationship Id="rId16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4.pn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54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67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9.png"/><Relationship Id="rId9" Type="http://schemas.openxmlformats.org/officeDocument/2006/relationships/image" Target="../media/image4.png"/><Relationship Id="rId14" Type="http://schemas.openxmlformats.org/officeDocument/2006/relationships/image" Target="../media/image7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17" Type="http://schemas.openxmlformats.org/officeDocument/2006/relationships/image" Target="../media/image98.png"/><Relationship Id="rId2" Type="http://schemas.openxmlformats.org/officeDocument/2006/relationships/image" Target="../media/image83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5" Type="http://schemas.openxmlformats.org/officeDocument/2006/relationships/image" Target="../media/image9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26" Type="http://schemas.openxmlformats.org/officeDocument/2006/relationships/image" Target="../media/image123.png"/><Relationship Id="rId3" Type="http://schemas.openxmlformats.org/officeDocument/2006/relationships/image" Target="../media/image100.png"/><Relationship Id="rId21" Type="http://schemas.openxmlformats.org/officeDocument/2006/relationships/image" Target="../media/image118.png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17" Type="http://schemas.openxmlformats.org/officeDocument/2006/relationships/image" Target="../media/image114.png"/><Relationship Id="rId25" Type="http://schemas.openxmlformats.org/officeDocument/2006/relationships/image" Target="../media/image122.png"/><Relationship Id="rId2" Type="http://schemas.openxmlformats.org/officeDocument/2006/relationships/image" Target="../media/image99.png"/><Relationship Id="rId16" Type="http://schemas.openxmlformats.org/officeDocument/2006/relationships/image" Target="../media/image113.png"/><Relationship Id="rId20" Type="http://schemas.openxmlformats.org/officeDocument/2006/relationships/image" Target="../media/image117.png"/><Relationship Id="rId29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8.png"/><Relationship Id="rId24" Type="http://schemas.openxmlformats.org/officeDocument/2006/relationships/image" Target="../media/image121.pn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23" Type="http://schemas.openxmlformats.org/officeDocument/2006/relationships/image" Target="../media/image120.png"/><Relationship Id="rId28" Type="http://schemas.openxmlformats.org/officeDocument/2006/relationships/image" Target="../media/image125.png"/><Relationship Id="rId10" Type="http://schemas.openxmlformats.org/officeDocument/2006/relationships/image" Target="../media/image107.png"/><Relationship Id="rId19" Type="http://schemas.openxmlformats.org/officeDocument/2006/relationships/image" Target="../media/image116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Relationship Id="rId14" Type="http://schemas.openxmlformats.org/officeDocument/2006/relationships/image" Target="../media/image111.png"/><Relationship Id="rId22" Type="http://schemas.openxmlformats.org/officeDocument/2006/relationships/image" Target="../media/image119.png"/><Relationship Id="rId27" Type="http://schemas.openxmlformats.org/officeDocument/2006/relationships/image" Target="../media/image124.png"/><Relationship Id="rId30" Type="http://schemas.openxmlformats.org/officeDocument/2006/relationships/image" Target="../media/image1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png"/><Relationship Id="rId13" Type="http://schemas.openxmlformats.org/officeDocument/2006/relationships/image" Target="../media/image138.png"/><Relationship Id="rId18" Type="http://schemas.openxmlformats.org/officeDocument/2006/relationships/image" Target="../media/image25.png"/><Relationship Id="rId3" Type="http://schemas.openxmlformats.org/officeDocument/2006/relationships/image" Target="../media/image129.png"/><Relationship Id="rId21" Type="http://schemas.openxmlformats.org/officeDocument/2006/relationships/image" Target="../media/image145.png"/><Relationship Id="rId7" Type="http://schemas.openxmlformats.org/officeDocument/2006/relationships/image" Target="../media/image132.png"/><Relationship Id="rId12" Type="http://schemas.openxmlformats.org/officeDocument/2006/relationships/image" Target="../media/image137.png"/><Relationship Id="rId17" Type="http://schemas.openxmlformats.org/officeDocument/2006/relationships/image" Target="../media/image142.png"/><Relationship Id="rId2" Type="http://schemas.openxmlformats.org/officeDocument/2006/relationships/image" Target="../media/image128.png"/><Relationship Id="rId16" Type="http://schemas.openxmlformats.org/officeDocument/2006/relationships/image" Target="../media/image141.png"/><Relationship Id="rId20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1.png"/><Relationship Id="rId11" Type="http://schemas.openxmlformats.org/officeDocument/2006/relationships/image" Target="../media/image136.png"/><Relationship Id="rId5" Type="http://schemas.openxmlformats.org/officeDocument/2006/relationships/image" Target="../media/image130.png"/><Relationship Id="rId15" Type="http://schemas.openxmlformats.org/officeDocument/2006/relationships/image" Target="../media/image140.png"/><Relationship Id="rId10" Type="http://schemas.openxmlformats.org/officeDocument/2006/relationships/image" Target="../media/image135.png"/><Relationship Id="rId19" Type="http://schemas.openxmlformats.org/officeDocument/2006/relationships/image" Target="../media/image143.png"/><Relationship Id="rId4" Type="http://schemas.openxmlformats.org/officeDocument/2006/relationships/image" Target="../media/image101.png"/><Relationship Id="rId9" Type="http://schemas.openxmlformats.org/officeDocument/2006/relationships/image" Target="../media/image134.png"/><Relationship Id="rId14" Type="http://schemas.openxmlformats.org/officeDocument/2006/relationships/image" Target="../media/image139.png"/><Relationship Id="rId22" Type="http://schemas.openxmlformats.org/officeDocument/2006/relationships/image" Target="../media/image14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2403699"/>
          </a:xfrm>
        </p:spPr>
        <p:txBody>
          <a:bodyPr>
            <a:noAutofit/>
          </a:bodyPr>
          <a:lstStyle/>
          <a:p>
            <a:r>
              <a:rPr lang="ru-RU" sz="8000" dirty="0" smtClean="0"/>
              <a:t>Системы уравнений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1368152"/>
          </a:xfrm>
        </p:spPr>
        <p:txBody>
          <a:bodyPr>
            <a:normAutofit fontScale="92500"/>
          </a:bodyPr>
          <a:lstStyle/>
          <a:p>
            <a:r>
              <a:rPr lang="ru-RU" sz="4800" dirty="0" smtClean="0"/>
              <a:t>Способ подстановки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700808"/>
            <a:ext cx="7931224" cy="482453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выразим из первого уравнения 𝑦 через 𝑥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и подставим во второе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Задача 1. Решить систему уравнений</a:t>
            </a:r>
            <a:endParaRPr lang="ru-RU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764704"/>
            <a:ext cx="2339055" cy="1008112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59832" y="2186649"/>
            <a:ext cx="2064662" cy="522271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2132856"/>
            <a:ext cx="745982" cy="576064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39" y="2636912"/>
            <a:ext cx="2592289" cy="553925"/>
          </a:xfrm>
          <a:prstGeom prst="rect">
            <a:avLst/>
          </a:prstGeom>
          <a:noFill/>
        </p:spPr>
      </p:pic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5229200"/>
            <a:ext cx="1939554" cy="576064"/>
          </a:xfrm>
          <a:prstGeom prst="rect">
            <a:avLst/>
          </a:prstGeom>
          <a:noFill/>
        </p:spPr>
      </p:pic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5229200"/>
            <a:ext cx="1073385" cy="576064"/>
          </a:xfrm>
          <a:prstGeom prst="rect">
            <a:avLst/>
          </a:prstGeom>
          <a:noFill/>
        </p:spPr>
      </p:pic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3728" y="5733256"/>
            <a:ext cx="1044375" cy="576064"/>
          </a:xfrm>
          <a:prstGeom prst="rect">
            <a:avLst/>
          </a:prstGeom>
          <a:noFill/>
        </p:spPr>
      </p:pic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5733256"/>
            <a:ext cx="2860634" cy="548453"/>
          </a:xfrm>
          <a:prstGeom prst="rect">
            <a:avLst/>
          </a:prstGeom>
          <a:noFill/>
        </p:spPr>
      </p:pic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8" y="5733256"/>
            <a:ext cx="1005004" cy="576064"/>
          </a:xfrm>
          <a:prstGeom prst="rect">
            <a:avLst/>
          </a:prstGeom>
          <a:noFill/>
        </p:spPr>
      </p:pic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6281936"/>
            <a:ext cx="2706257" cy="576064"/>
          </a:xfrm>
          <a:prstGeom prst="rect">
            <a:avLst/>
          </a:prstGeom>
          <a:noFill/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573015"/>
            <a:ext cx="1296144" cy="605593"/>
          </a:xfrm>
          <a:prstGeom prst="rect">
            <a:avLst/>
          </a:prstGeo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3573016"/>
            <a:ext cx="2248308" cy="576064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3573016"/>
            <a:ext cx="675528" cy="576064"/>
          </a:xfrm>
          <a:prstGeom prst="rect">
            <a:avLst/>
          </a:prstGeom>
          <a:noFill/>
        </p:spPr>
      </p:pic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077072"/>
            <a:ext cx="936104" cy="602400"/>
          </a:xfrm>
          <a:prstGeom prst="rect">
            <a:avLst/>
          </a:prstGeom>
          <a:noFill/>
        </p:spPr>
      </p:pic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55776" y="4077072"/>
            <a:ext cx="806076" cy="576064"/>
          </a:xfrm>
          <a:prstGeom prst="rect">
            <a:avLst/>
          </a:prstGeom>
          <a:noFill/>
        </p:spPr>
      </p:pic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9" name="Picture 11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4077072"/>
            <a:ext cx="864096" cy="562573"/>
          </a:xfrm>
          <a:prstGeom prst="rect">
            <a:avLst/>
          </a:prstGeom>
          <a:noFill/>
        </p:spPr>
      </p:pic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1" name="Picture 1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4077072"/>
            <a:ext cx="648072" cy="552650"/>
          </a:xfrm>
          <a:prstGeom prst="rect">
            <a:avLst/>
          </a:prstGeom>
          <a:noFill/>
        </p:spPr>
      </p:pic>
      <p:cxnSp>
        <p:nvCxnSpPr>
          <p:cNvPr id="45" name="Прямая соединительная линия 44"/>
          <p:cNvCxnSpPr/>
          <p:nvPr/>
        </p:nvCxnSpPr>
        <p:spPr>
          <a:xfrm>
            <a:off x="1547664" y="4581128"/>
            <a:ext cx="504056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555776" y="4581128"/>
            <a:ext cx="720080" cy="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3" name="Picture 15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653136"/>
            <a:ext cx="806076" cy="576064"/>
          </a:xfrm>
          <a:prstGeom prst="rect">
            <a:avLst/>
          </a:prstGeom>
          <a:noFill/>
        </p:spPr>
      </p:pic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5" name="Picture 17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0" y="4653136"/>
            <a:ext cx="675528" cy="576064"/>
          </a:xfrm>
          <a:prstGeom prst="rect">
            <a:avLst/>
          </a:prstGeom>
          <a:noFill/>
        </p:spPr>
      </p:pic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7" name="Picture 19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4653136"/>
            <a:ext cx="884818" cy="576064"/>
          </a:xfrm>
          <a:prstGeom prst="rect">
            <a:avLst/>
          </a:prstGeom>
          <a:noFill/>
        </p:spPr>
      </p:pic>
      <p:cxnSp>
        <p:nvCxnSpPr>
          <p:cNvPr id="55" name="Прямая соединительная линия 54"/>
          <p:cNvCxnSpPr/>
          <p:nvPr/>
        </p:nvCxnSpPr>
        <p:spPr>
          <a:xfrm>
            <a:off x="-972616" y="980728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3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6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6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8" dur="2000" fill="hold"/>
                                        <p:tgtEl>
                                          <p:spTgt spid="1639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7" dur="1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Задача 2. </a:t>
            </a:r>
            <a:endParaRPr lang="ru-RU" dirty="0"/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188640"/>
            <a:ext cx="3742658" cy="936104"/>
          </a:xfrm>
          <a:prstGeom prst="rect">
            <a:avLst/>
          </a:prstGeom>
          <a:noFill/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980728"/>
            <a:ext cx="1784141" cy="504056"/>
          </a:xfrm>
          <a:prstGeom prst="rect">
            <a:avLst/>
          </a:prstGeom>
          <a:noFill/>
        </p:spPr>
      </p:pic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7" name="Picture 1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861048"/>
            <a:ext cx="838200" cy="473075"/>
          </a:xfrm>
          <a:prstGeom prst="rect">
            <a:avLst/>
          </a:prstGeom>
          <a:noFill/>
        </p:spPr>
      </p:pic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29" name="Picture 2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3573016"/>
            <a:ext cx="4625975" cy="982663"/>
          </a:xfrm>
          <a:prstGeom prst="rect">
            <a:avLst/>
          </a:prstGeom>
          <a:noFill/>
        </p:spPr>
      </p:pic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31" name="Picture 2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3573016"/>
            <a:ext cx="2293938" cy="892175"/>
          </a:xfrm>
          <a:prstGeom prst="rect">
            <a:avLst/>
          </a:prstGeom>
          <a:noFill/>
        </p:spPr>
      </p:pic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35" name="Picture 27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4653136"/>
            <a:ext cx="1214294" cy="576064"/>
          </a:xfrm>
          <a:prstGeom prst="rect">
            <a:avLst/>
          </a:prstGeom>
          <a:noFill/>
        </p:spPr>
      </p:pic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37" name="Picture 2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4581128"/>
            <a:ext cx="1851025" cy="800100"/>
          </a:xfrm>
          <a:prstGeom prst="rect">
            <a:avLst/>
          </a:prstGeom>
          <a:noFill/>
        </p:spPr>
      </p:pic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39" name="Picture 31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5301208"/>
            <a:ext cx="1358051" cy="504056"/>
          </a:xfrm>
          <a:prstGeom prst="rect">
            <a:avLst/>
          </a:prstGeom>
          <a:noFill/>
        </p:spPr>
      </p:pic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41" name="Picture 33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4653136"/>
            <a:ext cx="2201165" cy="504056"/>
          </a:xfrm>
          <a:prstGeom prst="rect">
            <a:avLst/>
          </a:prstGeom>
          <a:noFill/>
        </p:spPr>
      </p:pic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43" name="Picture 35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36296" y="4653136"/>
            <a:ext cx="879379" cy="504056"/>
          </a:xfrm>
          <a:prstGeom prst="rect">
            <a:avLst/>
          </a:prstGeom>
          <a:noFill/>
        </p:spPr>
      </p:pic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45" name="Picture 37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5301208"/>
            <a:ext cx="2498522" cy="504056"/>
          </a:xfrm>
          <a:prstGeom prst="rect">
            <a:avLst/>
          </a:prstGeom>
          <a:noFill/>
        </p:spPr>
      </p:pic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49" name="Picture 41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5301208"/>
            <a:ext cx="1087891" cy="504056"/>
          </a:xfrm>
          <a:prstGeom prst="rect">
            <a:avLst/>
          </a:prstGeom>
          <a:noFill/>
        </p:spPr>
      </p:pic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7451" name="Picture 43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39952" y="6021288"/>
            <a:ext cx="4186566" cy="504056"/>
          </a:xfrm>
          <a:prstGeom prst="rect">
            <a:avLst/>
          </a:prstGeom>
          <a:noFill/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4" y="1196752"/>
            <a:ext cx="1311664" cy="533335"/>
          </a:xfrm>
          <a:prstGeom prst="rect">
            <a:avLst/>
          </a:prstGeom>
          <a:noFill/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95936" y="1196752"/>
            <a:ext cx="1392500" cy="504056"/>
          </a:xfrm>
          <a:prstGeom prst="rect">
            <a:avLst/>
          </a:prstGeom>
          <a:noFill/>
        </p:spPr>
      </p:pic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1196752"/>
            <a:ext cx="504056" cy="520920"/>
          </a:xfrm>
          <a:prstGeom prst="rect">
            <a:avLst/>
          </a:prstGeom>
          <a:noFill/>
        </p:spPr>
      </p:pic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59" y="1196752"/>
            <a:ext cx="1538883" cy="504056"/>
          </a:xfrm>
          <a:prstGeom prst="rect">
            <a:avLst/>
          </a:prstGeom>
          <a:noFill/>
        </p:spPr>
      </p:pic>
      <p:sp>
        <p:nvSpPr>
          <p:cNvPr id="1639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3" name="Picture 9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96336" y="1196752"/>
            <a:ext cx="1087891" cy="504056"/>
          </a:xfrm>
          <a:prstGeom prst="rect">
            <a:avLst/>
          </a:prstGeom>
          <a:noFill/>
        </p:spPr>
      </p:pic>
      <p:sp>
        <p:nvSpPr>
          <p:cNvPr id="1639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5" name="Picture 11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3" y="1772816"/>
            <a:ext cx="742719" cy="504056"/>
          </a:xfrm>
          <a:prstGeom prst="rect">
            <a:avLst/>
          </a:prstGeom>
          <a:noFill/>
        </p:spPr>
      </p:pic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7" name="Picture 13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59" y="1772816"/>
            <a:ext cx="788543" cy="504056"/>
          </a:xfrm>
          <a:prstGeom prst="rect">
            <a:avLst/>
          </a:prstGeom>
          <a:noFill/>
        </p:spPr>
      </p:pic>
      <p:sp>
        <p:nvSpPr>
          <p:cNvPr id="1640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399" name="Picture 15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1772816"/>
            <a:ext cx="906910" cy="504056"/>
          </a:xfrm>
          <a:prstGeom prst="rect">
            <a:avLst/>
          </a:prstGeom>
          <a:noFill/>
        </p:spPr>
      </p:pic>
      <p:sp>
        <p:nvSpPr>
          <p:cNvPr id="1640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1" name="Picture 17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3968" y="1772816"/>
            <a:ext cx="486540" cy="504056"/>
          </a:xfrm>
          <a:prstGeom prst="rect">
            <a:avLst/>
          </a:prstGeom>
          <a:noFill/>
        </p:spPr>
      </p:pic>
      <p:sp>
        <p:nvSpPr>
          <p:cNvPr id="1640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3" name="Picture 19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1772816"/>
            <a:ext cx="2785674" cy="504056"/>
          </a:xfrm>
          <a:prstGeom prst="rect">
            <a:avLst/>
          </a:prstGeom>
          <a:noFill/>
        </p:spPr>
      </p:pic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5" name="Picture 21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8344" y="1772816"/>
            <a:ext cx="1074280" cy="504056"/>
          </a:xfrm>
          <a:prstGeom prst="rect">
            <a:avLst/>
          </a:prstGeom>
          <a:noFill/>
        </p:spPr>
      </p:pic>
      <p:sp>
        <p:nvSpPr>
          <p:cNvPr id="1640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7" name="Picture 23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348880"/>
            <a:ext cx="2657750" cy="504056"/>
          </a:xfrm>
          <a:prstGeom prst="rect">
            <a:avLst/>
          </a:prstGeom>
          <a:noFill/>
        </p:spPr>
      </p:pic>
      <p:sp>
        <p:nvSpPr>
          <p:cNvPr id="1641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09" name="Picture 25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944" y="2348880"/>
            <a:ext cx="1008112" cy="477812"/>
          </a:xfrm>
          <a:prstGeom prst="rect">
            <a:avLst/>
          </a:prstGeom>
          <a:noFill/>
        </p:spPr>
      </p:pic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1" name="Picture 27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2348880"/>
            <a:ext cx="864096" cy="480260"/>
          </a:xfrm>
          <a:prstGeom prst="rect">
            <a:avLst/>
          </a:prstGeom>
          <a:noFill/>
        </p:spPr>
      </p:pic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3" name="Picture 29"/>
          <p:cNvPicPr>
            <a:picLocks noChangeAspect="1" noChangeArrowheads="1"/>
          </p:cNvPicPr>
          <p:nvPr/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2348880"/>
            <a:ext cx="648072" cy="472819"/>
          </a:xfrm>
          <a:prstGeom prst="rect">
            <a:avLst/>
          </a:prstGeom>
          <a:noFill/>
        </p:spPr>
      </p:pic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5" name="Picture 31"/>
          <p:cNvPicPr>
            <a:picLocks noChangeAspect="1" noChangeArrowheads="1"/>
          </p:cNvPicPr>
          <p:nvPr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2240" y="2348880"/>
            <a:ext cx="1381774" cy="504056"/>
          </a:xfrm>
          <a:prstGeom prst="rect">
            <a:avLst/>
          </a:prstGeom>
          <a:noFill/>
        </p:spPr>
      </p:pic>
      <p:cxnSp>
        <p:nvCxnSpPr>
          <p:cNvPr id="75" name="Прямая соединительная линия 74"/>
          <p:cNvCxnSpPr/>
          <p:nvPr/>
        </p:nvCxnSpPr>
        <p:spPr>
          <a:xfrm>
            <a:off x="1259632" y="2780928"/>
            <a:ext cx="3600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2195736" y="2780928"/>
            <a:ext cx="57606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единительная линия 78"/>
          <p:cNvCxnSpPr/>
          <p:nvPr/>
        </p:nvCxnSpPr>
        <p:spPr>
          <a:xfrm>
            <a:off x="4283968" y="2780928"/>
            <a:ext cx="64807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3275856" y="2780928"/>
            <a:ext cx="72008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5292080" y="2780928"/>
            <a:ext cx="57606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7" name="Picture 33"/>
          <p:cNvPicPr>
            <a:picLocks noChangeAspect="1" noChangeArrowheads="1"/>
          </p:cNvPicPr>
          <p:nvPr/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27785" y="2996952"/>
            <a:ext cx="936104" cy="546222"/>
          </a:xfrm>
          <a:prstGeom prst="rect">
            <a:avLst/>
          </a:prstGeom>
          <a:noFill/>
        </p:spPr>
      </p:pic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19" name="Picture 35"/>
          <p:cNvPicPr>
            <a:picLocks noChangeAspect="1" noChangeArrowheads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996952"/>
            <a:ext cx="936105" cy="516344"/>
          </a:xfrm>
          <a:prstGeom prst="rect">
            <a:avLst/>
          </a:prstGeom>
          <a:noFill/>
        </p:spPr>
      </p:pic>
      <p:sp>
        <p:nvSpPr>
          <p:cNvPr id="1642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6421" name="Picture 37"/>
          <p:cNvPicPr>
            <a:picLocks noChangeAspect="1" noChangeArrowheads="1"/>
          </p:cNvPicPr>
          <p:nvPr/>
        </p:nvPicPr>
        <p:blipFill>
          <a:blip r:embed="rId3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2996953"/>
            <a:ext cx="1512168" cy="543832"/>
          </a:xfrm>
          <a:prstGeom prst="rect">
            <a:avLst/>
          </a:prstGeom>
          <a:noFill/>
        </p:spPr>
      </p:pic>
      <p:cxnSp>
        <p:nvCxnSpPr>
          <p:cNvPr id="93" name="Прямая соединительная линия 92"/>
          <p:cNvCxnSpPr/>
          <p:nvPr/>
        </p:nvCxnSpPr>
        <p:spPr>
          <a:xfrm>
            <a:off x="-1116632" y="1124744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6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6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6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6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6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000"/>
                                        <p:tgtEl>
                                          <p:spTgt spid="1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16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0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8" dur="2000" fill="hold"/>
                                        <p:tgtEl>
                                          <p:spTgt spid="174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0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000"/>
                                        <p:tgtEl>
                                          <p:spTgt spid="1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0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5" dur="10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pPr algn="l"/>
            <a:r>
              <a:rPr lang="ru-RU" dirty="0" smtClean="0"/>
              <a:t>Задача 3.</a:t>
            </a:r>
            <a:endParaRPr lang="ru-RU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60648"/>
            <a:ext cx="3050814" cy="1008112"/>
          </a:xfrm>
          <a:prstGeom prst="rect">
            <a:avLst/>
          </a:prstGeom>
          <a:noFill/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11761" y="1340768"/>
            <a:ext cx="4392488" cy="536752"/>
          </a:xfrm>
          <a:prstGeom prst="rect">
            <a:avLst/>
          </a:prstGeom>
          <a:noFill/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58814" y="1988840"/>
            <a:ext cx="2773475" cy="513333"/>
          </a:xfrm>
          <a:prstGeom prst="rect">
            <a:avLst/>
          </a:prstGeom>
          <a:noFill/>
        </p:spPr>
      </p:pic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1988840"/>
            <a:ext cx="652734" cy="504056"/>
          </a:xfrm>
          <a:prstGeom prst="rect">
            <a:avLst/>
          </a:prstGeom>
          <a:noFill/>
        </p:spPr>
      </p:pic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1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2564904"/>
            <a:ext cx="2431281" cy="556751"/>
          </a:xfrm>
          <a:prstGeom prst="rect">
            <a:avLst/>
          </a:prstGeom>
          <a:noFill/>
        </p:spPr>
      </p:pic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3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3284984"/>
            <a:ext cx="2427727" cy="944116"/>
          </a:xfrm>
          <a:prstGeom prst="rect">
            <a:avLst/>
          </a:prstGeom>
          <a:noFill/>
        </p:spPr>
      </p:pic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4221088"/>
            <a:ext cx="1355347" cy="513333"/>
          </a:xfrm>
          <a:prstGeom prst="rect">
            <a:avLst/>
          </a:prstGeom>
          <a:noFill/>
        </p:spPr>
      </p:pic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7" name="Picture 1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4221088"/>
            <a:ext cx="652734" cy="504056"/>
          </a:xfrm>
          <a:prstGeom prst="rect">
            <a:avLst/>
          </a:prstGeom>
          <a:noFill/>
        </p:spPr>
      </p:pic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49" name="Picture 17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653136"/>
            <a:ext cx="913829" cy="504056"/>
          </a:xfrm>
          <a:prstGeom prst="rect">
            <a:avLst/>
          </a:prstGeom>
          <a:noFill/>
        </p:spPr>
      </p:pic>
      <p:sp>
        <p:nvSpPr>
          <p:cNvPr id="18452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51" name="Picture 19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1999" y="3212976"/>
            <a:ext cx="2271879" cy="504056"/>
          </a:xfrm>
          <a:prstGeom prst="rect">
            <a:avLst/>
          </a:prstGeom>
          <a:noFill/>
        </p:spPr>
      </p:pic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53" name="Picture 2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717032"/>
            <a:ext cx="1728192" cy="488249"/>
          </a:xfrm>
          <a:prstGeom prst="rect">
            <a:avLst/>
          </a:prstGeom>
          <a:noFill/>
        </p:spPr>
      </p:pic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55" name="Picture 23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1999" y="4221088"/>
            <a:ext cx="1728193" cy="488250"/>
          </a:xfrm>
          <a:prstGeom prst="rect">
            <a:avLst/>
          </a:prstGeom>
          <a:noFill/>
        </p:spPr>
      </p:pic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57" name="Picture 25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44008" y="4725144"/>
            <a:ext cx="1440160" cy="514607"/>
          </a:xfrm>
          <a:prstGeom prst="rect">
            <a:avLst/>
          </a:prstGeom>
          <a:noFill/>
        </p:spPr>
      </p:pic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59" name="Picture 27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4725144"/>
            <a:ext cx="652734" cy="504056"/>
          </a:xfrm>
          <a:prstGeom prst="rect">
            <a:avLst/>
          </a:prstGeom>
          <a:noFill/>
        </p:spPr>
      </p:pic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61" name="Picture 29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5157192"/>
            <a:ext cx="1200306" cy="504056"/>
          </a:xfrm>
          <a:prstGeom prst="rect">
            <a:avLst/>
          </a:prstGeom>
          <a:noFill/>
        </p:spPr>
      </p:pic>
      <p:sp>
        <p:nvSpPr>
          <p:cNvPr id="18464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8463" name="Picture 31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8064" y="5877272"/>
            <a:ext cx="2706257" cy="576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8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8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435280" cy="936104"/>
          </a:xfrm>
        </p:spPr>
        <p:txBody>
          <a:bodyPr/>
          <a:lstStyle/>
          <a:p>
            <a:pPr algn="l"/>
            <a:r>
              <a:rPr lang="ru-RU" dirty="0" smtClean="0"/>
              <a:t>Задача 4.</a:t>
            </a:r>
            <a:endParaRPr lang="ru-RU" dirty="0"/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188640"/>
            <a:ext cx="3309155" cy="1008112"/>
          </a:xfrm>
          <a:prstGeom prst="rect">
            <a:avLst/>
          </a:prstGeom>
          <a:noFill/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44208" y="476672"/>
            <a:ext cx="2484438" cy="441325"/>
          </a:xfrm>
          <a:prstGeom prst="rect">
            <a:avLst/>
          </a:prstGeom>
          <a:noFill/>
        </p:spPr>
      </p:pic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1268760"/>
            <a:ext cx="1677262" cy="936104"/>
          </a:xfrm>
          <a:prstGeom prst="rect">
            <a:avLst/>
          </a:prstGeom>
          <a:noFill/>
        </p:spPr>
      </p:pic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1196752"/>
            <a:ext cx="1152128" cy="985602"/>
          </a:xfrm>
          <a:prstGeom prst="rect">
            <a:avLst/>
          </a:prstGeom>
          <a:noFill/>
        </p:spPr>
      </p:pic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5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1412776"/>
            <a:ext cx="288925" cy="441325"/>
          </a:xfrm>
          <a:prstGeom prst="rect">
            <a:avLst/>
          </a:prstGeom>
          <a:noFill/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7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1412776"/>
            <a:ext cx="288925" cy="441325"/>
          </a:xfrm>
          <a:prstGeom prst="rect">
            <a:avLst/>
          </a:prstGeom>
          <a:noFill/>
        </p:spPr>
      </p:pic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69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1340768"/>
            <a:ext cx="1293035" cy="576064"/>
          </a:xfrm>
          <a:prstGeom prst="rect">
            <a:avLst/>
          </a:prstGeom>
          <a:noFill/>
        </p:spPr>
      </p:pic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1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276872"/>
            <a:ext cx="3001179" cy="504056"/>
          </a:xfrm>
          <a:prstGeom prst="rect">
            <a:avLst/>
          </a:prstGeom>
          <a:noFill/>
        </p:spPr>
      </p:pic>
      <p:sp>
        <p:nvSpPr>
          <p:cNvPr id="19474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3" name="Picture 1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2204864"/>
            <a:ext cx="745982" cy="576064"/>
          </a:xfrm>
          <a:prstGeom prst="rect">
            <a:avLst/>
          </a:prstGeom>
          <a:noFill/>
        </p:spPr>
      </p:pic>
      <p:sp>
        <p:nvSpPr>
          <p:cNvPr id="19476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5" name="Picture 19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2852936"/>
            <a:ext cx="2880320" cy="560613"/>
          </a:xfrm>
          <a:prstGeom prst="rect">
            <a:avLst/>
          </a:prstGeom>
          <a:noFill/>
        </p:spPr>
      </p:pic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7" name="Picture 21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501008"/>
            <a:ext cx="4122738" cy="906463"/>
          </a:xfrm>
          <a:prstGeom prst="rect">
            <a:avLst/>
          </a:prstGeom>
          <a:noFill/>
        </p:spPr>
      </p:pic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79" name="Picture 23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6056" y="3501008"/>
            <a:ext cx="1744663" cy="892175"/>
          </a:xfrm>
          <a:prstGeom prst="rect">
            <a:avLst/>
          </a:prstGeom>
          <a:noFill/>
        </p:spPr>
      </p:pic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1" name="Picture 25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264" y="3573016"/>
            <a:ext cx="1341438" cy="800100"/>
          </a:xfrm>
          <a:prstGeom prst="rect">
            <a:avLst/>
          </a:prstGeom>
          <a:noFill/>
        </p:spPr>
      </p:pic>
      <p:sp>
        <p:nvSpPr>
          <p:cNvPr id="19484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3" name="Picture 27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4581128"/>
            <a:ext cx="1531336" cy="576064"/>
          </a:xfrm>
          <a:prstGeom prst="rect">
            <a:avLst/>
          </a:prstGeom>
          <a:noFill/>
        </p:spPr>
      </p:pic>
      <p:sp>
        <p:nvSpPr>
          <p:cNvPr id="19486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5" name="Picture 29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5085184"/>
            <a:ext cx="1152128" cy="984191"/>
          </a:xfrm>
          <a:prstGeom prst="rect">
            <a:avLst/>
          </a:prstGeom>
          <a:noFill/>
        </p:spPr>
      </p:pic>
      <p:sp>
        <p:nvSpPr>
          <p:cNvPr id="19488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7" name="Picture 31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43808" y="4581128"/>
            <a:ext cx="1026244" cy="504056"/>
          </a:xfrm>
          <a:prstGeom prst="rect">
            <a:avLst/>
          </a:prstGeom>
          <a:noFill/>
        </p:spPr>
      </p:pic>
      <p:sp>
        <p:nvSpPr>
          <p:cNvPr id="19490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89" name="Picture 33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5085184"/>
            <a:ext cx="2314259" cy="1008112"/>
          </a:xfrm>
          <a:prstGeom prst="rect">
            <a:avLst/>
          </a:prstGeom>
          <a:noFill/>
        </p:spPr>
      </p:pic>
      <p:sp>
        <p:nvSpPr>
          <p:cNvPr id="19492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491" name="Picture 35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5661247"/>
            <a:ext cx="2448272" cy="10222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2000" fill="hold"/>
                                        <p:tgtEl>
                                          <p:spTgt spid="1946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0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4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</a:t>
            </a:r>
            <a:r>
              <a:rPr lang="ru-RU" sz="3600" dirty="0" smtClean="0"/>
              <a:t>тр. 135, № 460,461,462,464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772817"/>
            <a:ext cx="7772400" cy="1656183"/>
          </a:xfrm>
        </p:spPr>
        <p:txBody>
          <a:bodyPr>
            <a:noAutofit/>
          </a:bodyPr>
          <a:lstStyle/>
          <a:p>
            <a:r>
              <a:rPr lang="ru-RU" sz="8000" dirty="0" smtClean="0"/>
              <a:t>Системы уравнений</a:t>
            </a:r>
            <a:endParaRPr lang="ru-RU" sz="8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054968"/>
          </a:xfrm>
        </p:spPr>
        <p:txBody>
          <a:bodyPr>
            <a:normAutofit/>
          </a:bodyPr>
          <a:lstStyle/>
          <a:p>
            <a:r>
              <a:rPr lang="ru-RU" sz="4400" dirty="0" smtClean="0"/>
              <a:t>Способ сложения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/>
          <a:lstStyle/>
          <a:p>
            <a:r>
              <a:rPr lang="ru-RU" dirty="0" smtClean="0"/>
              <a:t>Задача 5.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85728"/>
            <a:ext cx="2600325" cy="11144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214290"/>
            <a:ext cx="733425" cy="61912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86578" y="714356"/>
            <a:ext cx="733425" cy="619125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57224" y="1785926"/>
            <a:ext cx="2847975" cy="1114425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7620" y="2000240"/>
            <a:ext cx="342900" cy="619125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28926" y="3000372"/>
            <a:ext cx="1047750" cy="619125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71538" y="3643314"/>
            <a:ext cx="1104900" cy="619125"/>
          </a:xfrm>
          <a:prstGeom prst="rect">
            <a:avLst/>
          </a:prstGeom>
          <a:noFill/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1714488"/>
            <a:ext cx="2419350" cy="619125"/>
          </a:xfrm>
          <a:prstGeom prst="rect">
            <a:avLst/>
          </a:prstGeom>
          <a:noFill/>
        </p:spPr>
      </p:pic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066" y="2357430"/>
            <a:ext cx="2752725" cy="619125"/>
          </a:xfrm>
          <a:prstGeom prst="rect">
            <a:avLst/>
          </a:prstGeom>
          <a:noFill/>
        </p:spPr>
      </p:pic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7" name="Picture 23"/>
          <p:cNvPicPr>
            <a:picLocks noChangeAspect="1" noChangeArrowheads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2928934"/>
            <a:ext cx="2162175" cy="619125"/>
          </a:xfrm>
          <a:prstGeom prst="rect">
            <a:avLst/>
          </a:prstGeom>
          <a:noFill/>
        </p:spPr>
      </p:pic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143504" y="3643314"/>
            <a:ext cx="1704975" cy="619125"/>
          </a:xfrm>
          <a:prstGeom prst="rect">
            <a:avLst/>
          </a:prstGeom>
          <a:noFill/>
        </p:spPr>
      </p:pic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00892" y="3643314"/>
            <a:ext cx="790575" cy="619125"/>
          </a:xfrm>
          <a:prstGeom prst="rect">
            <a:avLst/>
          </a:prstGeom>
          <a:noFill/>
        </p:spPr>
      </p:pic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14942" y="4357694"/>
            <a:ext cx="1457325" cy="619125"/>
          </a:xfrm>
          <a:prstGeom prst="rect">
            <a:avLst/>
          </a:prstGeom>
          <a:noFill/>
        </p:spPr>
      </p:pic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00562" y="5500702"/>
            <a:ext cx="3313507" cy="714380"/>
          </a:xfrm>
          <a:prstGeom prst="rect">
            <a:avLst/>
          </a:prstGeom>
          <a:noFill/>
        </p:spPr>
      </p:pic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00100" y="3000372"/>
            <a:ext cx="762000" cy="619125"/>
          </a:xfrm>
          <a:prstGeom prst="rect">
            <a:avLst/>
          </a:prstGeom>
          <a:noFill/>
        </p:spPr>
      </p:pic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857356" y="3000372"/>
            <a:ext cx="971550" cy="61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10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dirty="0" smtClean="0"/>
              <a:t>Задача </a:t>
            </a:r>
            <a:r>
              <a:rPr lang="ru-RU" dirty="0" smtClean="0"/>
              <a:t>6. </a:t>
            </a:r>
            <a:endParaRPr lang="ru-RU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47864" y="188640"/>
            <a:ext cx="2011363" cy="846138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72200" y="188640"/>
            <a:ext cx="974725" cy="441325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24328" y="188640"/>
            <a:ext cx="525463" cy="441325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28184" y="620688"/>
            <a:ext cx="1341438" cy="441325"/>
          </a:xfrm>
          <a:prstGeom prst="rect">
            <a:avLst/>
          </a:prstGeom>
          <a:noFill/>
        </p:spPr>
      </p:pic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1052736"/>
            <a:ext cx="3009900" cy="449263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1556792"/>
            <a:ext cx="1989138" cy="449263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1916832"/>
            <a:ext cx="1379538" cy="441325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2276872"/>
            <a:ext cx="1379538" cy="441325"/>
          </a:xfrm>
          <a:prstGeom prst="rect">
            <a:avLst/>
          </a:prstGeom>
          <a:noFill/>
        </p:spPr>
      </p:pic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2636912"/>
            <a:ext cx="1836738" cy="441325"/>
          </a:xfrm>
          <a:prstGeom prst="rect">
            <a:avLst/>
          </a:prstGeom>
          <a:noFill/>
        </p:spPr>
      </p:pic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584" y="3068960"/>
            <a:ext cx="2293938" cy="449263"/>
          </a:xfrm>
          <a:prstGeom prst="rect">
            <a:avLst/>
          </a:prstGeom>
          <a:noFill/>
        </p:spPr>
      </p:pic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5" name="Picture 21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5576" y="3429000"/>
            <a:ext cx="2544763" cy="449263"/>
          </a:xfrm>
          <a:prstGeom prst="rect">
            <a:avLst/>
          </a:prstGeom>
          <a:noFill/>
        </p:spPr>
      </p:pic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9" name="Picture 25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4509120"/>
            <a:ext cx="1008112" cy="607254"/>
          </a:xfrm>
          <a:prstGeom prst="rect">
            <a:avLst/>
          </a:prstGeom>
          <a:noFill/>
        </p:spPr>
      </p:pic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5085184"/>
            <a:ext cx="930275" cy="441325"/>
          </a:xfrm>
          <a:prstGeom prst="rect">
            <a:avLst/>
          </a:prstGeom>
          <a:noFill/>
        </p:spPr>
      </p:pic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1520" y="5445224"/>
            <a:ext cx="936625" cy="441325"/>
          </a:xfrm>
          <a:prstGeom prst="rect">
            <a:avLst/>
          </a:prstGeom>
          <a:noFill/>
        </p:spPr>
      </p:pic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5085184"/>
            <a:ext cx="2117725" cy="441325"/>
          </a:xfrm>
          <a:prstGeom prst="rect">
            <a:avLst/>
          </a:prstGeom>
          <a:noFill/>
        </p:spPr>
      </p:pic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5445224"/>
            <a:ext cx="2125663" cy="441325"/>
          </a:xfrm>
          <a:prstGeom prst="rect">
            <a:avLst/>
          </a:prstGeom>
          <a:noFill/>
        </p:spPr>
      </p:pic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7544" y="3933056"/>
            <a:ext cx="3785360" cy="720080"/>
          </a:xfrm>
          <a:prstGeom prst="rect">
            <a:avLst/>
          </a:prstGeom>
          <a:noFill/>
        </p:spPr>
      </p:pic>
      <p:sp>
        <p:nvSpPr>
          <p:cNvPr id="106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1" name="Picture 37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1772816"/>
            <a:ext cx="1630363" cy="441325"/>
          </a:xfrm>
          <a:prstGeom prst="rect">
            <a:avLst/>
          </a:prstGeom>
          <a:noFill/>
        </p:spPr>
      </p:pic>
      <p:sp>
        <p:nvSpPr>
          <p:cNvPr id="1064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3" name="Picture 39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2132856"/>
            <a:ext cx="1630363" cy="441325"/>
          </a:xfrm>
          <a:prstGeom prst="rect">
            <a:avLst/>
          </a:prstGeom>
          <a:noFill/>
        </p:spPr>
      </p:pic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5" name="Picture 41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168" y="2564904"/>
            <a:ext cx="2079625" cy="441325"/>
          </a:xfrm>
          <a:prstGeom prst="rect">
            <a:avLst/>
          </a:prstGeom>
          <a:noFill/>
        </p:spPr>
      </p:pic>
      <p:sp>
        <p:nvSpPr>
          <p:cNvPr id="1068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7" name="Picture 43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2996952"/>
            <a:ext cx="2544763" cy="449263"/>
          </a:xfrm>
          <a:prstGeom prst="rect">
            <a:avLst/>
          </a:prstGeom>
          <a:noFill/>
        </p:spPr>
      </p:pic>
      <p:sp>
        <p:nvSpPr>
          <p:cNvPr id="1070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69" name="Picture 45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3356992"/>
            <a:ext cx="2544763" cy="449263"/>
          </a:xfrm>
          <a:prstGeom prst="rect">
            <a:avLst/>
          </a:prstGeom>
          <a:noFill/>
        </p:spPr>
      </p:pic>
      <p:sp>
        <p:nvSpPr>
          <p:cNvPr id="1072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74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3" name="Picture 49"/>
          <p:cNvPicPr>
            <a:picLocks noChangeAspect="1" noChangeArrowheads="1"/>
          </p:cNvPicPr>
          <p:nvPr/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3789040"/>
            <a:ext cx="3816424" cy="763039"/>
          </a:xfrm>
          <a:prstGeom prst="rect">
            <a:avLst/>
          </a:prstGeom>
          <a:noFill/>
        </p:spPr>
      </p:pic>
      <p:sp>
        <p:nvSpPr>
          <p:cNvPr id="1076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5" name="Picture 51"/>
          <p:cNvPicPr>
            <a:picLocks noChangeAspect="1" noChangeArrowheads="1"/>
          </p:cNvPicPr>
          <p:nvPr/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4365104"/>
            <a:ext cx="864095" cy="636504"/>
          </a:xfrm>
          <a:prstGeom prst="rect">
            <a:avLst/>
          </a:prstGeom>
          <a:noFill/>
        </p:spPr>
      </p:pic>
      <p:sp>
        <p:nvSpPr>
          <p:cNvPr id="1078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7" name="Picture 53"/>
          <p:cNvPicPr>
            <a:picLocks noChangeAspect="1" noChangeArrowheads="1"/>
          </p:cNvPicPr>
          <p:nvPr/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5085184"/>
            <a:ext cx="1181100" cy="441325"/>
          </a:xfrm>
          <a:prstGeom prst="rect">
            <a:avLst/>
          </a:prstGeom>
          <a:noFill/>
        </p:spPr>
      </p:pic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79" name="Picture 55"/>
          <p:cNvPicPr>
            <a:picLocks noChangeAspect="1" noChangeArrowheads="1"/>
          </p:cNvPicPr>
          <p:nvPr/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5445224"/>
            <a:ext cx="1181100" cy="441325"/>
          </a:xfrm>
          <a:prstGeom prst="rect">
            <a:avLst/>
          </a:prstGeom>
          <a:noFill/>
        </p:spPr>
      </p:pic>
      <p:sp>
        <p:nvSpPr>
          <p:cNvPr id="1082" name="Rectangle 5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81" name="Picture 57"/>
          <p:cNvPicPr>
            <a:picLocks noChangeAspect="1" noChangeArrowheads="1"/>
          </p:cNvPicPr>
          <p:nvPr/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5013176"/>
            <a:ext cx="3140075" cy="441325"/>
          </a:xfrm>
          <a:prstGeom prst="rect">
            <a:avLst/>
          </a:prstGeom>
          <a:noFill/>
        </p:spPr>
      </p:pic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83" name="Picture 59"/>
          <p:cNvPicPr>
            <a:picLocks noChangeAspect="1" noChangeArrowheads="1"/>
          </p:cNvPicPr>
          <p:nvPr/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5373216"/>
            <a:ext cx="3124200" cy="441325"/>
          </a:xfrm>
          <a:prstGeom prst="rect">
            <a:avLst/>
          </a:prstGeom>
          <a:noFill/>
        </p:spPr>
      </p:pic>
      <p:sp>
        <p:nvSpPr>
          <p:cNvPr id="1086" name="Rectangle 6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85" name="Picture 61"/>
          <p:cNvPicPr>
            <a:picLocks noChangeAspect="1" noChangeArrowheads="1"/>
          </p:cNvPicPr>
          <p:nvPr/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872" y="6021288"/>
            <a:ext cx="5532438" cy="441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1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2000" fill="hold"/>
                                        <p:tgtEl>
                                          <p:spTgt spid="103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0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10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0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0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3" dur="2000" fill="hold"/>
                                        <p:tgtEl>
                                          <p:spTgt spid="106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20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00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0" dur="1000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6064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Чтобы исключить 𝑥𝑦, умножим первое  уравнение на 2 и сложим со вторым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Подставляем в первое уравнение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ru-RU" dirty="0" smtClean="0"/>
              <a:t>Задача </a:t>
            </a:r>
            <a:r>
              <a:rPr lang="ru-RU" dirty="0" smtClean="0"/>
              <a:t>7.</a:t>
            </a:r>
            <a:endParaRPr lang="ru-RU" dirty="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07904" y="116632"/>
            <a:ext cx="2514600" cy="800100"/>
          </a:xfrm>
          <a:prstGeom prst="rect">
            <a:avLst/>
          </a:prstGeom>
          <a:noFill/>
        </p:spPr>
      </p:pic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1560" y="1772816"/>
            <a:ext cx="2384425" cy="441325"/>
          </a:xfrm>
          <a:prstGeom prst="rect">
            <a:avLst/>
          </a:prstGeom>
          <a:noFill/>
        </p:spPr>
      </p:pic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1772816"/>
            <a:ext cx="525463" cy="441325"/>
          </a:xfrm>
          <a:prstGeom prst="rect">
            <a:avLst/>
          </a:prstGeom>
          <a:noFill/>
        </p:spPr>
      </p:pic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9552" y="2276872"/>
            <a:ext cx="3246438" cy="808038"/>
          </a:xfrm>
          <a:prstGeom prst="rect">
            <a:avLst/>
          </a:prstGeom>
          <a:noFill/>
        </p:spPr>
      </p:pic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1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1772816"/>
            <a:ext cx="1997075" cy="441325"/>
          </a:xfrm>
          <a:prstGeom prst="rect">
            <a:avLst/>
          </a:prstGeom>
          <a:noFill/>
        </p:spPr>
      </p:pic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08304" y="1772816"/>
            <a:ext cx="571500" cy="441325"/>
          </a:xfrm>
          <a:prstGeom prst="rect">
            <a:avLst/>
          </a:prstGeom>
          <a:noFill/>
        </p:spPr>
      </p:pic>
      <p:sp>
        <p:nvSpPr>
          <p:cNvPr id="2049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5" name="Picture 15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2204864"/>
            <a:ext cx="1630363" cy="441325"/>
          </a:xfrm>
          <a:prstGeom prst="rect">
            <a:avLst/>
          </a:prstGeom>
          <a:noFill/>
        </p:spPr>
      </p:pic>
      <p:sp>
        <p:nvSpPr>
          <p:cNvPr id="20498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7" name="Picture 17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2636912"/>
            <a:ext cx="1379538" cy="441325"/>
          </a:xfrm>
          <a:prstGeom prst="rect">
            <a:avLst/>
          </a:prstGeom>
          <a:noFill/>
        </p:spPr>
      </p:pic>
      <p:sp>
        <p:nvSpPr>
          <p:cNvPr id="2050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02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1" name="Picture 2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3573016"/>
            <a:ext cx="762000" cy="441325"/>
          </a:xfrm>
          <a:prstGeom prst="rect">
            <a:avLst/>
          </a:prstGeom>
          <a:noFill/>
        </p:spPr>
      </p:pic>
      <p:sp>
        <p:nvSpPr>
          <p:cNvPr id="20504" name="Rectangle 2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3" name="Picture 2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7824" y="3573016"/>
            <a:ext cx="1355725" cy="441325"/>
          </a:xfrm>
          <a:prstGeom prst="rect">
            <a:avLst/>
          </a:prstGeom>
          <a:noFill/>
        </p:spPr>
      </p:pic>
      <p:sp>
        <p:nvSpPr>
          <p:cNvPr id="20506" name="Rectangle 2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5" name="Picture 2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27984" y="3573016"/>
            <a:ext cx="1036638" cy="441325"/>
          </a:xfrm>
          <a:prstGeom prst="rect">
            <a:avLst/>
          </a:prstGeom>
          <a:noFill/>
        </p:spPr>
      </p:pic>
      <p:sp>
        <p:nvSpPr>
          <p:cNvPr id="20508" name="Rectangle 2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7" name="Picture 27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3573016"/>
            <a:ext cx="769938" cy="441325"/>
          </a:xfrm>
          <a:prstGeom prst="rect">
            <a:avLst/>
          </a:prstGeom>
          <a:noFill/>
        </p:spPr>
      </p:pic>
      <p:sp>
        <p:nvSpPr>
          <p:cNvPr id="20510" name="Rectangle 3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09" name="Picture 29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3933056"/>
            <a:ext cx="4030663" cy="449263"/>
          </a:xfrm>
          <a:prstGeom prst="rect">
            <a:avLst/>
          </a:prstGeom>
          <a:noFill/>
        </p:spPr>
      </p:pic>
      <p:sp>
        <p:nvSpPr>
          <p:cNvPr id="20512" name="Rectangle 3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1" name="Picture 31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4293096"/>
            <a:ext cx="2544763" cy="449263"/>
          </a:xfrm>
          <a:prstGeom prst="rect">
            <a:avLst/>
          </a:prstGeom>
          <a:noFill/>
        </p:spPr>
      </p:pic>
      <p:sp>
        <p:nvSpPr>
          <p:cNvPr id="20514" name="Rectangle 3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3" name="Picture 33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653136"/>
            <a:ext cx="3878263" cy="974725"/>
          </a:xfrm>
          <a:prstGeom prst="rect">
            <a:avLst/>
          </a:prstGeom>
          <a:noFill/>
        </p:spPr>
      </p:pic>
      <p:sp>
        <p:nvSpPr>
          <p:cNvPr id="20516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5" name="Picture 35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20072" y="4725144"/>
            <a:ext cx="1096963" cy="808038"/>
          </a:xfrm>
          <a:prstGeom prst="rect">
            <a:avLst/>
          </a:prstGeom>
          <a:noFill/>
        </p:spPr>
      </p:pic>
      <p:sp>
        <p:nvSpPr>
          <p:cNvPr id="20518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7" name="Picture 37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23928" y="5589240"/>
            <a:ext cx="930275" cy="441325"/>
          </a:xfrm>
          <a:prstGeom prst="rect">
            <a:avLst/>
          </a:prstGeom>
          <a:noFill/>
        </p:spPr>
      </p:pic>
      <p:sp>
        <p:nvSpPr>
          <p:cNvPr id="20520" name="Rectangle 4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19" name="Picture 39"/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6021288"/>
            <a:ext cx="1181100" cy="441325"/>
          </a:xfrm>
          <a:prstGeom prst="rect">
            <a:avLst/>
          </a:prstGeom>
          <a:noFill/>
        </p:spPr>
      </p:pic>
      <p:sp>
        <p:nvSpPr>
          <p:cNvPr id="20522" name="Rectangle 4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1" name="Picture 41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5517232"/>
            <a:ext cx="2117725" cy="441325"/>
          </a:xfrm>
          <a:prstGeom prst="rect">
            <a:avLst/>
          </a:prstGeom>
          <a:noFill/>
        </p:spPr>
      </p:pic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3" name="Picture 43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5949280"/>
            <a:ext cx="2620963" cy="441325"/>
          </a:xfrm>
          <a:prstGeom prst="rect">
            <a:avLst/>
          </a:prstGeom>
          <a:noFill/>
        </p:spPr>
      </p:pic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525" name="Picture 45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6416675"/>
            <a:ext cx="3222625" cy="441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0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2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20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0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0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0" dur="2000" fill="hold"/>
                                        <p:tgtEl>
                                          <p:spTgt spid="2049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0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0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0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0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0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2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с</a:t>
            </a:r>
            <a:r>
              <a:rPr lang="ru-RU" sz="3600" dirty="0" smtClean="0"/>
              <a:t>тр. 140, № 471,472,473</a:t>
            </a:r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Решение задач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145</TotalTime>
  <Words>78</Words>
  <Application>Microsoft Office PowerPoint</Application>
  <PresentationFormat>Экран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Открытая</vt:lpstr>
      <vt:lpstr>Системы уравнений</vt:lpstr>
      <vt:lpstr>Задача 1. Решить систему уравнений</vt:lpstr>
      <vt:lpstr>Задача 2. </vt:lpstr>
      <vt:lpstr>Задача 3.</vt:lpstr>
      <vt:lpstr>Задача 4.</vt:lpstr>
      <vt:lpstr>Решение задач</vt:lpstr>
      <vt:lpstr>Системы уравнений</vt:lpstr>
      <vt:lpstr>Задача 5.</vt:lpstr>
      <vt:lpstr>Задача 6. </vt:lpstr>
      <vt:lpstr>Задача 7.</vt:lpstr>
      <vt:lpstr>Решение задач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Системы уравнений</dc:title>
  <dc:creator>Уралмашевец</dc:creator>
  <cp:lastModifiedBy>вр</cp:lastModifiedBy>
  <cp:revision>53</cp:revision>
  <dcterms:created xsi:type="dcterms:W3CDTF">2016-11-14T17:16:18Z</dcterms:created>
  <dcterms:modified xsi:type="dcterms:W3CDTF">2016-11-18T06:20:58Z</dcterms:modified>
</cp:coreProperties>
</file>