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2" r:id="rId4"/>
    <p:sldId id="262" r:id="rId5"/>
    <p:sldId id="270" r:id="rId6"/>
    <p:sldId id="269" r:id="rId7"/>
    <p:sldId id="271" r:id="rId8"/>
    <p:sldId id="273" r:id="rId9"/>
    <p:sldId id="274" r:id="rId10"/>
    <p:sldId id="266" r:id="rId11"/>
    <p:sldId id="263" r:id="rId12"/>
    <p:sldId id="264" r:id="rId13"/>
    <p:sldId id="265" r:id="rId14"/>
    <p:sldId id="276" r:id="rId15"/>
    <p:sldId id="275" r:id="rId16"/>
    <p:sldId id="277" r:id="rId17"/>
    <p:sldId id="279" r:id="rId18"/>
    <p:sldId id="281" r:id="rId19"/>
    <p:sldId id="282" r:id="rId20"/>
    <p:sldId id="280" r:id="rId21"/>
    <p:sldId id="278" r:id="rId22"/>
    <p:sldId id="257" r:id="rId23"/>
    <p:sldId id="260" r:id="rId24"/>
    <p:sldId id="261" r:id="rId25"/>
    <p:sldId id="26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связной\Desktop\ябеда корябеда\бабочки аниме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262" y="692696"/>
            <a:ext cx="5052748" cy="1714872"/>
          </a:xfrm>
          <a:prstGeom prst="rect">
            <a:avLst/>
          </a:prstGeom>
          <a:noFill/>
        </p:spPr>
      </p:pic>
      <p:pic>
        <p:nvPicPr>
          <p:cNvPr id="1028" name="Picture 4" descr="C:\Users\связной\Desktop\ябеда корябеда\бабочки аниме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2187" y="2708920"/>
            <a:ext cx="5210293" cy="1930896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8641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      </a:t>
            </a:r>
            <a: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Ябед</a:t>
            </a:r>
            <a: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ничество.</a:t>
            </a:r>
            <a:b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60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Ч</a:t>
            </a:r>
            <a: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то с этим</a:t>
            </a:r>
            <a:b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600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 делать?</a:t>
            </a:r>
            <a:endParaRPr lang="ru-RU" sz="40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9" name="Picture 2" descr="C:\Users\связной\Desktop\ябеда корябеда\давай дружит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645024"/>
            <a:ext cx="4956537" cy="2957121"/>
          </a:xfrm>
          <a:prstGeom prst="rect">
            <a:avLst/>
          </a:prstGeom>
          <a:noFill/>
        </p:spPr>
      </p:pic>
      <p:pic>
        <p:nvPicPr>
          <p:cNvPr id="1029" name="Picture 5" descr="C:\Users\связной\Desktop\ябеда корябеда\бабочки аниме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573016"/>
            <a:ext cx="6325746" cy="2146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951" y="-1559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://forum.designer.kz/uploads/1265944312/gallery_5924_12_97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325" y="2636912"/>
            <a:ext cx="4979557" cy="352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882586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atin typeface="Monotype Corsiva" panose="03010101010201010101" pitchFamily="66" charset="0"/>
              </a:rPr>
              <a:t>Волк – ябедник.</a:t>
            </a:r>
          </a:p>
          <a:p>
            <a:pPr algn="ctr"/>
            <a:r>
              <a:rPr lang="ru-RU" sz="5400" b="1" dirty="0" smtClean="0">
                <a:latin typeface="Monotype Corsiva" panose="03010101010201010101" pitchFamily="66" charset="0"/>
              </a:rPr>
              <a:t>Афганская сказка</a:t>
            </a:r>
            <a:endParaRPr lang="ru-RU" sz="5400" b="1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67744" y="188640"/>
            <a:ext cx="65527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  слова “ябеда”, “ябедник” вначале означали “служащий, должностное лицо, судья”. В этом значении слово встречалось уже в первой Новгородской летописи, в записи от 1218 года, и лишь потом, начиная с XVI века, “ябеда” значило уже и «клевета», «напраслина», «наговор». С этого времени слово закрепилось в своем негативном значении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5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75656" y="188640"/>
            <a:ext cx="741682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 В словаре Даля встречается “ябедничать 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ябедить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в смысле “клеветать, чернить, возводить напраслину – промышлять ябедой по судам”. Чудесные поговорку приводит Даль: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“Лучше нищий праведный, чем богач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ябедный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“Ябеда – это клевета”, – говорит словарь Ушакова. “Ябеда –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вчинание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заведомо неправильных исков“, – говорит словарь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Брогауза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Ефрона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. «Я-беда» – это еще и намек, что ябедничество приносит беду и тем, кого касается, и кто это делает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339752" y="764704"/>
            <a:ext cx="61206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рубежом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вгляд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это иной. За рубежом каждый взрослый, заметив нарушение со стороны не только прохожего, но и соседа, считает себя обязанным сообщить об этом в полицию. Дружба дружбой, а соблюдение законов и порядке важнее всего.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69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E:\анимашки\школьники\69490747_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2656"/>
            <a:ext cx="4115960" cy="5993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79712" y="548680"/>
            <a:ext cx="6840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Ябедничество – это всегда личная выгода, корысть, действия в режиме «сделал гадость – сердцу радость». Это всегда трусливые действия исподтишка.  Мотивами ябедничества могут быть обида, месть, зависть, тщеславие, словом, вся масса порочных качеств личности, проявленная ради достижения какой-то выгоды.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40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79712" y="116632"/>
            <a:ext cx="669674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дети жалуются и ябедничают?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Ябедничество в современном понятии свойственно детям, особенно в возрасте 6-8 лет, когда они только поступают в первый класс. В этом возрасте у детей формируется понятие т.н. объективной ответственности: придя в школу, дети сталкиваются с множеством правил поведения и возводят их в ранг закона, правила для них «священны».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E:\анимашки\школьники\69490747_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2656"/>
            <a:ext cx="4115960" cy="5993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864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0" name="Picture 2" descr="C:\Users\связной\Desktop\ябеда корябеда\мальчик и девочка.jpg"/>
          <p:cNvPicPr>
            <a:picLocks noChangeAspect="1" noChangeArrowheads="1"/>
          </p:cNvPicPr>
          <p:nvPr/>
        </p:nvPicPr>
        <p:blipFill>
          <a:blip r:embed="rId3" cstate="print"/>
          <a:srcRect t="14303" b="6012"/>
          <a:stretch>
            <a:fillRect/>
          </a:stretch>
        </p:blipFill>
        <p:spPr bwMode="auto">
          <a:xfrm>
            <a:off x="5220072" y="3573016"/>
            <a:ext cx="3672408" cy="3093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C:\Users\связной\Desktop\ябеда корябеда\спросите мен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979712" y="2276872"/>
            <a:ext cx="2759124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979712" y="214769"/>
            <a:ext cx="71287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классах ябедничество является нормальным явлением, говорящим об освоении детьми правил поведения, их социализации.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C:\Users\связной\Desktop\ябеда корябеда\хвальбу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501008"/>
            <a:ext cx="2883750" cy="306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979712" y="332656"/>
            <a:ext cx="6840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ребенок ябедничает? Основные причины: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самооценка ребенка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знание, как решить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C:\Users\связной\Desktop\ябеда корябеда\мы друзь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645024"/>
            <a:ext cx="3971280" cy="2978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051720" y="188640"/>
            <a:ext cx="66967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отучить ребенка ябедничать?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может сообщать взрослому факт нарушения правил «просто так», но только реакция взрослого может «закрепить» результат, и ребенок станет доносить и дальше.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1" name="Picture 1" descr="C:\Users\связной\Desktop\ябеда корябеда\играем в футб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73016"/>
            <a:ext cx="3439542" cy="3103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691680" y="116632"/>
            <a:ext cx="7200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Донос или сообщение?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понимать разницу между 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ябедничеством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ребенок хочет досадить другому ребенку и сделать ему неприятность, и 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ребенок сообщает о ситуациях, которые могут привести к трагедии.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75656" y="181957"/>
            <a:ext cx="741682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проблемы в классе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пик ябедничества — в первом и втором классе младшей школы, поэтому учителям нужно сразу же начинать активную работу по искоренению этой вредной привычки. Важно направить деятельность детей на становление дружбы и умению сотрудничать с другими детьми для достижения общей цели, когда ребенок сможет принимать ответственность на себя, ограничивать свои желания ради общего дела. </a:t>
            </a:r>
          </a:p>
        </p:txBody>
      </p:sp>
    </p:spTree>
    <p:extLst>
      <p:ext uri="{BB962C8B-B14F-4D97-AF65-F5344CB8AC3E}">
        <p14:creationId xmlns:p14="http://schemas.microsoft.com/office/powerpoint/2010/main" val="23257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47664" y="116632"/>
            <a:ext cx="7344816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Ябедничество или гражданский долг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сложилось крайне негативное отношение к ябедничеству и доносительству: во времена репрессий доносительство поощрялось, и легко было избавиться от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соседа,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сообщив «кому следует» о его жизни, однако на Западе другое отношение — там считается нормальным пожаловаться в нужные инстанции, это считается проявлением гражданского долга.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39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627784" y="1196752"/>
            <a:ext cx="58326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Давайте попробуем проанализировать некоторые ситуации и найти из них выход, который поможет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 детям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стать ябедами.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89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-216093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1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-21807"/>
            <a:ext cx="6914466" cy="68798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0566" y="140274"/>
            <a:ext cx="50405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лисёнок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74098" y="-229057"/>
            <a:ext cx="576064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6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настоящий товарищ?</a:t>
            </a: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285" y="1268759"/>
            <a:ext cx="6211043" cy="50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1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16632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67744" y="548680"/>
            <a:ext cx="58326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«Ябедника на том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свете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язык вешают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«Ябеда-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корябеда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турецкий барабан, кто на нем играет, тот противный таракан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«Бог любит праведника, а господин – ябедника».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195736" y="404664"/>
            <a:ext cx="62646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все-таки, каким же должен быть настоящий товарищ? Нам кажется, что настоящий друг никогда не станет защищать проступки и недостатки своего товарища. Он так должен сказать: «Я к тебе строг, потому что я твой друг, но в беде я тебя не оставлю».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13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Users\связной\Desktop\ябеда корябеда\будем дружит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1005" y="1412776"/>
            <a:ext cx="6393455" cy="5255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 descr="http://s001.radikal.ru/i195/1108/b5/6783c45dee2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83" y="0"/>
            <a:ext cx="8855455" cy="666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http://ppt4web.ru/images/1402/39241/310/img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9812"/>
            <a:ext cx="8641382" cy="6467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фоны для презентаций\фоны\deti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5" name="Picture 1" descr="C:\Users\связной\Desktop\ябеда корябеда\сердечко на радуге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4966" y="404663"/>
            <a:ext cx="1958618" cy="3672409"/>
          </a:xfrm>
          <a:prstGeom prst="rect">
            <a:avLst/>
          </a:prstGeom>
          <a:noFill/>
        </p:spPr>
      </p:pic>
      <p:pic>
        <p:nvPicPr>
          <p:cNvPr id="5" name="Picture 3" descr="C:\Users\связной\Desktop\ябеда корябеда\бабочки аниме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48680"/>
            <a:ext cx="4188652" cy="1714872"/>
          </a:xfrm>
          <a:prstGeom prst="rect">
            <a:avLst/>
          </a:prstGeom>
          <a:noFill/>
        </p:spPr>
      </p:pic>
      <p:pic>
        <p:nvPicPr>
          <p:cNvPr id="26627" name="Picture 3" descr="C:\Users\связной\Desktop\ябеда корябеда\друзья аниме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0076" y="4077072"/>
            <a:ext cx="7368772" cy="2566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445</Words>
  <Application>Microsoft Office PowerPoint</Application>
  <PresentationFormat>Экран (4:3)</PresentationFormat>
  <Paragraphs>43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Monotype Corsiva</vt:lpstr>
      <vt:lpstr>Times New Roman</vt:lpstr>
      <vt:lpstr>Wingdings</vt:lpstr>
      <vt:lpstr>Тема Office</vt:lpstr>
      <vt:lpstr>      Ябедничество. Что с этим  делать?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«Ябеда-корябеда» музыка Е.Крылатова, слова</dc:title>
  <dc:creator>связной</dc:creator>
  <cp:lastModifiedBy>RePack by Diakov</cp:lastModifiedBy>
  <cp:revision>23</cp:revision>
  <dcterms:created xsi:type="dcterms:W3CDTF">2014-11-16T17:38:33Z</dcterms:created>
  <dcterms:modified xsi:type="dcterms:W3CDTF">2017-03-12T15:25:24Z</dcterms:modified>
</cp:coreProperties>
</file>