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7" r:id="rId4"/>
    <p:sldId id="263" r:id="rId5"/>
    <p:sldId id="264" r:id="rId6"/>
    <p:sldId id="259" r:id="rId7"/>
    <p:sldId id="265" r:id="rId8"/>
    <p:sldId id="260" r:id="rId9"/>
    <p:sldId id="268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594C6B-0F3D-4D25-857D-A56024A4C1FD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6A17D29-D26D-4B6E-89E2-89F8E2C337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868" y="657035"/>
            <a:ext cx="1872208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Wix.com</a:t>
            </a:r>
            <a:endParaRPr lang="kk-KZ" sz="2400" b="1" dirty="0" smtClean="0"/>
          </a:p>
          <a:p>
            <a:pPr algn="ctr"/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28184" y="620688"/>
            <a:ext cx="1844278" cy="110799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200" b="1" dirty="0" smtClean="0"/>
          </a:p>
          <a:p>
            <a:pPr algn="ctr"/>
            <a:r>
              <a:rPr lang="en-US" sz="2000" b="1" dirty="0" smtClean="0"/>
              <a:t>Dreamweaver</a:t>
            </a:r>
            <a:endParaRPr lang="en-US" sz="2200" b="1" dirty="0" smtClean="0"/>
          </a:p>
          <a:p>
            <a:pPr algn="ctr"/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2204864"/>
            <a:ext cx="1872208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Wix.com</a:t>
            </a:r>
          </a:p>
          <a:p>
            <a:pPr algn="ctr"/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74" y="2214554"/>
            <a:ext cx="1928826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Wix.com</a:t>
            </a:r>
          </a:p>
          <a:p>
            <a:pPr algn="ctr"/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28662" y="642918"/>
            <a:ext cx="2000264" cy="110799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200" b="1" dirty="0" smtClean="0"/>
          </a:p>
          <a:p>
            <a:pPr algn="ctr"/>
            <a:r>
              <a:rPr lang="en-US" sz="2200" b="1" dirty="0" smtClean="0"/>
              <a:t>Dreamweaver</a:t>
            </a:r>
          </a:p>
          <a:p>
            <a:pPr algn="ctr"/>
            <a:endParaRPr lang="ru-RU" sz="2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57224" y="3786190"/>
            <a:ext cx="2130030" cy="110799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200" b="1" dirty="0" smtClean="0"/>
          </a:p>
          <a:p>
            <a:pPr algn="ctr"/>
            <a:r>
              <a:rPr lang="en-US" sz="2200" b="1" dirty="0" smtClean="0"/>
              <a:t>Dreamweaver</a:t>
            </a:r>
          </a:p>
          <a:p>
            <a:pPr algn="ctr"/>
            <a:endParaRPr lang="en-US" sz="22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57224" y="642918"/>
            <a:ext cx="214314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1</a:t>
            </a:r>
            <a:endParaRPr lang="ru-RU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571868" y="642918"/>
            <a:ext cx="207170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2</a:t>
            </a:r>
            <a:endParaRPr lang="ru-RU" sz="7200" dirty="0"/>
          </a:p>
        </p:txBody>
      </p:sp>
      <p:sp>
        <p:nvSpPr>
          <p:cNvPr id="17" name="TextBox 16"/>
          <p:cNvSpPr txBox="1"/>
          <p:nvPr/>
        </p:nvSpPr>
        <p:spPr>
          <a:xfrm>
            <a:off x="6143636" y="642918"/>
            <a:ext cx="2000264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3</a:t>
            </a:r>
            <a:endParaRPr lang="ru-RU" sz="7200" dirty="0"/>
          </a:p>
        </p:txBody>
      </p:sp>
      <p:sp>
        <p:nvSpPr>
          <p:cNvPr id="18" name="TextBox 17"/>
          <p:cNvSpPr txBox="1"/>
          <p:nvPr/>
        </p:nvSpPr>
        <p:spPr>
          <a:xfrm>
            <a:off x="857224" y="2178472"/>
            <a:ext cx="207170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4</a:t>
            </a:r>
            <a:endParaRPr lang="ru-RU" sz="7200" dirty="0"/>
          </a:p>
        </p:txBody>
      </p:sp>
      <p:sp>
        <p:nvSpPr>
          <p:cNvPr id="20" name="TextBox 19"/>
          <p:cNvSpPr txBox="1"/>
          <p:nvPr/>
        </p:nvSpPr>
        <p:spPr>
          <a:xfrm>
            <a:off x="6156176" y="2228671"/>
            <a:ext cx="207170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6</a:t>
            </a:r>
            <a:endParaRPr lang="ru-RU" sz="7200" dirty="0"/>
          </a:p>
        </p:txBody>
      </p:sp>
      <p:sp>
        <p:nvSpPr>
          <p:cNvPr id="21" name="TextBox 20"/>
          <p:cNvSpPr txBox="1"/>
          <p:nvPr/>
        </p:nvSpPr>
        <p:spPr>
          <a:xfrm>
            <a:off x="857224" y="3714752"/>
            <a:ext cx="214314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7</a:t>
            </a:r>
            <a:endParaRPr lang="ru-RU" sz="7200" dirty="0"/>
          </a:p>
        </p:txBody>
      </p:sp>
      <p:sp>
        <p:nvSpPr>
          <p:cNvPr id="24" name="TextBox 23"/>
          <p:cNvSpPr txBox="1"/>
          <p:nvPr/>
        </p:nvSpPr>
        <p:spPr>
          <a:xfrm>
            <a:off x="9929850" y="5143512"/>
            <a:ext cx="2586588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10</a:t>
            </a:r>
            <a:endParaRPr lang="ru-RU" sz="7200" dirty="0"/>
          </a:p>
        </p:txBody>
      </p:sp>
      <p:sp>
        <p:nvSpPr>
          <p:cNvPr id="25" name="TextBox 24"/>
          <p:cNvSpPr txBox="1"/>
          <p:nvPr/>
        </p:nvSpPr>
        <p:spPr>
          <a:xfrm>
            <a:off x="3500430" y="2285992"/>
            <a:ext cx="2130030" cy="110799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200" b="1" dirty="0" smtClean="0"/>
          </a:p>
          <a:p>
            <a:pPr algn="ctr"/>
            <a:r>
              <a:rPr lang="en-US" sz="2200" b="1" dirty="0" smtClean="0"/>
              <a:t>Dreamweaver</a:t>
            </a:r>
          </a:p>
          <a:p>
            <a:pPr algn="ctr"/>
            <a:endParaRPr lang="en-US" sz="22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6215074" y="3714752"/>
            <a:ext cx="1872208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Wix.com</a:t>
            </a:r>
          </a:p>
          <a:p>
            <a:pPr algn="ctr"/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28992" y="2132856"/>
            <a:ext cx="2214578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5</a:t>
            </a:r>
            <a:endParaRPr lang="ru-RU" sz="7200" dirty="0"/>
          </a:p>
        </p:txBody>
      </p:sp>
      <p:sp>
        <p:nvSpPr>
          <p:cNvPr id="22" name="TextBox 21"/>
          <p:cNvSpPr txBox="1"/>
          <p:nvPr/>
        </p:nvSpPr>
        <p:spPr>
          <a:xfrm>
            <a:off x="6163437" y="3727871"/>
            <a:ext cx="207170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8</a:t>
            </a:r>
            <a:endParaRPr lang="ru-RU" sz="7200" dirty="0"/>
          </a:p>
        </p:txBody>
      </p:sp>
      <p:sp>
        <p:nvSpPr>
          <p:cNvPr id="27" name="TextBox 26"/>
          <p:cNvSpPr txBox="1"/>
          <p:nvPr/>
        </p:nvSpPr>
        <p:spPr>
          <a:xfrm>
            <a:off x="3571868" y="3714752"/>
            <a:ext cx="1872208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Wix.com</a:t>
            </a:r>
          </a:p>
          <a:p>
            <a:pPr algn="ctr"/>
            <a:endParaRPr lang="ru-RU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529594" y="3693857"/>
            <a:ext cx="207170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7200" dirty="0" smtClean="0"/>
              <a:t>9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4" grpId="0" animBg="1"/>
      <p:bldP spid="19" grpId="0" animBg="1"/>
      <p:bldP spid="2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Жобалық іс-әрекет. Меншікті сайт жасау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11156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Мақсаты:</a:t>
            </a:r>
            <a:endParaRPr lang="ru-RU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928670"/>
            <a:ext cx="7772400" cy="4572000"/>
          </a:xfrm>
        </p:spPr>
        <p:txBody>
          <a:bodyPr>
            <a:noAutofit/>
          </a:bodyPr>
          <a:lstStyle/>
          <a:p>
            <a:r>
              <a:rPr lang="kk-KZ" sz="2800" dirty="0" smtClean="0"/>
              <a:t>Сайт жасауға арналған программалық бағдарламаларды ажырату;</a:t>
            </a:r>
          </a:p>
          <a:p>
            <a:r>
              <a:rPr lang="kk-KZ" sz="2800" dirty="0" smtClean="0"/>
              <a:t>Сайт түрлерін анықтау</a:t>
            </a:r>
          </a:p>
          <a:p>
            <a:r>
              <a:rPr lang="en-US" sz="2800" dirty="0" smtClean="0"/>
              <a:t>Wix.com </a:t>
            </a:r>
            <a:r>
              <a:rPr lang="kk-KZ" sz="2800" dirty="0" smtClean="0"/>
              <a:t>онлайн сервисінде тіркелу</a:t>
            </a:r>
          </a:p>
          <a:p>
            <a:r>
              <a:rPr lang="en-US" sz="2800" dirty="0" smtClean="0"/>
              <a:t>Wix.com </a:t>
            </a:r>
            <a:r>
              <a:rPr lang="kk-KZ" sz="2800" dirty="0" smtClean="0"/>
              <a:t>онлайн сервисінде шаблон немесе бетті макеттеу;</a:t>
            </a:r>
          </a:p>
          <a:p>
            <a:r>
              <a:rPr lang="en-US" sz="2800" dirty="0" smtClean="0"/>
              <a:t>Wix.com </a:t>
            </a:r>
            <a:r>
              <a:rPr lang="kk-KZ" sz="2800" dirty="0" smtClean="0"/>
              <a:t>онлайн сервисінде дизайн (фон, қаріп) құру</a:t>
            </a:r>
          </a:p>
          <a:p>
            <a:r>
              <a:rPr lang="en-US" sz="2800" dirty="0" smtClean="0"/>
              <a:t>Wix.com </a:t>
            </a:r>
            <a:r>
              <a:rPr lang="kk-KZ" sz="2800" dirty="0" smtClean="0"/>
              <a:t>онлайн сервисінде сайтқа контент енгізу</a:t>
            </a:r>
          </a:p>
          <a:p>
            <a:r>
              <a:rPr lang="en-US" sz="2800" dirty="0" smtClean="0"/>
              <a:t>Wix.com </a:t>
            </a:r>
            <a:r>
              <a:rPr lang="kk-KZ" sz="2800" dirty="0" smtClean="0"/>
              <a:t>онлайн сервисінде сайтты сақтау және жариялау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86688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285992"/>
            <a:ext cx="7772400" cy="114300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Топтық және жеке жұмыс</a:t>
            </a:r>
            <a:b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</a:br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(10 минут)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</a:b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/>
            </a:r>
            <a:b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</a:br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</a:t>
            </a: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egov.kz</a:t>
            </a:r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–сайтың талдаңдар?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kk-KZ" dirty="0" smtClean="0"/>
              <a:t>Сайттың топологиясын анықтаңдар.</a:t>
            </a:r>
            <a:endParaRPr lang="ru-RU" dirty="0" smtClean="0"/>
          </a:p>
          <a:p>
            <a:pPr lvl="0"/>
            <a:r>
              <a:rPr lang="kk-KZ" dirty="0" smtClean="0"/>
              <a:t>Сайтты  құрушылар қандай мақсатты көздеген?</a:t>
            </a:r>
            <a:endParaRPr lang="ru-RU" dirty="0" smtClean="0"/>
          </a:p>
          <a:p>
            <a:pPr lvl="0"/>
            <a:r>
              <a:rPr lang="kk-KZ" dirty="0" smtClean="0"/>
              <a:t>Сайттың бас мәзірінің негізгі бөлімдерге сәйкес тармақтарын атап шығыңдар. Сендер қалай ойлайсыңдар, неге бас мәзір осындай тармақтардан тұрады?</a:t>
            </a:r>
            <a:endParaRPr lang="ru-RU" dirty="0" smtClean="0"/>
          </a:p>
          <a:p>
            <a:pPr lvl="0"/>
            <a:r>
              <a:rPr lang="kk-KZ" dirty="0" smtClean="0"/>
              <a:t>Әр бет қанша негізгі аймақтан тұрады?</a:t>
            </a:r>
            <a:endParaRPr lang="ru-RU" dirty="0" smtClean="0"/>
          </a:p>
          <a:p>
            <a:pPr lvl="0"/>
            <a:r>
              <a:rPr lang="kk-KZ" dirty="0" smtClean="0"/>
              <a:t>Құжат ішіндегі сілтемелер қалай көрінеді?</a:t>
            </a:r>
            <a:endParaRPr lang="ru-RU" dirty="0" smtClean="0"/>
          </a:p>
          <a:p>
            <a:r>
              <a:rPr lang="kk-KZ" dirty="0" smtClean="0"/>
              <a:t>Кейбір ішкі параққа қандай жолмен кіріп кеткен деріңді анықтаңдар. Осыны тез жүзеге асыруға мүмкіндік беретін </a:t>
            </a:r>
            <a:r>
              <a:rPr lang="ru-RU" dirty="0" err="1" smtClean="0"/>
              <a:t>қандай</a:t>
            </a:r>
            <a:r>
              <a:rPr lang="ru-RU" dirty="0" smtClean="0"/>
              <a:t> элемент</a:t>
            </a:r>
            <a:r>
              <a:rPr lang="kk-KZ" dirty="0" smtClean="0"/>
              <a:t>?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Мына сұрақтарға жауап табыңдар?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14282" y="1785926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kumimoji="0" lang="kk-KZ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жұп </a:t>
            </a:r>
            <a:r>
              <a:rPr kumimoji="0" lang="kk-KZ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Қазақстанның қызыл кітабы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жұп -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Қазақстанның туристік</a:t>
            </a:r>
          </a:p>
          <a:p>
            <a:pPr lvl="0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сапарлар желілері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жұп -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Менің мектебім  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lvl="0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жұп  -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Мұнай бұрғылау.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жұп - </a:t>
            </a:r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Киберқылмыс </a:t>
            </a:r>
            <a:endParaRPr kumimoji="0" lang="kk-KZ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285728"/>
            <a:ext cx="7286676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Жобалық іс-әрекет. </a:t>
            </a:r>
          </a:p>
          <a:p>
            <a:pPr algn="ctr"/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Wix.com </a:t>
            </a:r>
            <a:r>
              <a:rPr lang="kk-KZ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онлайн сервисінде сайт жасау(20 минут)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500174"/>
            <a:ext cx="7772400" cy="4572000"/>
          </a:xfrm>
        </p:spPr>
        <p:txBody>
          <a:bodyPr>
            <a:normAutofit fontScale="92500"/>
          </a:bodyPr>
          <a:lstStyle/>
          <a:p>
            <a:pPr lvl="0"/>
            <a:r>
              <a:rPr lang="kk-KZ" dirty="0" smtClean="0"/>
              <a:t>Жоба </a:t>
            </a:r>
            <a:r>
              <a:rPr lang="ru-RU" dirty="0" smtClean="0"/>
              <a:t>не </a:t>
            </a:r>
            <a:r>
              <a:rPr lang="kk-KZ" dirty="0" smtClean="0"/>
              <a:t>туралы?</a:t>
            </a:r>
            <a:endParaRPr lang="ru-RU" dirty="0" smtClean="0"/>
          </a:p>
          <a:p>
            <a:pPr lvl="0"/>
            <a:r>
              <a:rPr lang="kk-KZ" dirty="0" smtClean="0"/>
              <a:t>Жобаның мақсаты қандай?</a:t>
            </a:r>
            <a:endParaRPr lang="ru-RU" dirty="0" smtClean="0"/>
          </a:p>
          <a:p>
            <a:pPr lvl="0"/>
            <a:r>
              <a:rPr lang="kk-KZ" dirty="0" smtClean="0"/>
              <a:t>Жобаның қолданушысы кім? </a:t>
            </a:r>
            <a:endParaRPr lang="ru-RU" dirty="0" smtClean="0"/>
          </a:p>
          <a:p>
            <a:pPr lvl="0"/>
            <a:r>
              <a:rPr lang="kk-KZ" dirty="0" smtClean="0"/>
              <a:t>Сайтта қандай материалдар орналастырылған?</a:t>
            </a:r>
            <a:endParaRPr lang="ru-RU" dirty="0" smtClean="0"/>
          </a:p>
          <a:p>
            <a:pPr lvl="0"/>
            <a:r>
              <a:rPr lang="kk-KZ" dirty="0" smtClean="0"/>
              <a:t>Сайтта көшіріп алуға болатын файлдар бар ма?</a:t>
            </a:r>
            <a:endParaRPr lang="ru-RU" dirty="0" smtClean="0"/>
          </a:p>
          <a:p>
            <a:pPr lvl="0"/>
            <a:r>
              <a:rPr lang="kk-KZ" dirty="0" smtClean="0"/>
              <a:t>Парақтардың </a:t>
            </a:r>
            <a:r>
              <a:rPr lang="ru-RU" dirty="0" smtClean="0"/>
              <a:t>фоны </a:t>
            </a:r>
            <a:r>
              <a:rPr lang="kk-KZ" dirty="0" smtClean="0"/>
              <a:t>қандай ?</a:t>
            </a:r>
          </a:p>
          <a:p>
            <a:pPr lvl="0"/>
            <a:r>
              <a:rPr lang="kk-KZ" dirty="0" smtClean="0"/>
              <a:t>Қандай қаріптер қолданылд</a:t>
            </a:r>
            <a:r>
              <a:rPr lang="ru-RU" dirty="0" err="1" smtClean="0"/>
              <a:t>ы</a:t>
            </a:r>
            <a:r>
              <a:rPr lang="ru-RU" dirty="0" smtClean="0"/>
              <a:t>?</a:t>
            </a:r>
          </a:p>
          <a:p>
            <a:pPr lvl="0"/>
            <a:r>
              <a:rPr lang="kk-KZ" dirty="0" smtClean="0"/>
              <a:t>Сайт қандай бөлімдерден тұрады?</a:t>
            </a:r>
          </a:p>
          <a:p>
            <a:r>
              <a:rPr lang="kk-KZ" smtClean="0"/>
              <a:t>Ұқсас тақырыптағы </a:t>
            </a:r>
            <a:r>
              <a:rPr lang="kk-KZ" dirty="0" smtClean="0"/>
              <a:t>сайттардың (сілтемелерді көрсетіңдер) артық және кемшін тұстары қандай?</a:t>
            </a:r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Техникалық тапсырманы рәсімдеу үшін мына сұрақтарға жауап беріңдер?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428604"/>
            <a:ext cx="8820472" cy="4572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sz="3200" dirty="0" smtClean="0"/>
              <a:t>Жеке жұмыс «Шеберліктің қол жеткен деңгейінің тестісі »</a:t>
            </a:r>
          </a:p>
          <a:p>
            <a:pPr algn="ctr">
              <a:buNone/>
            </a:pPr>
            <a:r>
              <a:rPr lang="kk-KZ" sz="3200" dirty="0" smtClean="0"/>
              <a:t> 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My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TestX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kk-KZ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бағдарламасы </a:t>
            </a:r>
            <a:endParaRPr lang="en-US" sz="32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buNone/>
            </a:pPr>
            <a:r>
              <a:rPr lang="kk-KZ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арқылы</a:t>
            </a:r>
          </a:p>
          <a:p>
            <a:pPr algn="ctr">
              <a:buNone/>
            </a:pPr>
            <a:r>
              <a:rPr lang="kk-KZ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тест орындау( 7 минут)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Бағалау өлшемдері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/>
              <a:t>13-15 ұпай – “5” </a:t>
            </a:r>
          </a:p>
          <a:p>
            <a:r>
              <a:rPr lang="kk-KZ" sz="4000" dirty="0" smtClean="0"/>
              <a:t>10-13 ұпай – “4” </a:t>
            </a:r>
          </a:p>
          <a:p>
            <a:r>
              <a:rPr lang="kk-KZ" sz="4000" dirty="0" smtClean="0"/>
              <a:t>5-9 ұпай –       “3” 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254556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1285860"/>
            <a:ext cx="77724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3200" dirty="0" smtClean="0"/>
              <a:t>Тақырыптарды қайталау, оқу, жасаған жобаны  толықтыру, сайттың жарнамалау әдістерін ұсыну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143000"/>
          </a:xfrm>
        </p:spPr>
        <p:txBody>
          <a:bodyPr/>
          <a:lstStyle/>
          <a:p>
            <a:r>
              <a:rPr lang="kk-KZ" b="1" dirty="0" smtClean="0">
                <a:solidFill>
                  <a:srgbClr val="002060"/>
                </a:solidFill>
              </a:rPr>
              <a:t>Үйге тапсырма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1051</TotalTime>
  <Words>300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Презентация PowerPoint</vt:lpstr>
      <vt:lpstr>Жобалық іс-әрекет. Меншікті сайт жасау</vt:lpstr>
      <vt:lpstr>Мақсаты:</vt:lpstr>
      <vt:lpstr>Топтық және жеке жұмыс (10 минут)   egov.kz –сайтың талдаңдар?</vt:lpstr>
      <vt:lpstr>Мына сұрақтарға жауап табыңдар?</vt:lpstr>
      <vt:lpstr>Презентация PowerPoint</vt:lpstr>
      <vt:lpstr>Техникалық тапсырманы рәсімдеу үшін мына сұрақтарға жауап беріңдер?</vt:lpstr>
      <vt:lpstr>Презентация PowerPoint</vt:lpstr>
      <vt:lpstr>Бағалау өлшемдері</vt:lpstr>
      <vt:lpstr>Үйге тапсырма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Видеоны құру және өңдеу бойынша программалары,программа интерфейсі</dc:title>
  <dc:creator>нурболат</dc:creator>
  <cp:lastModifiedBy>admin</cp:lastModifiedBy>
  <cp:revision>29</cp:revision>
  <dcterms:created xsi:type="dcterms:W3CDTF">2015-04-05T17:45:19Z</dcterms:created>
  <dcterms:modified xsi:type="dcterms:W3CDTF">2016-04-13T02:13:54Z</dcterms:modified>
</cp:coreProperties>
</file>