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D997-99EE-4F18-9D06-13255A9DA273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2064F-901C-4E49-B939-45B959C12C3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D997-99EE-4F18-9D06-13255A9DA273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2064F-901C-4E49-B939-45B959C12C3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D997-99EE-4F18-9D06-13255A9DA273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742064F-901C-4E49-B939-45B959C12C3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D997-99EE-4F18-9D06-13255A9DA273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2064F-901C-4E49-B939-45B959C12C3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D997-99EE-4F18-9D06-13255A9DA273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2064F-901C-4E49-B939-45B959C12C3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D997-99EE-4F18-9D06-13255A9DA273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2064F-901C-4E49-B939-45B959C12C3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D997-99EE-4F18-9D06-13255A9DA273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2064F-901C-4E49-B939-45B959C12C3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D997-99EE-4F18-9D06-13255A9DA273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2064F-901C-4E49-B939-45B959C12C3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D997-99EE-4F18-9D06-13255A9DA273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2064F-901C-4E49-B939-45B959C12C3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D997-99EE-4F18-9D06-13255A9DA273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2064F-901C-4E49-B939-45B959C12C3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D997-99EE-4F18-9D06-13255A9DA273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2064F-901C-4E49-B939-45B959C12C3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874D997-99EE-4F18-9D06-13255A9DA273}" type="datetimeFigureOut">
              <a:rPr lang="ru-RU" smtClean="0"/>
              <a:t>28.09.2016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742064F-901C-4E49-B939-45B959C12C3E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3440" y="1340768"/>
            <a:ext cx="8568952" cy="3887546"/>
          </a:xfrm>
        </p:spPr>
        <p:txBody>
          <a:bodyPr>
            <a:normAutofit/>
          </a:bodyPr>
          <a:lstStyle/>
          <a:p>
            <a:r>
              <a:rPr lang="ru-RU" dirty="0" smtClean="0"/>
              <a:t>слушателей </a:t>
            </a:r>
            <a:r>
              <a:rPr lang="ru-RU" dirty="0"/>
              <a:t>курсов повышения квалификации по теме: «Современные образовательные технологии и инновации в условиях реализации ФГОС НОО»</a:t>
            </a:r>
          </a:p>
          <a:p>
            <a:r>
              <a:rPr lang="ru-RU" b="1" i="1" dirty="0" smtClean="0"/>
              <a:t>Автор</a:t>
            </a:r>
            <a:r>
              <a:rPr lang="ru-RU" b="1" i="1" dirty="0"/>
              <a:t>:</a:t>
            </a:r>
            <a:endParaRPr lang="ru-RU" b="1" dirty="0"/>
          </a:p>
          <a:p>
            <a:r>
              <a:rPr lang="ru-RU" i="1" dirty="0" err="1"/>
              <a:t>Тараскова</a:t>
            </a:r>
            <a:r>
              <a:rPr lang="ru-RU" i="1" dirty="0"/>
              <a:t> Светлана Викторовна, учитель начальных классов </a:t>
            </a:r>
            <a:endParaRPr lang="ru-RU" dirty="0"/>
          </a:p>
          <a:p>
            <a:r>
              <a:rPr lang="ru-RU" i="1" dirty="0"/>
              <a:t>МБОУ «СОШ №60» города Набережные Челны, </a:t>
            </a:r>
            <a:endParaRPr lang="ru-RU" dirty="0"/>
          </a:p>
          <a:p>
            <a:r>
              <a:rPr lang="ru-RU" i="1" dirty="0"/>
              <a:t>высшая квалификационная </a:t>
            </a:r>
            <a:r>
              <a:rPr lang="ru-RU" i="1" dirty="0" smtClean="0"/>
              <a:t>категория.</a:t>
            </a:r>
            <a:endParaRPr lang="ru-RU" dirty="0"/>
          </a:p>
          <a:p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63116" y="116632"/>
            <a:ext cx="8229600" cy="1143000"/>
          </a:xfrm>
          <a:prstGeom prst="rect">
            <a:avLst/>
          </a:prstGeo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800" b="1" kern="1200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z="4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ПЕДАГОГИЧЕСКИЙ ПРОЕКТ</a:t>
            </a:r>
            <a:endParaRPr lang="ru-RU" sz="4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551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27687" y="3717032"/>
            <a:ext cx="5076056" cy="2376264"/>
          </a:xfrm>
        </p:spPr>
        <p:txBody>
          <a:bodyPr>
            <a:normAutofit/>
          </a:bodyPr>
          <a:lstStyle/>
          <a:p>
            <a:pPr marL="137160" indent="0">
              <a:spcBef>
                <a:spcPts val="0"/>
              </a:spcBef>
              <a:buNone/>
            </a:pPr>
            <a:r>
              <a:rPr lang="ru-RU" sz="2000" b="1" dirty="0"/>
              <a:t>“Основная функция педагога </a:t>
            </a:r>
          </a:p>
          <a:p>
            <a:pPr marL="137160" indent="0">
              <a:spcBef>
                <a:spcPts val="0"/>
              </a:spcBef>
              <a:buNone/>
            </a:pPr>
            <a:r>
              <a:rPr lang="ru-RU" sz="2000" b="1" dirty="0"/>
              <a:t>не столько быть источником знания, </a:t>
            </a:r>
          </a:p>
          <a:p>
            <a:pPr marL="137160" indent="0">
              <a:spcBef>
                <a:spcPts val="0"/>
              </a:spcBef>
              <a:buNone/>
            </a:pPr>
            <a:r>
              <a:rPr lang="ru-RU" sz="2000" b="1" dirty="0"/>
              <a:t>сколько организовать процесс познания, </a:t>
            </a:r>
          </a:p>
          <a:p>
            <a:pPr marL="137160" indent="0">
              <a:spcBef>
                <a:spcPts val="0"/>
              </a:spcBef>
              <a:buNone/>
            </a:pPr>
            <a:r>
              <a:rPr lang="ru-RU" sz="2000" b="1" dirty="0"/>
              <a:t>создать такую атмосферу в классе, </a:t>
            </a:r>
          </a:p>
          <a:p>
            <a:pPr marL="137160" indent="0">
              <a:spcBef>
                <a:spcPts val="0"/>
              </a:spcBef>
              <a:buNone/>
            </a:pPr>
            <a:r>
              <a:rPr lang="ru-RU" sz="2000" b="1" dirty="0"/>
              <a:t>в котором невозможно не выучиться” </a:t>
            </a:r>
          </a:p>
          <a:p>
            <a:pPr marL="137160" indent="0">
              <a:spcBef>
                <a:spcPts val="0"/>
              </a:spcBef>
              <a:buNone/>
            </a:pPr>
            <a:r>
              <a:rPr lang="ru-RU" sz="2000" b="1" dirty="0"/>
              <a:t>                                            </a:t>
            </a:r>
            <a:r>
              <a:rPr lang="ru-RU" sz="2000" b="1" dirty="0" smtClean="0"/>
              <a:t>ШАТАЛИН </a:t>
            </a:r>
            <a:r>
              <a:rPr lang="ru-RU" sz="2000" b="1" dirty="0"/>
              <a:t>В.Ф. </a:t>
            </a:r>
            <a:endParaRPr lang="ru-RU" sz="20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3676167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56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Тема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ru-RU" sz="3200" b="1" dirty="0"/>
              <a:t>С</a:t>
            </a:r>
            <a:r>
              <a:rPr lang="ru-RU" sz="3200" b="1" dirty="0" smtClean="0"/>
              <a:t>оздание </a:t>
            </a:r>
            <a:r>
              <a:rPr lang="ru-RU" sz="3200" b="1" dirty="0"/>
              <a:t>педагогического проекта «Красная книга в задачках» во внеурочной деятельности в условиях </a:t>
            </a:r>
            <a:r>
              <a:rPr lang="ru-RU" sz="3200" b="1" dirty="0" smtClean="0"/>
              <a:t>реализации ФГОС.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426308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2044824"/>
          </a:xfrm>
        </p:spPr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ru-RU" sz="2400" b="1" dirty="0"/>
              <a:t>Экологическая ситуация в мире требует изменения поведения человека в природе, смены ценностных ориентиров, необходимы люди с новым мышлением</a:t>
            </a:r>
            <a:r>
              <a:rPr lang="ru-RU" sz="2400" b="1" dirty="0" smtClean="0"/>
              <a:t>. </a:t>
            </a:r>
            <a:r>
              <a:rPr lang="ru-RU" sz="2400" b="1" dirty="0"/>
              <a:t>Изучение родной природы, решение экологических проблем является неотъемлемым компонентом ФГОС.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09600" y="2996952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Научная новизна и мотивация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539552" y="4139952"/>
            <a:ext cx="8229600" cy="204482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7160" indent="0" algn="ctr">
              <a:buNone/>
            </a:pPr>
            <a:r>
              <a:rPr lang="ru-RU" sz="2400" b="1" dirty="0"/>
              <a:t>Текстовые задачи, содержащие краеведческий материал, позволяют учащимся познавать природу родного края средствами математики. </a:t>
            </a:r>
          </a:p>
        </p:txBody>
      </p:sp>
    </p:spTree>
    <p:extLst>
      <p:ext uri="{BB962C8B-B14F-4D97-AF65-F5344CB8AC3E}">
        <p14:creationId xmlns:p14="http://schemas.microsoft.com/office/powerpoint/2010/main" val="494823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5688632"/>
          </a:xfrm>
        </p:spPr>
        <p:txBody>
          <a:bodyPr>
            <a:normAutofit lnSpcReduction="10000"/>
          </a:bodyPr>
          <a:lstStyle/>
          <a:p>
            <a:pPr marL="137160" indent="0">
              <a:buNone/>
            </a:pPr>
            <a:r>
              <a:rPr lang="ru-RU" sz="3200" u="sng" dirty="0" smtClean="0"/>
              <a:t>Цель работы: </a:t>
            </a:r>
            <a:r>
              <a:rPr lang="ru-RU" sz="3200" dirty="0"/>
              <a:t>Разработка  сборника задач “Красная книга в задачках</a:t>
            </a:r>
            <a:r>
              <a:rPr lang="ru-RU" sz="3200" dirty="0" smtClean="0"/>
              <a:t>”.</a:t>
            </a:r>
          </a:p>
          <a:p>
            <a:pPr marL="137160" indent="0">
              <a:buNone/>
            </a:pPr>
            <a:endParaRPr lang="ru-RU" sz="3200" dirty="0" smtClean="0"/>
          </a:p>
          <a:p>
            <a:pPr marL="137160" indent="0">
              <a:buNone/>
            </a:pPr>
            <a:r>
              <a:rPr lang="ru-RU" sz="3200" u="sng" dirty="0" smtClean="0"/>
              <a:t>Задачи:</a:t>
            </a:r>
          </a:p>
          <a:p>
            <a:pPr indent="457200"/>
            <a:r>
              <a:rPr lang="ru-RU" sz="3200" dirty="0" smtClean="0"/>
              <a:t>Сбор </a:t>
            </a:r>
            <a:r>
              <a:rPr lang="ru-RU" sz="3200" dirty="0"/>
              <a:t>статистического материала </a:t>
            </a:r>
            <a:r>
              <a:rPr lang="ru-RU" sz="3200" dirty="0" smtClean="0"/>
              <a:t>о численности </a:t>
            </a:r>
            <a:r>
              <a:rPr lang="ru-RU" sz="3200" dirty="0"/>
              <a:t>исчезающих видов животных и растений РТ.</a:t>
            </a:r>
            <a:endParaRPr lang="ru-RU" sz="3200" dirty="0"/>
          </a:p>
          <a:p>
            <a:pPr indent="457200"/>
            <a:r>
              <a:rPr lang="ru-RU" sz="3200" dirty="0" smtClean="0"/>
              <a:t>Обобщение </a:t>
            </a:r>
            <a:r>
              <a:rPr lang="ru-RU" sz="3200" dirty="0"/>
              <a:t>проблем охраны </a:t>
            </a:r>
            <a:r>
              <a:rPr lang="ru-RU" sz="3200" dirty="0" smtClean="0"/>
              <a:t>природы Республики </a:t>
            </a:r>
            <a:r>
              <a:rPr lang="ru-RU" sz="3200" dirty="0"/>
              <a:t>Татарстан через содержание задач по математике.</a:t>
            </a:r>
          </a:p>
          <a:p>
            <a:pPr indent="457200"/>
            <a:r>
              <a:rPr lang="ru-RU" sz="3200" dirty="0"/>
              <a:t>Разработка дизайна сборника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977551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548680"/>
            <a:ext cx="8363272" cy="5760680"/>
          </a:xfrm>
        </p:spPr>
        <p:txBody>
          <a:bodyPr/>
          <a:lstStyle/>
          <a:p>
            <a:pPr marL="137160" indent="0">
              <a:buNone/>
            </a:pPr>
            <a:r>
              <a:rPr lang="ru-RU" sz="3200" u="sng" dirty="0"/>
              <a:t>Объект </a:t>
            </a:r>
            <a:r>
              <a:rPr lang="ru-RU" sz="3200" u="sng" dirty="0" smtClean="0"/>
              <a:t>исследования:</a:t>
            </a:r>
            <a:r>
              <a:rPr lang="ru-RU" sz="3200" dirty="0" smtClean="0"/>
              <a:t> Виды </a:t>
            </a:r>
            <a:r>
              <a:rPr lang="ru-RU" sz="3200" dirty="0"/>
              <a:t>животных и растений Республики Татарстан</a:t>
            </a:r>
            <a:r>
              <a:rPr lang="ru-RU" sz="3200" dirty="0" smtClean="0"/>
              <a:t>.</a:t>
            </a:r>
          </a:p>
          <a:p>
            <a:pPr marL="137160" indent="0">
              <a:buNone/>
            </a:pPr>
            <a:endParaRPr lang="ru-RU" sz="3200" dirty="0"/>
          </a:p>
          <a:p>
            <a:pPr marL="137160" indent="0">
              <a:buNone/>
            </a:pPr>
            <a:r>
              <a:rPr lang="ru-RU" sz="3200" u="sng" dirty="0"/>
              <a:t>Предмет </a:t>
            </a:r>
            <a:r>
              <a:rPr lang="ru-RU" sz="3200" u="sng" dirty="0" smtClean="0"/>
              <a:t>исследования:</a:t>
            </a:r>
            <a:r>
              <a:rPr lang="ru-RU" sz="3200" dirty="0" smtClean="0"/>
              <a:t> Статистические </a:t>
            </a:r>
            <a:r>
              <a:rPr lang="ru-RU" sz="3200" dirty="0"/>
              <a:t>данные о редких видах животных и растений</a:t>
            </a:r>
            <a:r>
              <a:rPr lang="ru-RU" sz="3200" dirty="0" smtClean="0"/>
              <a:t>.</a:t>
            </a:r>
          </a:p>
          <a:p>
            <a:pPr marL="137160" indent="0">
              <a:buNone/>
            </a:pPr>
            <a:endParaRPr lang="ru-RU" sz="3200" dirty="0" smtClean="0"/>
          </a:p>
          <a:p>
            <a:pPr marL="137160" indent="0">
              <a:buNone/>
            </a:pPr>
            <a:r>
              <a:rPr lang="ru-RU" sz="3200" u="sng" dirty="0"/>
              <a:t>Гипотеза </a:t>
            </a:r>
            <a:r>
              <a:rPr lang="ru-RU" sz="3200" u="sng" dirty="0" smtClean="0"/>
              <a:t>проекта:</a:t>
            </a:r>
            <a:r>
              <a:rPr lang="ru-RU" sz="3200" dirty="0" smtClean="0"/>
              <a:t> Если </a:t>
            </a:r>
            <a:r>
              <a:rPr lang="ru-RU" sz="3200" dirty="0"/>
              <a:t>учащиеся задействованы в выявлениях проблем природы родного края, то у них повысится интерес к решению экологических задачек.</a:t>
            </a:r>
          </a:p>
          <a:p>
            <a:pPr marL="13716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502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Методы исследования 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51520" y="1600200"/>
            <a:ext cx="8435280" cy="4709160"/>
          </a:xfrm>
        </p:spPr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ru-RU" sz="3200" u="sng" dirty="0"/>
              <a:t>Теоретические методы: </a:t>
            </a:r>
            <a:r>
              <a:rPr lang="ru-RU" sz="3200" dirty="0"/>
              <a:t>анализ научной литературы, анализ интернет – источников;</a:t>
            </a:r>
          </a:p>
          <a:p>
            <a:pPr marL="137160" indent="0" algn="ctr">
              <a:buNone/>
            </a:pPr>
            <a:r>
              <a:rPr lang="ru-RU" sz="3200" u="sng" dirty="0" smtClean="0"/>
              <a:t>Эмпирические </a:t>
            </a:r>
            <a:r>
              <a:rPr lang="ru-RU" sz="3200" u="sng" dirty="0"/>
              <a:t>методы: </a:t>
            </a:r>
            <a:r>
              <a:rPr lang="ru-RU" sz="3200" dirty="0"/>
              <a:t>изучение опыта составления задач в классе вместе с одноклассниками, эксперименты по запоминанию фактов, используемых в задачах, наблюдение за реакцией одноклассников в процессе составления авторской задачи.</a:t>
            </a:r>
          </a:p>
          <a:p>
            <a:pPr marL="13716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799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Практическая значимость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ru-RU" sz="3200" dirty="0"/>
              <a:t>Предполагается, что проект  будет содержать  раздел морфологических, экологических сведений и краеведческих фактов о редких видах животных и растений  Республики Татарстан, на основе которых участники проекта  создадут задачи по математике для учеников 3-4 классов.</a:t>
            </a:r>
          </a:p>
        </p:txBody>
      </p:sp>
    </p:spTree>
    <p:extLst>
      <p:ext uri="{BB962C8B-B14F-4D97-AF65-F5344CB8AC3E}">
        <p14:creationId xmlns:p14="http://schemas.microsoft.com/office/powerpoint/2010/main" val="384577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37160" indent="0" algn="ctr">
              <a:buNone/>
            </a:pPr>
            <a:r>
              <a:rPr lang="ru-RU" sz="3100" dirty="0"/>
              <a:t>Результатом и основной составляющей проекта должен стать сборник авторских задач по математике о проблемах природы  Республики Татарстан,  который будет оформлен на бумажном носителе в виде задачника. Такой сборник может в дальнейшем использоваться на уроках математике в 3-4 классах, при закреплении и повторении материала, так же во внеурочной деятельности. </a:t>
            </a:r>
          </a:p>
        </p:txBody>
      </p:sp>
    </p:spTree>
    <p:extLst>
      <p:ext uri="{BB962C8B-B14F-4D97-AF65-F5344CB8AC3E}">
        <p14:creationId xmlns:p14="http://schemas.microsoft.com/office/powerpoint/2010/main" val="288819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Перспективность </a:t>
            </a:r>
            <a:r>
              <a:rPr lang="ru-RU" dirty="0"/>
              <a:t>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137160" indent="0" algn="ctr">
              <a:buNone/>
            </a:pPr>
            <a:r>
              <a:rPr lang="ru-RU" sz="3000" dirty="0"/>
              <a:t>Для проекта предусмотрено отобрать 12 видов редких  животных (включающих 4 вида млекопитающих, 6 птиц, 2 вида пресмыкающихся) 3 вида растений  из Красной книги Республики Татарстан</a:t>
            </a:r>
            <a:r>
              <a:rPr lang="ru-RU" sz="3000" dirty="0" smtClean="0"/>
              <a:t>.</a:t>
            </a:r>
          </a:p>
          <a:p>
            <a:pPr marL="137160" indent="0" algn="ctr">
              <a:buNone/>
            </a:pPr>
            <a:r>
              <a:rPr lang="ru-RU" sz="3000" dirty="0" smtClean="0"/>
              <a:t> </a:t>
            </a:r>
            <a:r>
              <a:rPr lang="ru-RU" sz="3000" dirty="0"/>
              <a:t>Для составления задач должен использоваться материал о фактах исчезновения животных и растений, о причинах сокращения некоторых видов животных и растений.</a:t>
            </a:r>
          </a:p>
          <a:p>
            <a:pPr marL="137160" indent="0" algn="ctr">
              <a:buNone/>
            </a:pPr>
            <a:r>
              <a:rPr lang="ru-RU" sz="3000" dirty="0"/>
              <a:t>Планируется составить не менее 12 задач, содержащие иллюстрации.</a:t>
            </a:r>
          </a:p>
          <a:p>
            <a:pPr marL="137160" indent="0" algn="ctr">
              <a:buNone/>
            </a:pPr>
            <a:r>
              <a:rPr lang="ru-RU" sz="3000" dirty="0"/>
              <a:t>Рекомендуется составить фотохронику работы учащихся над </a:t>
            </a:r>
            <a:r>
              <a:rPr lang="ru-RU" sz="3000" dirty="0" smtClean="0"/>
              <a:t>проектом.</a:t>
            </a:r>
            <a:endParaRPr lang="ru-RU" sz="3000" dirty="0"/>
          </a:p>
          <a:p>
            <a:pPr marL="13716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2002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348880"/>
            <a:ext cx="8229600" cy="1143000"/>
          </a:xfrm>
        </p:spPr>
        <p:txBody>
          <a:bodyPr>
            <a:normAutofit/>
          </a:bodyPr>
          <a:lstStyle/>
          <a:p>
            <a:r>
              <a:rPr lang="ru-RU" sz="4400" dirty="0" smtClean="0"/>
              <a:t>Спасибо за внимание.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349509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25</TotalTime>
  <Words>451</Words>
  <Application>Microsoft Office PowerPoint</Application>
  <PresentationFormat>Экран (4:3)</PresentationFormat>
  <Paragraphs>42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Апекс</vt:lpstr>
      <vt:lpstr>Презентация PowerPoint</vt:lpstr>
      <vt:lpstr>Презентация PowerPoint</vt:lpstr>
      <vt:lpstr>Тема проекта</vt:lpstr>
      <vt:lpstr>Актуальность проекта</vt:lpstr>
      <vt:lpstr>Презентация PowerPoint</vt:lpstr>
      <vt:lpstr>Презентация PowerPoint</vt:lpstr>
      <vt:lpstr>Методы исследования </vt:lpstr>
      <vt:lpstr>Практическая значимость</vt:lpstr>
      <vt:lpstr>Результат</vt:lpstr>
      <vt:lpstr>Перспективность проекта</vt:lpstr>
      <vt:lpstr>Спасибо за внимание.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Император</dc:creator>
  <cp:lastModifiedBy>Император</cp:lastModifiedBy>
  <cp:revision>3</cp:revision>
  <dcterms:created xsi:type="dcterms:W3CDTF">2016-09-28T14:24:24Z</dcterms:created>
  <dcterms:modified xsi:type="dcterms:W3CDTF">2016-09-28T14:49:59Z</dcterms:modified>
</cp:coreProperties>
</file>