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356" r:id="rId2"/>
    <p:sldId id="305" r:id="rId3"/>
    <p:sldId id="397" r:id="rId4"/>
    <p:sldId id="418" r:id="rId5"/>
    <p:sldId id="449" r:id="rId6"/>
    <p:sldId id="450" r:id="rId7"/>
    <p:sldId id="451" r:id="rId8"/>
    <p:sldId id="446" r:id="rId9"/>
    <p:sldId id="447" r:id="rId10"/>
    <p:sldId id="407" r:id="rId11"/>
    <p:sldId id="379" r:id="rId12"/>
    <p:sldId id="444" r:id="rId13"/>
    <p:sldId id="429" r:id="rId14"/>
    <p:sldId id="384" r:id="rId15"/>
    <p:sldId id="452" r:id="rId16"/>
    <p:sldId id="421" r:id="rId17"/>
    <p:sldId id="314" r:id="rId18"/>
    <p:sldId id="427" r:id="rId19"/>
    <p:sldId id="372" r:id="rId20"/>
    <p:sldId id="438" r:id="rId21"/>
    <p:sldId id="44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7C80"/>
    <a:srgbClr val="FF0000"/>
    <a:srgbClr val="00CC00"/>
    <a:srgbClr val="339933"/>
    <a:srgbClr val="996633"/>
    <a:srgbClr val="996600"/>
    <a:srgbClr val="FF9933"/>
    <a:srgbClr val="A5002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6449" autoAdjust="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92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endParaRPr lang="ru-RU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fld id="{E9B6146F-EE6C-4078-9803-47FAC860BA43}" type="datetimeFigureOut">
              <a:rPr lang="ru-RU"/>
              <a:pPr/>
              <a:t>12.03.2017</a:t>
            </a:fld>
            <a:endParaRPr lang="ru-RU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/>
            </a:lvl1pPr>
          </a:lstStyle>
          <a:p>
            <a:endParaRPr lang="ru-RU"/>
          </a:p>
        </p:txBody>
      </p:sp>
      <p:sp>
        <p:nvSpPr>
          <p:cNvPr id="1198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/>
            </a:lvl1pPr>
          </a:lstStyle>
          <a:p>
            <a:fld id="{F7F7C0E6-3D9C-4065-A26A-885EE4C2CC6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524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A7F734E1-9D60-42EC-95F6-59C1D3F986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0193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14D48D-9BC7-4911-A254-C1CBED47E1A1}" type="slidenum">
              <a:rPr lang="ru-RU" smtClean="0"/>
              <a:pPr/>
              <a:t>2</a:t>
            </a:fld>
            <a:endParaRPr lang="ru-RU" dirty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934248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E7696042-560C-401D-BC10-E4F5A6457760}" type="slidenum">
              <a:rPr lang="ru-RU" sz="1200" b="0"/>
              <a:pPr algn="r"/>
              <a:t>3</a:t>
            </a:fld>
            <a:endParaRPr lang="ru-RU" sz="1200" b="0" dirty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174426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Пригласите к компьютеру ученика</a:t>
            </a:r>
          </a:p>
        </p:txBody>
      </p:sp>
    </p:spTree>
    <p:extLst>
      <p:ext uri="{BB962C8B-B14F-4D97-AF65-F5344CB8AC3E}">
        <p14:creationId xmlns:p14="http://schemas.microsoft.com/office/powerpoint/2010/main" val="3720573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7F6999-F2F2-43B8-B264-92B9DA6D082D}" type="slidenum">
              <a:rPr lang="ru-RU" sz="1200" b="0"/>
              <a:pPr algn="r"/>
              <a:t>6</a:t>
            </a:fld>
            <a:endParaRPr lang="ru-RU" sz="1200" b="0"/>
          </a:p>
        </p:txBody>
      </p:sp>
      <p:sp>
        <p:nvSpPr>
          <p:cNvPr id="1536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EB93626-D79D-4240-85A5-8882A3923D9A}" type="slidenum">
              <a:rPr lang="ru-RU" sz="1200" b="0"/>
              <a:pPr algn="r"/>
              <a:t>6</a:t>
            </a:fld>
            <a:endParaRPr lang="ru-RU" sz="1200" b="0"/>
          </a:p>
        </p:txBody>
      </p:sp>
      <p:sp>
        <p:nvSpPr>
          <p:cNvPr id="153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674730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/>
              <a:t>От первого пирога отрезали 3/6 части, от второго – 4/8, от третьего – 2/4. Что вы можете сказать об этих дробях?</a:t>
            </a:r>
          </a:p>
        </p:txBody>
      </p:sp>
    </p:spTree>
    <p:extLst>
      <p:ext uri="{BB962C8B-B14F-4D97-AF65-F5344CB8AC3E}">
        <p14:creationId xmlns:p14="http://schemas.microsoft.com/office/powerpoint/2010/main" val="1800353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F70B00-B9A0-4AF4-AF85-2A48C4EE3F10}" type="slidenum">
              <a:rPr lang="ru-RU"/>
              <a:pPr/>
              <a:t>12</a:t>
            </a:fld>
            <a:endParaRPr lang="ru-RU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11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E1B67E5-9B76-4C3C-B958-6F11A39847B4}" type="slidenum">
              <a:rPr lang="ru-RU" sz="1200" b="0"/>
              <a:pPr algn="r"/>
              <a:t>13</a:t>
            </a:fld>
            <a:endParaRPr lang="ru-RU" sz="1200" b="0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094437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DD34AE4-0B8F-44AD-8B8D-3C97F24611E8}" type="slidenum">
              <a:rPr lang="ru-RU" sz="1200" b="0"/>
              <a:pPr algn="r"/>
              <a:t>16</a:t>
            </a:fld>
            <a:endParaRPr lang="ru-RU" sz="1200" b="0"/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67306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46A762-381B-48B0-A574-4AF49CA48754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4585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20314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CF3AB1-AE87-42F6-9379-5EFCD5DAE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B24A0-F2C8-490D-A0C2-53404D50A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B7FC8-3F07-4C90-A8DC-EC0574C6B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3C6E9-30AE-4A5D-A1E8-81B23AC0AD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BF9D92-227B-455E-85D5-5BCDAC8CE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0F88E1-FC9E-4676-874C-17A8BE31DC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1370E-372B-4A78-957C-FEBEE97EA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89DC2-C781-4C3F-8D26-F4EFD29E25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B0F56-0825-43E1-8E65-60D0FB6C78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62179-EB13-4ACB-8895-868711F98C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1EDF2-17EF-4286-8BD0-72AA2A4AA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1F030-DDBA-4119-A80A-9EC5AE69F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14FC0-0658-4640-BEF1-8F39F10970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AA165-C256-4835-821E-D4FD151DC5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DBBB1-9B85-4D54-9580-3F54E59182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6A43-8ED8-44A0-B706-61A5400BF5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FF99FF"/>
            </a:gs>
            <a:gs pos="50000">
              <a:srgbClr val="FFFFFF"/>
            </a:gs>
            <a:gs pos="100000">
              <a:srgbClr val="00CC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E96584EB-68CB-4EF3-AE05-7FE58BACB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wmf"/><Relationship Id="rId12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jpeg"/><Relationship Id="rId5" Type="http://schemas.openxmlformats.org/officeDocument/2006/relationships/image" Target="../media/image2.wmf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4.wmf"/><Relationship Id="rId4" Type="http://schemas.openxmlformats.org/officeDocument/2006/relationships/image" Target="../media/image15.gi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gif"/><Relationship Id="rId5" Type="http://schemas.openxmlformats.org/officeDocument/2006/relationships/slide" Target="slide14.xml"/><Relationship Id="rId4" Type="http://schemas.openxmlformats.org/officeDocument/2006/relationships/slide" Target="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1043608" y="4797152"/>
            <a:ext cx="74882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Математика пәнінің</a:t>
            </a:r>
            <a:r>
              <a:rPr lang="kk-KZ" sz="2000" i="1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мұғалімі</a:t>
            </a:r>
          </a:p>
          <a:p>
            <a:pPr algn="ctr"/>
            <a:r>
              <a:rPr lang="kk-KZ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Махамбетов Азамат Жанболатович</a:t>
            </a:r>
            <a:endParaRPr lang="kk-KZ" sz="2800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1763997" y="2467167"/>
            <a:ext cx="54721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800" i="1" dirty="0" smtClean="0">
                <a:solidFill>
                  <a:srgbClr val="FF3300"/>
                </a:solidFill>
                <a:latin typeface="Times New Roman" pitchFamily="18" charset="0"/>
              </a:rPr>
              <a:t>Жай бөлшектер. </a:t>
            </a:r>
            <a:endParaRPr lang="ru-RU" sz="4800" i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467544" y="1550956"/>
            <a:ext cx="52562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dirty="0">
                <a:solidFill>
                  <a:srgbClr val="0000FF"/>
                </a:solidFill>
                <a:latin typeface="Times New Roman" pitchFamily="18" charset="0"/>
              </a:rPr>
              <a:t>Сабақ </a:t>
            </a:r>
            <a:r>
              <a:rPr lang="kk-KZ" sz="3600" dirty="0" smtClean="0">
                <a:solidFill>
                  <a:srgbClr val="0000FF"/>
                </a:solidFill>
                <a:latin typeface="Times New Roman" pitchFamily="18" charset="0"/>
              </a:rPr>
              <a:t>тақырыбы:</a:t>
            </a:r>
            <a:endParaRPr lang="ru-RU" sz="3600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351896"/>
            <a:ext cx="5976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i="1" dirty="0" smtClean="0">
                <a:latin typeface="Times New Roman" pitchFamily="18" charset="0"/>
                <a:cs typeface="Times New Roman" pitchFamily="18" charset="0"/>
              </a:rPr>
              <a:t>№77 Асанбай Асқаров атындағы мектеп - лицей 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979898" y="6237312"/>
            <a:ext cx="5256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Шымкент 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қаласы </a:t>
            </a:r>
            <a:endParaRPr lang="kk-KZ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28"/>
          <p:cNvSpPr>
            <a:spLocks noChangeArrowheads="1"/>
          </p:cNvSpPr>
          <p:nvPr/>
        </p:nvSpPr>
        <p:spPr bwMode="auto">
          <a:xfrm>
            <a:off x="-1476672" y="4311099"/>
            <a:ext cx="74882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Сыныбы: 	</a:t>
            </a:r>
            <a:r>
              <a:rPr lang="kk-KZ" sz="2800" i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5 «ж»</a:t>
            </a:r>
            <a:endParaRPr lang="kk-KZ" sz="2800" i="1" dirty="0">
              <a:solidFill>
                <a:srgbClr val="A5002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AutoShape 3"/>
          <p:cNvSpPr>
            <a:spLocks noChangeArrowheads="1"/>
          </p:cNvSpPr>
          <p:nvPr/>
        </p:nvSpPr>
        <p:spPr bwMode="auto">
          <a:xfrm>
            <a:off x="468313" y="1628775"/>
            <a:ext cx="8353425" cy="4824413"/>
          </a:xfrm>
          <a:prstGeom prst="roundRect">
            <a:avLst>
              <a:gd name="adj" fmla="val 5889"/>
            </a:avLst>
          </a:prstGeom>
          <a:gradFill rotWithShape="1">
            <a:gsLst>
              <a:gs pos="0">
                <a:srgbClr val="FEFEBA"/>
              </a:gs>
              <a:gs pos="100000">
                <a:srgbClr val="FEFEBA">
                  <a:gamma/>
                  <a:tint val="60392"/>
                  <a:invGamma/>
                  <a:alpha val="0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latinLnBrk="1">
              <a:defRPr/>
            </a:pPr>
            <a:endParaRPr kumimoji="1" lang="ru-RU" sz="1200" dirty="0">
              <a:effectLst>
                <a:outerShdw blurRad="38100" dist="38100" dir="2700000" algn="tl">
                  <a:srgbClr val="FFFFFF"/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71550" y="476250"/>
            <a:ext cx="7345363" cy="863600"/>
            <a:chOff x="612" y="562"/>
            <a:chExt cx="3175" cy="373"/>
          </a:xfrm>
        </p:grpSpPr>
        <p:sp>
          <p:nvSpPr>
            <p:cNvPr id="5147" name="AutoShape 6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 dirty="0"/>
            </a:p>
          </p:txBody>
        </p:sp>
        <p:grpSp>
          <p:nvGrpSpPr>
            <p:cNvPr id="5148" name="Group 7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57352" name="AutoShape 8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7353" name="AutoShape 9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 dirty="0"/>
              </a:p>
            </p:txBody>
          </p:sp>
        </p:grpSp>
      </p:grpSp>
      <p:sp>
        <p:nvSpPr>
          <p:cNvPr id="5126" name="Rectangle 32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28" name="Rectangle 34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29" name="Rectangle 35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30" name="Rectangle 36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31" name="Rectangle 37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32" name="Rectangle 38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133" name="Rectangle 39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57384" name="AutoShape 40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5145" name="Oval 42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 dirty="0"/>
            </a:p>
          </p:txBody>
        </p:sp>
        <p:sp>
          <p:nvSpPr>
            <p:cNvPr id="57387" name="Oval 43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 dirty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388" name="Text Box 44"/>
          <p:cNvSpPr txBox="1">
            <a:spLocks noChangeArrowheads="1"/>
          </p:cNvSpPr>
          <p:nvPr/>
        </p:nvSpPr>
        <p:spPr bwMode="auto">
          <a:xfrm>
            <a:off x="1476375" y="620713"/>
            <a:ext cx="6696075" cy="102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 sz="4000" i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grpSp>
        <p:nvGrpSpPr>
          <p:cNvPr id="5140" name="Group 47"/>
          <p:cNvGrpSpPr>
            <a:grpSpLocks/>
          </p:cNvGrpSpPr>
          <p:nvPr/>
        </p:nvGrpSpPr>
        <p:grpSpPr bwMode="auto">
          <a:xfrm>
            <a:off x="250825" y="1400175"/>
            <a:ext cx="9221788" cy="5124450"/>
            <a:chOff x="340" y="1377"/>
            <a:chExt cx="1727" cy="1126"/>
          </a:xfrm>
        </p:grpSpPr>
        <p:sp>
          <p:nvSpPr>
            <p:cNvPr id="5143" name="AutoShape 48"/>
            <p:cNvSpPr>
              <a:spLocks noChangeArrowheads="1"/>
            </p:cNvSpPr>
            <p:nvPr/>
          </p:nvSpPr>
          <p:spPr bwMode="auto">
            <a:xfrm>
              <a:off x="340" y="1377"/>
              <a:ext cx="1633" cy="1126"/>
            </a:xfrm>
            <a:prstGeom prst="roundRect">
              <a:avLst>
                <a:gd name="adj" fmla="val 4296"/>
              </a:avLst>
            </a:prstGeom>
            <a:solidFill>
              <a:srgbClr val="CCFFFF">
                <a:alpha val="30196"/>
              </a:srgbClr>
            </a:solidFill>
            <a:ln w="38100" cap="rnd" algn="ctr">
              <a:solidFill>
                <a:srgbClr val="0066FF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 dirty="0"/>
            </a:p>
          </p:txBody>
        </p:sp>
        <p:sp>
          <p:nvSpPr>
            <p:cNvPr id="57397" name="AutoShape 53"/>
            <p:cNvSpPr>
              <a:spLocks noChangeArrowheads="1"/>
            </p:cNvSpPr>
            <p:nvPr/>
          </p:nvSpPr>
          <p:spPr bwMode="auto">
            <a:xfrm flipV="1">
              <a:off x="593" y="1398"/>
              <a:ext cx="1474" cy="10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0000">
                    <a:alpha val="0"/>
                  </a:srgbClr>
                </a:gs>
                <a:gs pos="50000">
                  <a:schemeClr val="bg1">
                    <a:alpha val="40999"/>
                  </a:schemeClr>
                </a:gs>
                <a:gs pos="100000">
                  <a:srgbClr val="000000">
                    <a:alpha val="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rot="10800000" anchor="ctr">
              <a:spAutoFit/>
            </a:bodyPr>
            <a:lstStyle/>
            <a:p>
              <a:pPr>
                <a:defRPr/>
              </a:pPr>
              <a:endParaRPr lang="ru-RU" sz="1800" b="0" dirty="0"/>
            </a:p>
          </p:txBody>
        </p:sp>
      </p:grpSp>
      <p:sp>
        <p:nvSpPr>
          <p:cNvPr id="57399" name="Text Box 55"/>
          <p:cNvSpPr txBox="1">
            <a:spLocks noChangeArrowheads="1"/>
          </p:cNvSpPr>
          <p:nvPr/>
        </p:nvSpPr>
        <p:spPr bwMode="auto">
          <a:xfrm>
            <a:off x="468313" y="975980"/>
            <a:ext cx="8543925" cy="569386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kk-KZ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</a:endParaRPr>
          </a:p>
          <a:p>
            <a:r>
              <a:rPr lang="kk-KZ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</a:t>
            </a:r>
            <a:r>
              <a:rPr lang="kk-KZ" sz="28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Білімділік:</a:t>
            </a:r>
            <a:r>
              <a:rPr lang="kk-KZ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 </a:t>
            </a:r>
            <a:r>
              <a:rPr lang="kk-KZ" i="1" dirty="0" smtClean="0">
                <a:solidFill>
                  <a:srgbClr val="FF0000"/>
                </a:solidFill>
              </a:rPr>
              <a:t>  </a:t>
            </a:r>
            <a:endParaRPr lang="ru-RU" i="1" dirty="0" smtClean="0">
              <a:solidFill>
                <a:srgbClr val="FF0000"/>
              </a:solidFill>
            </a:endParaRPr>
          </a:p>
          <a:p>
            <a:pPr algn="just"/>
            <a:r>
              <a:rPr lang="kk-KZ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Оқушыларға бөлшек сандар, үлестер, бөлшектің алымы мен бөлімі туралы түсінік беру.</a:t>
            </a:r>
          </a:p>
          <a:p>
            <a:r>
              <a:rPr lang="kk-KZ" sz="28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Дамытушылық:</a:t>
            </a:r>
            <a:r>
              <a:rPr lang="kk-KZ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оқушылардың математикалық ойлау қабілетін дамыту және пәнге қызығушылығын арттыру.</a:t>
            </a:r>
            <a:endParaRPr lang="kk-KZ" dirty="0" smtClean="0">
              <a:solidFill>
                <a:schemeClr val="bg1"/>
              </a:solidFill>
            </a:endParaRPr>
          </a:p>
          <a:p>
            <a:r>
              <a:rPr lang="kk-KZ" sz="28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Тәрбиелік:</a:t>
            </a:r>
            <a:r>
              <a:rPr lang="kk-KZ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 Алған білімдеріне жауапкершілікпен  қарауға,  өз мүмкіндігіне  сенуге, үлкен жетістікке  ұмтылуға тәрбиелеу.</a:t>
            </a:r>
            <a:endParaRPr lang="kk-KZ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57465" name="Rectangle 121"/>
          <p:cNvSpPr>
            <a:spLocks noChangeArrowheads="1"/>
          </p:cNvSpPr>
          <p:nvPr/>
        </p:nvSpPr>
        <p:spPr bwMode="auto">
          <a:xfrm>
            <a:off x="2500313" y="428625"/>
            <a:ext cx="48974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</a:pPr>
            <a:r>
              <a:rPr lang="kk-KZ" altLang="ko-KR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Schoolbook" pitchFamily="18" charset="0"/>
              </a:rPr>
              <a:t>Мақсаты</a:t>
            </a:r>
            <a:endParaRPr lang="en-US" altLang="ko-KR" sz="4400" i="1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Schoolbook" pitchFamily="18" charset="0"/>
              <a:ea typeface="굴림" pitchFamily="50" charset="-127"/>
            </a:endParaRPr>
          </a:p>
        </p:txBody>
      </p:sp>
      <p:pic>
        <p:nvPicPr>
          <p:cNvPr id="57389" name="Picture 45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24931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 dirty="0"/>
            </a:p>
          </p:txBody>
        </p:sp>
        <p:grpSp>
          <p:nvGrpSpPr>
            <p:cNvPr id="124932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 dirty="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 dirty="0"/>
              </a:p>
            </p:txBody>
          </p:sp>
        </p:grpSp>
      </p:grpSp>
      <p:sp>
        <p:nvSpPr>
          <p:cNvPr id="12493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3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3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3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3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4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4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4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 dirty="0"/>
          </a:p>
        </p:txBody>
      </p:sp>
      <p:sp>
        <p:nvSpPr>
          <p:cNvPr id="124943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grpSp>
        <p:nvGrpSpPr>
          <p:cNvPr id="12494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2494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 dirty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 dirty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pic>
        <p:nvPicPr>
          <p:cNvPr id="124947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48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3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Қайталау сұрақтары</a:t>
            </a:r>
            <a:endParaRPr lang="ru-RU" sz="36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одзаголовок 27"/>
          <p:cNvSpPr>
            <a:spLocks noGrp="1"/>
          </p:cNvSpPr>
          <p:nvPr>
            <p:ph type="subTitle" idx="4294967295"/>
          </p:nvPr>
        </p:nvSpPr>
        <p:spPr>
          <a:xfrm>
            <a:off x="323850" y="2060575"/>
            <a:ext cx="8034364" cy="371475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Шеңбер деген не?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Дөңгелек деп? 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Диаметр радиустан неше есе ұзын?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Қандай кесінді шеңбердің радиусы деп аталады?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kk-KZ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Жай және құрама сандар дегеніміз?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950" name="Text Box 22"/>
          <p:cNvSpPr txBox="1">
            <a:spLocks noChangeArrowheads="1"/>
          </p:cNvSpPr>
          <p:nvPr/>
        </p:nvSpPr>
        <p:spPr bwMode="auto">
          <a:xfrm>
            <a:off x="2339975" y="1052513"/>
            <a:ext cx="46799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“Кім жылдам?”</a:t>
            </a:r>
            <a:endParaRPr lang="ru-RU" sz="4800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722" name="Group 2"/>
          <p:cNvGrpSpPr>
            <a:grpSpLocks/>
          </p:cNvGrpSpPr>
          <p:nvPr/>
        </p:nvGrpSpPr>
        <p:grpSpPr bwMode="auto">
          <a:xfrm>
            <a:off x="4352925" y="2160588"/>
            <a:ext cx="1933575" cy="1200150"/>
            <a:chOff x="2877" y="1325"/>
            <a:chExt cx="1218" cy="756"/>
          </a:xfrm>
        </p:grpSpPr>
        <p:sp>
          <p:nvSpPr>
            <p:cNvPr id="158723" name="Freeform 3"/>
            <p:cNvSpPr>
              <a:spLocks/>
            </p:cNvSpPr>
            <p:nvPr/>
          </p:nvSpPr>
          <p:spPr bwMode="auto">
            <a:xfrm>
              <a:off x="2877" y="1511"/>
              <a:ext cx="1218" cy="570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1218" y="0"/>
                </a:cxn>
                <a:cxn ang="0">
                  <a:pos x="1218" y="390"/>
                </a:cxn>
                <a:cxn ang="0">
                  <a:pos x="0" y="570"/>
                </a:cxn>
                <a:cxn ang="0">
                  <a:pos x="0" y="180"/>
                </a:cxn>
              </a:cxnLst>
              <a:rect l="0" t="0" r="r" b="b"/>
              <a:pathLst>
                <a:path w="1218" h="570">
                  <a:moveTo>
                    <a:pt x="0" y="180"/>
                  </a:moveTo>
                  <a:lnTo>
                    <a:pt x="1218" y="0"/>
                  </a:lnTo>
                  <a:lnTo>
                    <a:pt x="1218" y="390"/>
                  </a:lnTo>
                  <a:lnTo>
                    <a:pt x="0" y="570"/>
                  </a:lnTo>
                  <a:lnTo>
                    <a:pt x="0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24" name="Freeform 4"/>
            <p:cNvSpPr>
              <a:spLocks/>
            </p:cNvSpPr>
            <p:nvPr/>
          </p:nvSpPr>
          <p:spPr bwMode="auto">
            <a:xfrm>
              <a:off x="2877" y="1325"/>
              <a:ext cx="1218" cy="3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" y="0"/>
                </a:cxn>
                <a:cxn ang="0">
                  <a:pos x="78" y="0"/>
                </a:cxn>
                <a:cxn ang="0">
                  <a:pos x="102" y="0"/>
                </a:cxn>
                <a:cxn ang="0">
                  <a:pos x="126" y="0"/>
                </a:cxn>
                <a:cxn ang="0">
                  <a:pos x="174" y="0"/>
                </a:cxn>
                <a:cxn ang="0">
                  <a:pos x="198" y="0"/>
                </a:cxn>
                <a:cxn ang="0">
                  <a:pos x="222" y="6"/>
                </a:cxn>
                <a:cxn ang="0">
                  <a:pos x="270" y="6"/>
                </a:cxn>
                <a:cxn ang="0">
                  <a:pos x="294" y="6"/>
                </a:cxn>
                <a:cxn ang="0">
                  <a:pos x="318" y="6"/>
                </a:cxn>
                <a:cxn ang="0">
                  <a:pos x="366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62" y="18"/>
                </a:cxn>
                <a:cxn ang="0">
                  <a:pos x="480" y="18"/>
                </a:cxn>
                <a:cxn ang="0">
                  <a:pos x="504" y="24"/>
                </a:cxn>
                <a:cxn ang="0">
                  <a:pos x="552" y="30"/>
                </a:cxn>
                <a:cxn ang="0">
                  <a:pos x="576" y="30"/>
                </a:cxn>
                <a:cxn ang="0">
                  <a:pos x="594" y="30"/>
                </a:cxn>
                <a:cxn ang="0">
                  <a:pos x="642" y="36"/>
                </a:cxn>
                <a:cxn ang="0">
                  <a:pos x="660" y="42"/>
                </a:cxn>
                <a:cxn ang="0">
                  <a:pos x="684" y="42"/>
                </a:cxn>
                <a:cxn ang="0">
                  <a:pos x="726" y="48"/>
                </a:cxn>
                <a:cxn ang="0">
                  <a:pos x="750" y="54"/>
                </a:cxn>
                <a:cxn ang="0">
                  <a:pos x="768" y="60"/>
                </a:cxn>
                <a:cxn ang="0">
                  <a:pos x="810" y="66"/>
                </a:cxn>
                <a:cxn ang="0">
                  <a:pos x="828" y="66"/>
                </a:cxn>
                <a:cxn ang="0">
                  <a:pos x="846" y="72"/>
                </a:cxn>
                <a:cxn ang="0">
                  <a:pos x="888" y="78"/>
                </a:cxn>
                <a:cxn ang="0">
                  <a:pos x="906" y="84"/>
                </a:cxn>
                <a:cxn ang="0">
                  <a:pos x="924" y="90"/>
                </a:cxn>
                <a:cxn ang="0">
                  <a:pos x="960" y="96"/>
                </a:cxn>
                <a:cxn ang="0">
                  <a:pos x="978" y="102"/>
                </a:cxn>
                <a:cxn ang="0">
                  <a:pos x="996" y="108"/>
                </a:cxn>
                <a:cxn ang="0">
                  <a:pos x="1032" y="114"/>
                </a:cxn>
                <a:cxn ang="0">
                  <a:pos x="1050" y="120"/>
                </a:cxn>
                <a:cxn ang="0">
                  <a:pos x="1062" y="126"/>
                </a:cxn>
                <a:cxn ang="0">
                  <a:pos x="1092" y="132"/>
                </a:cxn>
                <a:cxn ang="0">
                  <a:pos x="1110" y="138"/>
                </a:cxn>
                <a:cxn ang="0">
                  <a:pos x="1128" y="144"/>
                </a:cxn>
                <a:cxn ang="0">
                  <a:pos x="1152" y="156"/>
                </a:cxn>
                <a:cxn ang="0">
                  <a:pos x="1170" y="162"/>
                </a:cxn>
                <a:cxn ang="0">
                  <a:pos x="1182" y="168"/>
                </a:cxn>
                <a:cxn ang="0">
                  <a:pos x="1206" y="174"/>
                </a:cxn>
                <a:cxn ang="0">
                  <a:pos x="1218" y="180"/>
                </a:cxn>
                <a:cxn ang="0">
                  <a:pos x="0" y="366"/>
                </a:cxn>
                <a:cxn ang="0">
                  <a:pos x="0" y="0"/>
                </a:cxn>
              </a:cxnLst>
              <a:rect l="0" t="0" r="r" b="b"/>
              <a:pathLst>
                <a:path w="1218" h="366">
                  <a:moveTo>
                    <a:pt x="0" y="0"/>
                  </a:moveTo>
                  <a:lnTo>
                    <a:pt x="24" y="0"/>
                  </a:lnTo>
                  <a:lnTo>
                    <a:pt x="78" y="0"/>
                  </a:lnTo>
                  <a:lnTo>
                    <a:pt x="102" y="0"/>
                  </a:lnTo>
                  <a:lnTo>
                    <a:pt x="126" y="0"/>
                  </a:lnTo>
                  <a:lnTo>
                    <a:pt x="174" y="0"/>
                  </a:lnTo>
                  <a:lnTo>
                    <a:pt x="198" y="0"/>
                  </a:lnTo>
                  <a:lnTo>
                    <a:pt x="222" y="6"/>
                  </a:lnTo>
                  <a:lnTo>
                    <a:pt x="270" y="6"/>
                  </a:lnTo>
                  <a:lnTo>
                    <a:pt x="294" y="6"/>
                  </a:lnTo>
                  <a:lnTo>
                    <a:pt x="318" y="6"/>
                  </a:lnTo>
                  <a:lnTo>
                    <a:pt x="366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62" y="18"/>
                  </a:lnTo>
                  <a:lnTo>
                    <a:pt x="480" y="18"/>
                  </a:lnTo>
                  <a:lnTo>
                    <a:pt x="504" y="24"/>
                  </a:lnTo>
                  <a:lnTo>
                    <a:pt x="552" y="30"/>
                  </a:lnTo>
                  <a:lnTo>
                    <a:pt x="576" y="30"/>
                  </a:lnTo>
                  <a:lnTo>
                    <a:pt x="594" y="30"/>
                  </a:lnTo>
                  <a:lnTo>
                    <a:pt x="642" y="36"/>
                  </a:lnTo>
                  <a:lnTo>
                    <a:pt x="660" y="42"/>
                  </a:lnTo>
                  <a:lnTo>
                    <a:pt x="684" y="42"/>
                  </a:lnTo>
                  <a:lnTo>
                    <a:pt x="726" y="48"/>
                  </a:lnTo>
                  <a:lnTo>
                    <a:pt x="750" y="54"/>
                  </a:lnTo>
                  <a:lnTo>
                    <a:pt x="768" y="60"/>
                  </a:lnTo>
                  <a:lnTo>
                    <a:pt x="810" y="66"/>
                  </a:lnTo>
                  <a:lnTo>
                    <a:pt x="828" y="66"/>
                  </a:lnTo>
                  <a:lnTo>
                    <a:pt x="846" y="72"/>
                  </a:lnTo>
                  <a:lnTo>
                    <a:pt x="888" y="78"/>
                  </a:lnTo>
                  <a:lnTo>
                    <a:pt x="906" y="84"/>
                  </a:lnTo>
                  <a:lnTo>
                    <a:pt x="924" y="90"/>
                  </a:lnTo>
                  <a:lnTo>
                    <a:pt x="960" y="96"/>
                  </a:lnTo>
                  <a:lnTo>
                    <a:pt x="978" y="102"/>
                  </a:lnTo>
                  <a:lnTo>
                    <a:pt x="996" y="108"/>
                  </a:lnTo>
                  <a:lnTo>
                    <a:pt x="1032" y="114"/>
                  </a:lnTo>
                  <a:lnTo>
                    <a:pt x="1050" y="120"/>
                  </a:lnTo>
                  <a:lnTo>
                    <a:pt x="1062" y="126"/>
                  </a:lnTo>
                  <a:lnTo>
                    <a:pt x="1092" y="132"/>
                  </a:lnTo>
                  <a:lnTo>
                    <a:pt x="1110" y="138"/>
                  </a:lnTo>
                  <a:lnTo>
                    <a:pt x="1128" y="144"/>
                  </a:lnTo>
                  <a:lnTo>
                    <a:pt x="1152" y="156"/>
                  </a:lnTo>
                  <a:lnTo>
                    <a:pt x="1170" y="162"/>
                  </a:lnTo>
                  <a:lnTo>
                    <a:pt x="1182" y="168"/>
                  </a:lnTo>
                  <a:lnTo>
                    <a:pt x="1206" y="174"/>
                  </a:lnTo>
                  <a:lnTo>
                    <a:pt x="1218" y="180"/>
                  </a:lnTo>
                  <a:lnTo>
                    <a:pt x="0" y="36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25" name="Group 5"/>
          <p:cNvGrpSpPr>
            <a:grpSpLocks/>
          </p:cNvGrpSpPr>
          <p:nvPr/>
        </p:nvGrpSpPr>
        <p:grpSpPr bwMode="auto">
          <a:xfrm>
            <a:off x="2430463" y="2149475"/>
            <a:ext cx="1933575" cy="1200150"/>
            <a:chOff x="1299" y="1325"/>
            <a:chExt cx="1218" cy="756"/>
          </a:xfrm>
        </p:grpSpPr>
        <p:sp>
          <p:nvSpPr>
            <p:cNvPr id="158726" name="Freeform 6"/>
            <p:cNvSpPr>
              <a:spLocks/>
            </p:cNvSpPr>
            <p:nvPr/>
          </p:nvSpPr>
          <p:spPr bwMode="auto">
            <a:xfrm>
              <a:off x="1299" y="1511"/>
              <a:ext cx="1218" cy="570"/>
            </a:xfrm>
            <a:custGeom>
              <a:avLst/>
              <a:gdLst/>
              <a:ahLst/>
              <a:cxnLst>
                <a:cxn ang="0">
                  <a:pos x="1218" y="180"/>
                </a:cxn>
                <a:cxn ang="0">
                  <a:pos x="0" y="0"/>
                </a:cxn>
                <a:cxn ang="0">
                  <a:pos x="0" y="390"/>
                </a:cxn>
                <a:cxn ang="0">
                  <a:pos x="1218" y="570"/>
                </a:cxn>
                <a:cxn ang="0">
                  <a:pos x="1218" y="180"/>
                </a:cxn>
              </a:cxnLst>
              <a:rect l="0" t="0" r="r" b="b"/>
              <a:pathLst>
                <a:path w="1218" h="570">
                  <a:moveTo>
                    <a:pt x="1218" y="180"/>
                  </a:moveTo>
                  <a:lnTo>
                    <a:pt x="0" y="0"/>
                  </a:lnTo>
                  <a:lnTo>
                    <a:pt x="0" y="390"/>
                  </a:lnTo>
                  <a:lnTo>
                    <a:pt x="1218" y="570"/>
                  </a:lnTo>
                  <a:lnTo>
                    <a:pt x="1218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27" name="Freeform 7"/>
            <p:cNvSpPr>
              <a:spLocks/>
            </p:cNvSpPr>
            <p:nvPr/>
          </p:nvSpPr>
          <p:spPr bwMode="auto">
            <a:xfrm>
              <a:off x="1299" y="1325"/>
              <a:ext cx="1218" cy="366"/>
            </a:xfrm>
            <a:custGeom>
              <a:avLst/>
              <a:gdLst/>
              <a:ahLst/>
              <a:cxnLst>
                <a:cxn ang="0">
                  <a:pos x="0" y="180"/>
                </a:cxn>
                <a:cxn ang="0">
                  <a:pos x="12" y="174"/>
                </a:cxn>
                <a:cxn ang="0">
                  <a:pos x="42" y="168"/>
                </a:cxn>
                <a:cxn ang="0">
                  <a:pos x="54" y="162"/>
                </a:cxn>
                <a:cxn ang="0">
                  <a:pos x="66" y="156"/>
                </a:cxn>
                <a:cxn ang="0">
                  <a:pos x="96" y="144"/>
                </a:cxn>
                <a:cxn ang="0">
                  <a:pos x="108" y="138"/>
                </a:cxn>
                <a:cxn ang="0">
                  <a:pos x="126" y="132"/>
                </a:cxn>
                <a:cxn ang="0">
                  <a:pos x="156" y="126"/>
                </a:cxn>
                <a:cxn ang="0">
                  <a:pos x="174" y="120"/>
                </a:cxn>
                <a:cxn ang="0">
                  <a:pos x="192" y="114"/>
                </a:cxn>
                <a:cxn ang="0">
                  <a:pos x="222" y="108"/>
                </a:cxn>
                <a:cxn ang="0">
                  <a:pos x="240" y="102"/>
                </a:cxn>
                <a:cxn ang="0">
                  <a:pos x="258" y="96"/>
                </a:cxn>
                <a:cxn ang="0">
                  <a:pos x="294" y="90"/>
                </a:cxn>
                <a:cxn ang="0">
                  <a:pos x="318" y="84"/>
                </a:cxn>
                <a:cxn ang="0">
                  <a:pos x="336" y="78"/>
                </a:cxn>
                <a:cxn ang="0">
                  <a:pos x="372" y="72"/>
                </a:cxn>
                <a:cxn ang="0">
                  <a:pos x="390" y="66"/>
                </a:cxn>
                <a:cxn ang="0">
                  <a:pos x="414" y="66"/>
                </a:cxn>
                <a:cxn ang="0">
                  <a:pos x="456" y="60"/>
                </a:cxn>
                <a:cxn ang="0">
                  <a:pos x="474" y="54"/>
                </a:cxn>
                <a:cxn ang="0">
                  <a:pos x="492" y="48"/>
                </a:cxn>
                <a:cxn ang="0">
                  <a:pos x="540" y="42"/>
                </a:cxn>
                <a:cxn ang="0">
                  <a:pos x="558" y="42"/>
                </a:cxn>
                <a:cxn ang="0">
                  <a:pos x="582" y="36"/>
                </a:cxn>
                <a:cxn ang="0">
                  <a:pos x="624" y="30"/>
                </a:cxn>
                <a:cxn ang="0">
                  <a:pos x="648" y="30"/>
                </a:cxn>
                <a:cxn ang="0">
                  <a:pos x="672" y="30"/>
                </a:cxn>
                <a:cxn ang="0">
                  <a:pos x="714" y="24"/>
                </a:cxn>
                <a:cxn ang="0">
                  <a:pos x="738" y="18"/>
                </a:cxn>
                <a:cxn ang="0">
                  <a:pos x="762" y="18"/>
                </a:cxn>
                <a:cxn ang="0">
                  <a:pos x="810" y="12"/>
                </a:cxn>
                <a:cxn ang="0">
                  <a:pos x="834" y="12"/>
                </a:cxn>
                <a:cxn ang="0">
                  <a:pos x="858" y="12"/>
                </a:cxn>
                <a:cxn ang="0">
                  <a:pos x="900" y="6"/>
                </a:cxn>
                <a:cxn ang="0">
                  <a:pos x="924" y="6"/>
                </a:cxn>
                <a:cxn ang="0">
                  <a:pos x="954" y="6"/>
                </a:cxn>
                <a:cxn ang="0">
                  <a:pos x="1002" y="6"/>
                </a:cxn>
                <a:cxn ang="0">
                  <a:pos x="1026" y="0"/>
                </a:cxn>
                <a:cxn ang="0">
                  <a:pos x="1050" y="0"/>
                </a:cxn>
                <a:cxn ang="0">
                  <a:pos x="1098" y="0"/>
                </a:cxn>
                <a:cxn ang="0">
                  <a:pos x="1122" y="0"/>
                </a:cxn>
                <a:cxn ang="0">
                  <a:pos x="1146" y="0"/>
                </a:cxn>
                <a:cxn ang="0">
                  <a:pos x="1194" y="0"/>
                </a:cxn>
                <a:cxn ang="0">
                  <a:pos x="1218" y="0"/>
                </a:cxn>
                <a:cxn ang="0">
                  <a:pos x="1218" y="366"/>
                </a:cxn>
                <a:cxn ang="0">
                  <a:pos x="0" y="180"/>
                </a:cxn>
              </a:cxnLst>
              <a:rect l="0" t="0" r="r" b="b"/>
              <a:pathLst>
                <a:path w="1218" h="366">
                  <a:moveTo>
                    <a:pt x="0" y="180"/>
                  </a:moveTo>
                  <a:lnTo>
                    <a:pt x="12" y="174"/>
                  </a:lnTo>
                  <a:lnTo>
                    <a:pt x="42" y="168"/>
                  </a:lnTo>
                  <a:lnTo>
                    <a:pt x="54" y="162"/>
                  </a:lnTo>
                  <a:lnTo>
                    <a:pt x="66" y="156"/>
                  </a:lnTo>
                  <a:lnTo>
                    <a:pt x="96" y="144"/>
                  </a:lnTo>
                  <a:lnTo>
                    <a:pt x="108" y="138"/>
                  </a:lnTo>
                  <a:lnTo>
                    <a:pt x="126" y="132"/>
                  </a:lnTo>
                  <a:lnTo>
                    <a:pt x="156" y="126"/>
                  </a:lnTo>
                  <a:lnTo>
                    <a:pt x="174" y="120"/>
                  </a:lnTo>
                  <a:lnTo>
                    <a:pt x="192" y="114"/>
                  </a:lnTo>
                  <a:lnTo>
                    <a:pt x="222" y="108"/>
                  </a:lnTo>
                  <a:lnTo>
                    <a:pt x="240" y="102"/>
                  </a:lnTo>
                  <a:lnTo>
                    <a:pt x="258" y="96"/>
                  </a:lnTo>
                  <a:lnTo>
                    <a:pt x="294" y="90"/>
                  </a:lnTo>
                  <a:lnTo>
                    <a:pt x="318" y="84"/>
                  </a:lnTo>
                  <a:lnTo>
                    <a:pt x="336" y="78"/>
                  </a:lnTo>
                  <a:lnTo>
                    <a:pt x="372" y="72"/>
                  </a:lnTo>
                  <a:lnTo>
                    <a:pt x="390" y="66"/>
                  </a:lnTo>
                  <a:lnTo>
                    <a:pt x="414" y="66"/>
                  </a:lnTo>
                  <a:lnTo>
                    <a:pt x="456" y="60"/>
                  </a:lnTo>
                  <a:lnTo>
                    <a:pt x="474" y="54"/>
                  </a:lnTo>
                  <a:lnTo>
                    <a:pt x="492" y="48"/>
                  </a:lnTo>
                  <a:lnTo>
                    <a:pt x="540" y="42"/>
                  </a:lnTo>
                  <a:lnTo>
                    <a:pt x="558" y="42"/>
                  </a:lnTo>
                  <a:lnTo>
                    <a:pt x="582" y="36"/>
                  </a:lnTo>
                  <a:lnTo>
                    <a:pt x="624" y="30"/>
                  </a:lnTo>
                  <a:lnTo>
                    <a:pt x="648" y="30"/>
                  </a:lnTo>
                  <a:lnTo>
                    <a:pt x="672" y="30"/>
                  </a:lnTo>
                  <a:lnTo>
                    <a:pt x="714" y="24"/>
                  </a:lnTo>
                  <a:lnTo>
                    <a:pt x="738" y="18"/>
                  </a:lnTo>
                  <a:lnTo>
                    <a:pt x="762" y="18"/>
                  </a:lnTo>
                  <a:lnTo>
                    <a:pt x="810" y="12"/>
                  </a:lnTo>
                  <a:lnTo>
                    <a:pt x="834" y="12"/>
                  </a:lnTo>
                  <a:lnTo>
                    <a:pt x="858" y="12"/>
                  </a:lnTo>
                  <a:lnTo>
                    <a:pt x="900" y="6"/>
                  </a:lnTo>
                  <a:lnTo>
                    <a:pt x="924" y="6"/>
                  </a:lnTo>
                  <a:lnTo>
                    <a:pt x="954" y="6"/>
                  </a:lnTo>
                  <a:lnTo>
                    <a:pt x="1002" y="6"/>
                  </a:lnTo>
                  <a:lnTo>
                    <a:pt x="1026" y="0"/>
                  </a:lnTo>
                  <a:lnTo>
                    <a:pt x="1050" y="0"/>
                  </a:lnTo>
                  <a:lnTo>
                    <a:pt x="1098" y="0"/>
                  </a:lnTo>
                  <a:lnTo>
                    <a:pt x="1122" y="0"/>
                  </a:lnTo>
                  <a:lnTo>
                    <a:pt x="1146" y="0"/>
                  </a:lnTo>
                  <a:lnTo>
                    <a:pt x="1194" y="0"/>
                  </a:lnTo>
                  <a:lnTo>
                    <a:pt x="1218" y="0"/>
                  </a:lnTo>
                  <a:lnTo>
                    <a:pt x="1218" y="366"/>
                  </a:lnTo>
                  <a:lnTo>
                    <a:pt x="0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28" name="Group 8"/>
          <p:cNvGrpSpPr>
            <a:grpSpLocks/>
          </p:cNvGrpSpPr>
          <p:nvPr/>
        </p:nvGrpSpPr>
        <p:grpSpPr bwMode="auto">
          <a:xfrm>
            <a:off x="4357688" y="2432050"/>
            <a:ext cx="2238375" cy="1200150"/>
            <a:chOff x="3051" y="1583"/>
            <a:chExt cx="1410" cy="756"/>
          </a:xfrm>
        </p:grpSpPr>
        <p:sp>
          <p:nvSpPr>
            <p:cNvPr id="158729" name="Freeform 9"/>
            <p:cNvSpPr>
              <a:spLocks/>
            </p:cNvSpPr>
            <p:nvPr/>
          </p:nvSpPr>
          <p:spPr bwMode="auto">
            <a:xfrm>
              <a:off x="4269" y="1769"/>
              <a:ext cx="192" cy="57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92" y="6"/>
                </a:cxn>
                <a:cxn ang="0">
                  <a:pos x="186" y="18"/>
                </a:cxn>
                <a:cxn ang="0">
                  <a:pos x="186" y="24"/>
                </a:cxn>
                <a:cxn ang="0">
                  <a:pos x="186" y="30"/>
                </a:cxn>
                <a:cxn ang="0">
                  <a:pos x="180" y="36"/>
                </a:cxn>
                <a:cxn ang="0">
                  <a:pos x="174" y="48"/>
                </a:cxn>
                <a:cxn ang="0">
                  <a:pos x="174" y="54"/>
                </a:cxn>
                <a:cxn ang="0">
                  <a:pos x="168" y="60"/>
                </a:cxn>
                <a:cxn ang="0">
                  <a:pos x="162" y="66"/>
                </a:cxn>
                <a:cxn ang="0">
                  <a:pos x="156" y="78"/>
                </a:cxn>
                <a:cxn ang="0">
                  <a:pos x="150" y="90"/>
                </a:cxn>
                <a:cxn ang="0">
                  <a:pos x="144" y="96"/>
                </a:cxn>
                <a:cxn ang="0">
                  <a:pos x="138" y="102"/>
                </a:cxn>
                <a:cxn ang="0">
                  <a:pos x="120" y="114"/>
                </a:cxn>
                <a:cxn ang="0">
                  <a:pos x="114" y="120"/>
                </a:cxn>
                <a:cxn ang="0">
                  <a:pos x="108" y="126"/>
                </a:cxn>
                <a:cxn ang="0">
                  <a:pos x="96" y="132"/>
                </a:cxn>
                <a:cxn ang="0">
                  <a:pos x="78" y="144"/>
                </a:cxn>
                <a:cxn ang="0">
                  <a:pos x="66" y="150"/>
                </a:cxn>
                <a:cxn ang="0">
                  <a:pos x="60" y="156"/>
                </a:cxn>
                <a:cxn ang="0">
                  <a:pos x="48" y="156"/>
                </a:cxn>
                <a:cxn ang="0">
                  <a:pos x="24" y="168"/>
                </a:cxn>
                <a:cxn ang="0">
                  <a:pos x="12" y="174"/>
                </a:cxn>
                <a:cxn ang="0">
                  <a:pos x="0" y="180"/>
                </a:cxn>
                <a:cxn ang="0">
                  <a:pos x="0" y="570"/>
                </a:cxn>
                <a:cxn ang="0">
                  <a:pos x="12" y="564"/>
                </a:cxn>
                <a:cxn ang="0">
                  <a:pos x="24" y="558"/>
                </a:cxn>
                <a:cxn ang="0">
                  <a:pos x="48" y="546"/>
                </a:cxn>
                <a:cxn ang="0">
                  <a:pos x="60" y="546"/>
                </a:cxn>
                <a:cxn ang="0">
                  <a:pos x="66" y="540"/>
                </a:cxn>
                <a:cxn ang="0">
                  <a:pos x="78" y="534"/>
                </a:cxn>
                <a:cxn ang="0">
                  <a:pos x="96" y="522"/>
                </a:cxn>
                <a:cxn ang="0">
                  <a:pos x="108" y="516"/>
                </a:cxn>
                <a:cxn ang="0">
                  <a:pos x="114" y="510"/>
                </a:cxn>
                <a:cxn ang="0">
                  <a:pos x="120" y="504"/>
                </a:cxn>
                <a:cxn ang="0">
                  <a:pos x="138" y="492"/>
                </a:cxn>
                <a:cxn ang="0">
                  <a:pos x="144" y="486"/>
                </a:cxn>
                <a:cxn ang="0">
                  <a:pos x="150" y="480"/>
                </a:cxn>
                <a:cxn ang="0">
                  <a:pos x="156" y="468"/>
                </a:cxn>
                <a:cxn ang="0">
                  <a:pos x="162" y="456"/>
                </a:cxn>
                <a:cxn ang="0">
                  <a:pos x="168" y="450"/>
                </a:cxn>
                <a:cxn ang="0">
                  <a:pos x="174" y="444"/>
                </a:cxn>
                <a:cxn ang="0">
                  <a:pos x="174" y="438"/>
                </a:cxn>
                <a:cxn ang="0">
                  <a:pos x="180" y="426"/>
                </a:cxn>
                <a:cxn ang="0">
                  <a:pos x="186" y="420"/>
                </a:cxn>
                <a:cxn ang="0">
                  <a:pos x="186" y="414"/>
                </a:cxn>
                <a:cxn ang="0">
                  <a:pos x="186" y="408"/>
                </a:cxn>
                <a:cxn ang="0">
                  <a:pos x="192" y="396"/>
                </a:cxn>
                <a:cxn ang="0">
                  <a:pos x="192" y="390"/>
                </a:cxn>
                <a:cxn ang="0">
                  <a:pos x="192" y="0"/>
                </a:cxn>
              </a:cxnLst>
              <a:rect l="0" t="0" r="r" b="b"/>
              <a:pathLst>
                <a:path w="192" h="570">
                  <a:moveTo>
                    <a:pt x="192" y="0"/>
                  </a:moveTo>
                  <a:lnTo>
                    <a:pt x="192" y="6"/>
                  </a:lnTo>
                  <a:lnTo>
                    <a:pt x="186" y="18"/>
                  </a:lnTo>
                  <a:lnTo>
                    <a:pt x="186" y="24"/>
                  </a:lnTo>
                  <a:lnTo>
                    <a:pt x="186" y="30"/>
                  </a:lnTo>
                  <a:lnTo>
                    <a:pt x="180" y="36"/>
                  </a:lnTo>
                  <a:lnTo>
                    <a:pt x="174" y="48"/>
                  </a:lnTo>
                  <a:lnTo>
                    <a:pt x="174" y="54"/>
                  </a:lnTo>
                  <a:lnTo>
                    <a:pt x="168" y="60"/>
                  </a:lnTo>
                  <a:lnTo>
                    <a:pt x="162" y="66"/>
                  </a:lnTo>
                  <a:lnTo>
                    <a:pt x="156" y="78"/>
                  </a:lnTo>
                  <a:lnTo>
                    <a:pt x="150" y="90"/>
                  </a:lnTo>
                  <a:lnTo>
                    <a:pt x="144" y="96"/>
                  </a:lnTo>
                  <a:lnTo>
                    <a:pt x="138" y="102"/>
                  </a:lnTo>
                  <a:lnTo>
                    <a:pt x="120" y="114"/>
                  </a:lnTo>
                  <a:lnTo>
                    <a:pt x="114" y="120"/>
                  </a:lnTo>
                  <a:lnTo>
                    <a:pt x="108" y="126"/>
                  </a:lnTo>
                  <a:lnTo>
                    <a:pt x="96" y="132"/>
                  </a:lnTo>
                  <a:lnTo>
                    <a:pt x="78" y="144"/>
                  </a:lnTo>
                  <a:lnTo>
                    <a:pt x="66" y="150"/>
                  </a:lnTo>
                  <a:lnTo>
                    <a:pt x="60" y="156"/>
                  </a:lnTo>
                  <a:lnTo>
                    <a:pt x="48" y="156"/>
                  </a:lnTo>
                  <a:lnTo>
                    <a:pt x="24" y="168"/>
                  </a:lnTo>
                  <a:lnTo>
                    <a:pt x="12" y="174"/>
                  </a:lnTo>
                  <a:lnTo>
                    <a:pt x="0" y="180"/>
                  </a:lnTo>
                  <a:lnTo>
                    <a:pt x="0" y="570"/>
                  </a:lnTo>
                  <a:lnTo>
                    <a:pt x="12" y="564"/>
                  </a:lnTo>
                  <a:lnTo>
                    <a:pt x="24" y="558"/>
                  </a:lnTo>
                  <a:lnTo>
                    <a:pt x="48" y="546"/>
                  </a:lnTo>
                  <a:lnTo>
                    <a:pt x="60" y="546"/>
                  </a:lnTo>
                  <a:lnTo>
                    <a:pt x="66" y="540"/>
                  </a:lnTo>
                  <a:lnTo>
                    <a:pt x="78" y="534"/>
                  </a:lnTo>
                  <a:lnTo>
                    <a:pt x="96" y="522"/>
                  </a:lnTo>
                  <a:lnTo>
                    <a:pt x="108" y="516"/>
                  </a:lnTo>
                  <a:lnTo>
                    <a:pt x="114" y="510"/>
                  </a:lnTo>
                  <a:lnTo>
                    <a:pt x="120" y="504"/>
                  </a:lnTo>
                  <a:lnTo>
                    <a:pt x="138" y="492"/>
                  </a:lnTo>
                  <a:lnTo>
                    <a:pt x="144" y="486"/>
                  </a:lnTo>
                  <a:lnTo>
                    <a:pt x="150" y="480"/>
                  </a:lnTo>
                  <a:lnTo>
                    <a:pt x="156" y="468"/>
                  </a:lnTo>
                  <a:lnTo>
                    <a:pt x="162" y="456"/>
                  </a:lnTo>
                  <a:lnTo>
                    <a:pt x="168" y="450"/>
                  </a:lnTo>
                  <a:lnTo>
                    <a:pt x="174" y="444"/>
                  </a:lnTo>
                  <a:lnTo>
                    <a:pt x="174" y="438"/>
                  </a:lnTo>
                  <a:lnTo>
                    <a:pt x="180" y="426"/>
                  </a:lnTo>
                  <a:lnTo>
                    <a:pt x="186" y="420"/>
                  </a:lnTo>
                  <a:lnTo>
                    <a:pt x="186" y="414"/>
                  </a:lnTo>
                  <a:lnTo>
                    <a:pt x="186" y="408"/>
                  </a:lnTo>
                  <a:lnTo>
                    <a:pt x="192" y="396"/>
                  </a:lnTo>
                  <a:lnTo>
                    <a:pt x="192" y="390"/>
                  </a:lnTo>
                  <a:lnTo>
                    <a:pt x="192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30" name="Freeform 10"/>
            <p:cNvSpPr>
              <a:spLocks/>
            </p:cNvSpPr>
            <p:nvPr/>
          </p:nvSpPr>
          <p:spPr bwMode="auto">
            <a:xfrm>
              <a:off x="3051" y="1769"/>
              <a:ext cx="1218" cy="5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18" y="180"/>
                </a:cxn>
                <a:cxn ang="0">
                  <a:pos x="1218" y="570"/>
                </a:cxn>
                <a:cxn ang="0">
                  <a:pos x="0" y="390"/>
                </a:cxn>
                <a:cxn ang="0">
                  <a:pos x="0" y="0"/>
                </a:cxn>
              </a:cxnLst>
              <a:rect l="0" t="0" r="r" b="b"/>
              <a:pathLst>
                <a:path w="1218" h="570">
                  <a:moveTo>
                    <a:pt x="0" y="0"/>
                  </a:moveTo>
                  <a:lnTo>
                    <a:pt x="1218" y="180"/>
                  </a:lnTo>
                  <a:lnTo>
                    <a:pt x="1218" y="570"/>
                  </a:lnTo>
                  <a:lnTo>
                    <a:pt x="0" y="39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31" name="Freeform 11"/>
            <p:cNvSpPr>
              <a:spLocks/>
            </p:cNvSpPr>
            <p:nvPr/>
          </p:nvSpPr>
          <p:spPr bwMode="auto">
            <a:xfrm>
              <a:off x="3051" y="1583"/>
              <a:ext cx="1410" cy="366"/>
            </a:xfrm>
            <a:custGeom>
              <a:avLst/>
              <a:gdLst/>
              <a:ahLst/>
              <a:cxnLst>
                <a:cxn ang="0">
                  <a:pos x="1218" y="0"/>
                </a:cxn>
                <a:cxn ang="0">
                  <a:pos x="1230" y="6"/>
                </a:cxn>
                <a:cxn ang="0">
                  <a:pos x="1254" y="18"/>
                </a:cxn>
                <a:cxn ang="0">
                  <a:pos x="1266" y="24"/>
                </a:cxn>
                <a:cxn ang="0">
                  <a:pos x="1278" y="30"/>
                </a:cxn>
                <a:cxn ang="0">
                  <a:pos x="1296" y="42"/>
                </a:cxn>
                <a:cxn ang="0">
                  <a:pos x="1308" y="48"/>
                </a:cxn>
                <a:cxn ang="0">
                  <a:pos x="1314" y="54"/>
                </a:cxn>
                <a:cxn ang="0">
                  <a:pos x="1332" y="66"/>
                </a:cxn>
                <a:cxn ang="0">
                  <a:pos x="1338" y="72"/>
                </a:cxn>
                <a:cxn ang="0">
                  <a:pos x="1350" y="78"/>
                </a:cxn>
                <a:cxn ang="0">
                  <a:pos x="1362" y="90"/>
                </a:cxn>
                <a:cxn ang="0">
                  <a:pos x="1368" y="96"/>
                </a:cxn>
                <a:cxn ang="0">
                  <a:pos x="1374" y="102"/>
                </a:cxn>
                <a:cxn ang="0">
                  <a:pos x="1380" y="114"/>
                </a:cxn>
                <a:cxn ang="0">
                  <a:pos x="1386" y="120"/>
                </a:cxn>
                <a:cxn ang="0">
                  <a:pos x="1392" y="126"/>
                </a:cxn>
                <a:cxn ang="0">
                  <a:pos x="1398" y="138"/>
                </a:cxn>
                <a:cxn ang="0">
                  <a:pos x="1398" y="144"/>
                </a:cxn>
                <a:cxn ang="0">
                  <a:pos x="1404" y="150"/>
                </a:cxn>
                <a:cxn ang="0">
                  <a:pos x="1404" y="168"/>
                </a:cxn>
                <a:cxn ang="0">
                  <a:pos x="1410" y="174"/>
                </a:cxn>
                <a:cxn ang="0">
                  <a:pos x="1410" y="180"/>
                </a:cxn>
                <a:cxn ang="0">
                  <a:pos x="1410" y="192"/>
                </a:cxn>
                <a:cxn ang="0">
                  <a:pos x="1410" y="198"/>
                </a:cxn>
                <a:cxn ang="0">
                  <a:pos x="1404" y="204"/>
                </a:cxn>
                <a:cxn ang="0">
                  <a:pos x="1404" y="216"/>
                </a:cxn>
                <a:cxn ang="0">
                  <a:pos x="1398" y="222"/>
                </a:cxn>
                <a:cxn ang="0">
                  <a:pos x="1398" y="228"/>
                </a:cxn>
                <a:cxn ang="0">
                  <a:pos x="1392" y="240"/>
                </a:cxn>
                <a:cxn ang="0">
                  <a:pos x="1386" y="246"/>
                </a:cxn>
                <a:cxn ang="0">
                  <a:pos x="1380" y="252"/>
                </a:cxn>
                <a:cxn ang="0">
                  <a:pos x="1374" y="264"/>
                </a:cxn>
                <a:cxn ang="0">
                  <a:pos x="1368" y="276"/>
                </a:cxn>
                <a:cxn ang="0">
                  <a:pos x="1362" y="282"/>
                </a:cxn>
                <a:cxn ang="0">
                  <a:pos x="1350" y="294"/>
                </a:cxn>
                <a:cxn ang="0">
                  <a:pos x="1338" y="300"/>
                </a:cxn>
                <a:cxn ang="0">
                  <a:pos x="1332" y="306"/>
                </a:cxn>
                <a:cxn ang="0">
                  <a:pos x="1314" y="318"/>
                </a:cxn>
                <a:cxn ang="0">
                  <a:pos x="1308" y="324"/>
                </a:cxn>
                <a:cxn ang="0">
                  <a:pos x="1296" y="330"/>
                </a:cxn>
                <a:cxn ang="0">
                  <a:pos x="1278" y="342"/>
                </a:cxn>
                <a:cxn ang="0">
                  <a:pos x="1266" y="342"/>
                </a:cxn>
                <a:cxn ang="0">
                  <a:pos x="1254" y="348"/>
                </a:cxn>
                <a:cxn ang="0">
                  <a:pos x="1230" y="360"/>
                </a:cxn>
                <a:cxn ang="0">
                  <a:pos x="1218" y="366"/>
                </a:cxn>
                <a:cxn ang="0">
                  <a:pos x="0" y="186"/>
                </a:cxn>
                <a:cxn ang="0">
                  <a:pos x="1218" y="0"/>
                </a:cxn>
              </a:cxnLst>
              <a:rect l="0" t="0" r="r" b="b"/>
              <a:pathLst>
                <a:path w="1410" h="366">
                  <a:moveTo>
                    <a:pt x="1218" y="0"/>
                  </a:moveTo>
                  <a:lnTo>
                    <a:pt x="1230" y="6"/>
                  </a:lnTo>
                  <a:lnTo>
                    <a:pt x="1254" y="18"/>
                  </a:lnTo>
                  <a:lnTo>
                    <a:pt x="1266" y="24"/>
                  </a:lnTo>
                  <a:lnTo>
                    <a:pt x="1278" y="30"/>
                  </a:lnTo>
                  <a:lnTo>
                    <a:pt x="1296" y="42"/>
                  </a:lnTo>
                  <a:lnTo>
                    <a:pt x="1308" y="48"/>
                  </a:lnTo>
                  <a:lnTo>
                    <a:pt x="1314" y="54"/>
                  </a:lnTo>
                  <a:lnTo>
                    <a:pt x="1332" y="66"/>
                  </a:lnTo>
                  <a:lnTo>
                    <a:pt x="1338" y="72"/>
                  </a:lnTo>
                  <a:lnTo>
                    <a:pt x="1350" y="78"/>
                  </a:lnTo>
                  <a:lnTo>
                    <a:pt x="1362" y="90"/>
                  </a:lnTo>
                  <a:lnTo>
                    <a:pt x="1368" y="96"/>
                  </a:lnTo>
                  <a:lnTo>
                    <a:pt x="1374" y="102"/>
                  </a:lnTo>
                  <a:lnTo>
                    <a:pt x="1380" y="114"/>
                  </a:lnTo>
                  <a:lnTo>
                    <a:pt x="1386" y="120"/>
                  </a:lnTo>
                  <a:lnTo>
                    <a:pt x="1392" y="126"/>
                  </a:lnTo>
                  <a:lnTo>
                    <a:pt x="1398" y="138"/>
                  </a:lnTo>
                  <a:lnTo>
                    <a:pt x="1398" y="144"/>
                  </a:lnTo>
                  <a:lnTo>
                    <a:pt x="1404" y="150"/>
                  </a:lnTo>
                  <a:lnTo>
                    <a:pt x="1404" y="168"/>
                  </a:lnTo>
                  <a:lnTo>
                    <a:pt x="1410" y="174"/>
                  </a:lnTo>
                  <a:lnTo>
                    <a:pt x="1410" y="180"/>
                  </a:lnTo>
                  <a:lnTo>
                    <a:pt x="1410" y="192"/>
                  </a:lnTo>
                  <a:lnTo>
                    <a:pt x="1410" y="198"/>
                  </a:lnTo>
                  <a:lnTo>
                    <a:pt x="1404" y="204"/>
                  </a:lnTo>
                  <a:lnTo>
                    <a:pt x="1404" y="216"/>
                  </a:lnTo>
                  <a:lnTo>
                    <a:pt x="1398" y="222"/>
                  </a:lnTo>
                  <a:lnTo>
                    <a:pt x="1398" y="228"/>
                  </a:lnTo>
                  <a:lnTo>
                    <a:pt x="1392" y="240"/>
                  </a:lnTo>
                  <a:lnTo>
                    <a:pt x="1386" y="246"/>
                  </a:lnTo>
                  <a:lnTo>
                    <a:pt x="1380" y="252"/>
                  </a:lnTo>
                  <a:lnTo>
                    <a:pt x="1374" y="264"/>
                  </a:lnTo>
                  <a:lnTo>
                    <a:pt x="1368" y="276"/>
                  </a:lnTo>
                  <a:lnTo>
                    <a:pt x="1362" y="282"/>
                  </a:lnTo>
                  <a:lnTo>
                    <a:pt x="1350" y="294"/>
                  </a:lnTo>
                  <a:lnTo>
                    <a:pt x="1338" y="300"/>
                  </a:lnTo>
                  <a:lnTo>
                    <a:pt x="1332" y="306"/>
                  </a:lnTo>
                  <a:lnTo>
                    <a:pt x="1314" y="318"/>
                  </a:lnTo>
                  <a:lnTo>
                    <a:pt x="1308" y="324"/>
                  </a:lnTo>
                  <a:lnTo>
                    <a:pt x="1296" y="330"/>
                  </a:lnTo>
                  <a:lnTo>
                    <a:pt x="1278" y="342"/>
                  </a:lnTo>
                  <a:lnTo>
                    <a:pt x="1266" y="342"/>
                  </a:lnTo>
                  <a:lnTo>
                    <a:pt x="1254" y="348"/>
                  </a:lnTo>
                  <a:lnTo>
                    <a:pt x="1230" y="360"/>
                  </a:lnTo>
                  <a:lnTo>
                    <a:pt x="1218" y="366"/>
                  </a:lnTo>
                  <a:lnTo>
                    <a:pt x="0" y="186"/>
                  </a:lnTo>
                  <a:lnTo>
                    <a:pt x="12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32" name="Group 12"/>
          <p:cNvGrpSpPr>
            <a:grpSpLocks/>
          </p:cNvGrpSpPr>
          <p:nvPr/>
        </p:nvGrpSpPr>
        <p:grpSpPr bwMode="auto">
          <a:xfrm>
            <a:off x="2141538" y="2432050"/>
            <a:ext cx="2228850" cy="1200150"/>
            <a:chOff x="939" y="1583"/>
            <a:chExt cx="1404" cy="756"/>
          </a:xfrm>
        </p:grpSpPr>
        <p:grpSp>
          <p:nvGrpSpPr>
            <p:cNvPr id="158733" name="Group 13"/>
            <p:cNvGrpSpPr>
              <a:grpSpLocks/>
            </p:cNvGrpSpPr>
            <p:nvPr/>
          </p:nvGrpSpPr>
          <p:grpSpPr bwMode="auto">
            <a:xfrm>
              <a:off x="939" y="1769"/>
              <a:ext cx="1404" cy="570"/>
              <a:chOff x="939" y="1769"/>
              <a:chExt cx="1404" cy="570"/>
            </a:xfrm>
          </p:grpSpPr>
          <p:sp>
            <p:nvSpPr>
              <p:cNvPr id="158734" name="Freeform 14"/>
              <p:cNvSpPr>
                <a:spLocks/>
              </p:cNvSpPr>
              <p:nvPr/>
            </p:nvSpPr>
            <p:spPr bwMode="auto">
              <a:xfrm>
                <a:off x="939" y="1769"/>
                <a:ext cx="186" cy="570"/>
              </a:xfrm>
              <a:custGeom>
                <a:avLst/>
                <a:gdLst/>
                <a:ahLst/>
                <a:cxnLst>
                  <a:cxn ang="0">
                    <a:pos x="186" y="180"/>
                  </a:cxn>
                  <a:cxn ang="0">
                    <a:pos x="174" y="174"/>
                  </a:cxn>
                  <a:cxn ang="0">
                    <a:pos x="150" y="162"/>
                  </a:cxn>
                  <a:cxn ang="0">
                    <a:pos x="138" y="156"/>
                  </a:cxn>
                  <a:cxn ang="0">
                    <a:pos x="132" y="156"/>
                  </a:cxn>
                  <a:cxn ang="0">
                    <a:pos x="120" y="150"/>
                  </a:cxn>
                  <a:cxn ang="0">
                    <a:pos x="102" y="138"/>
                  </a:cxn>
                  <a:cxn ang="0">
                    <a:pos x="90" y="132"/>
                  </a:cxn>
                  <a:cxn ang="0">
                    <a:pos x="84" y="126"/>
                  </a:cxn>
                  <a:cxn ang="0">
                    <a:pos x="78" y="120"/>
                  </a:cxn>
                  <a:cxn ang="0">
                    <a:pos x="60" y="108"/>
                  </a:cxn>
                  <a:cxn ang="0">
                    <a:pos x="54" y="102"/>
                  </a:cxn>
                  <a:cxn ang="0">
                    <a:pos x="48" y="96"/>
                  </a:cxn>
                  <a:cxn ang="0">
                    <a:pos x="42" y="90"/>
                  </a:cxn>
                  <a:cxn ang="0">
                    <a:pos x="30" y="72"/>
                  </a:cxn>
                  <a:cxn ang="0">
                    <a:pos x="24" y="66"/>
                  </a:cxn>
                  <a:cxn ang="0">
                    <a:pos x="18" y="60"/>
                  </a:cxn>
                  <a:cxn ang="0">
                    <a:pos x="18" y="54"/>
                  </a:cxn>
                  <a:cxn ang="0">
                    <a:pos x="6" y="42"/>
                  </a:cxn>
                  <a:cxn ang="0">
                    <a:pos x="6" y="36"/>
                  </a:cxn>
                  <a:cxn ang="0">
                    <a:pos x="6" y="30"/>
                  </a:cxn>
                  <a:cxn ang="0">
                    <a:pos x="0" y="24"/>
                  </a:cxn>
                  <a:cxn ang="0">
                    <a:pos x="0" y="12"/>
                  </a:cxn>
                  <a:cxn ang="0">
                    <a:pos x="0" y="6"/>
                  </a:cxn>
                  <a:cxn ang="0">
                    <a:pos x="0" y="0"/>
                  </a:cxn>
                  <a:cxn ang="0">
                    <a:pos x="0" y="390"/>
                  </a:cxn>
                  <a:cxn ang="0">
                    <a:pos x="0" y="396"/>
                  </a:cxn>
                  <a:cxn ang="0">
                    <a:pos x="0" y="402"/>
                  </a:cxn>
                  <a:cxn ang="0">
                    <a:pos x="0" y="414"/>
                  </a:cxn>
                  <a:cxn ang="0">
                    <a:pos x="6" y="420"/>
                  </a:cxn>
                  <a:cxn ang="0">
                    <a:pos x="6" y="426"/>
                  </a:cxn>
                  <a:cxn ang="0">
                    <a:pos x="6" y="432"/>
                  </a:cxn>
                  <a:cxn ang="0">
                    <a:pos x="18" y="444"/>
                  </a:cxn>
                  <a:cxn ang="0">
                    <a:pos x="18" y="450"/>
                  </a:cxn>
                  <a:cxn ang="0">
                    <a:pos x="24" y="456"/>
                  </a:cxn>
                  <a:cxn ang="0">
                    <a:pos x="30" y="462"/>
                  </a:cxn>
                  <a:cxn ang="0">
                    <a:pos x="42" y="480"/>
                  </a:cxn>
                  <a:cxn ang="0">
                    <a:pos x="48" y="486"/>
                  </a:cxn>
                  <a:cxn ang="0">
                    <a:pos x="54" y="492"/>
                  </a:cxn>
                  <a:cxn ang="0">
                    <a:pos x="60" y="498"/>
                  </a:cxn>
                  <a:cxn ang="0">
                    <a:pos x="78" y="510"/>
                  </a:cxn>
                  <a:cxn ang="0">
                    <a:pos x="84" y="516"/>
                  </a:cxn>
                  <a:cxn ang="0">
                    <a:pos x="90" y="522"/>
                  </a:cxn>
                  <a:cxn ang="0">
                    <a:pos x="102" y="528"/>
                  </a:cxn>
                  <a:cxn ang="0">
                    <a:pos x="120" y="540"/>
                  </a:cxn>
                  <a:cxn ang="0">
                    <a:pos x="132" y="546"/>
                  </a:cxn>
                  <a:cxn ang="0">
                    <a:pos x="138" y="546"/>
                  </a:cxn>
                  <a:cxn ang="0">
                    <a:pos x="150" y="552"/>
                  </a:cxn>
                  <a:cxn ang="0">
                    <a:pos x="174" y="564"/>
                  </a:cxn>
                  <a:cxn ang="0">
                    <a:pos x="186" y="570"/>
                  </a:cxn>
                  <a:cxn ang="0">
                    <a:pos x="186" y="180"/>
                  </a:cxn>
                </a:cxnLst>
                <a:rect l="0" t="0" r="r" b="b"/>
                <a:pathLst>
                  <a:path w="186" h="570">
                    <a:moveTo>
                      <a:pt x="186" y="180"/>
                    </a:moveTo>
                    <a:lnTo>
                      <a:pt x="174" y="174"/>
                    </a:lnTo>
                    <a:lnTo>
                      <a:pt x="150" y="162"/>
                    </a:lnTo>
                    <a:lnTo>
                      <a:pt x="138" y="156"/>
                    </a:lnTo>
                    <a:lnTo>
                      <a:pt x="132" y="156"/>
                    </a:lnTo>
                    <a:lnTo>
                      <a:pt x="120" y="150"/>
                    </a:lnTo>
                    <a:lnTo>
                      <a:pt x="102" y="138"/>
                    </a:lnTo>
                    <a:lnTo>
                      <a:pt x="90" y="132"/>
                    </a:lnTo>
                    <a:lnTo>
                      <a:pt x="84" y="126"/>
                    </a:lnTo>
                    <a:lnTo>
                      <a:pt x="78" y="120"/>
                    </a:lnTo>
                    <a:lnTo>
                      <a:pt x="60" y="108"/>
                    </a:lnTo>
                    <a:lnTo>
                      <a:pt x="54" y="102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0" y="72"/>
                    </a:lnTo>
                    <a:lnTo>
                      <a:pt x="24" y="66"/>
                    </a:lnTo>
                    <a:lnTo>
                      <a:pt x="18" y="60"/>
                    </a:lnTo>
                    <a:lnTo>
                      <a:pt x="18" y="54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390"/>
                    </a:lnTo>
                    <a:lnTo>
                      <a:pt x="0" y="396"/>
                    </a:lnTo>
                    <a:lnTo>
                      <a:pt x="0" y="402"/>
                    </a:lnTo>
                    <a:lnTo>
                      <a:pt x="0" y="414"/>
                    </a:lnTo>
                    <a:lnTo>
                      <a:pt x="6" y="420"/>
                    </a:lnTo>
                    <a:lnTo>
                      <a:pt x="6" y="426"/>
                    </a:lnTo>
                    <a:lnTo>
                      <a:pt x="6" y="432"/>
                    </a:lnTo>
                    <a:lnTo>
                      <a:pt x="18" y="444"/>
                    </a:lnTo>
                    <a:lnTo>
                      <a:pt x="18" y="450"/>
                    </a:lnTo>
                    <a:lnTo>
                      <a:pt x="24" y="456"/>
                    </a:lnTo>
                    <a:lnTo>
                      <a:pt x="30" y="462"/>
                    </a:lnTo>
                    <a:lnTo>
                      <a:pt x="42" y="480"/>
                    </a:lnTo>
                    <a:lnTo>
                      <a:pt x="48" y="486"/>
                    </a:lnTo>
                    <a:lnTo>
                      <a:pt x="54" y="492"/>
                    </a:lnTo>
                    <a:lnTo>
                      <a:pt x="60" y="498"/>
                    </a:lnTo>
                    <a:lnTo>
                      <a:pt x="78" y="510"/>
                    </a:lnTo>
                    <a:lnTo>
                      <a:pt x="84" y="516"/>
                    </a:lnTo>
                    <a:lnTo>
                      <a:pt x="90" y="522"/>
                    </a:lnTo>
                    <a:lnTo>
                      <a:pt x="102" y="528"/>
                    </a:lnTo>
                    <a:lnTo>
                      <a:pt x="120" y="540"/>
                    </a:lnTo>
                    <a:lnTo>
                      <a:pt x="132" y="546"/>
                    </a:lnTo>
                    <a:lnTo>
                      <a:pt x="138" y="546"/>
                    </a:lnTo>
                    <a:lnTo>
                      <a:pt x="150" y="552"/>
                    </a:lnTo>
                    <a:lnTo>
                      <a:pt x="174" y="564"/>
                    </a:lnTo>
                    <a:lnTo>
                      <a:pt x="186" y="570"/>
                    </a:lnTo>
                    <a:lnTo>
                      <a:pt x="186" y="18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00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  <p:sp>
            <p:nvSpPr>
              <p:cNvPr id="158735" name="Freeform 15"/>
              <p:cNvSpPr>
                <a:spLocks/>
              </p:cNvSpPr>
              <p:nvPr/>
            </p:nvSpPr>
            <p:spPr bwMode="auto">
              <a:xfrm>
                <a:off x="1125" y="1769"/>
                <a:ext cx="1218" cy="570"/>
              </a:xfrm>
              <a:custGeom>
                <a:avLst/>
                <a:gdLst/>
                <a:ahLst/>
                <a:cxnLst>
                  <a:cxn ang="0">
                    <a:pos x="1218" y="0"/>
                  </a:cxn>
                  <a:cxn ang="0">
                    <a:pos x="0" y="180"/>
                  </a:cxn>
                  <a:cxn ang="0">
                    <a:pos x="0" y="570"/>
                  </a:cxn>
                  <a:cxn ang="0">
                    <a:pos x="1218" y="390"/>
                  </a:cxn>
                  <a:cxn ang="0">
                    <a:pos x="1218" y="0"/>
                  </a:cxn>
                </a:cxnLst>
                <a:rect l="0" t="0" r="r" b="b"/>
                <a:pathLst>
                  <a:path w="1218" h="570">
                    <a:moveTo>
                      <a:pt x="1218" y="0"/>
                    </a:moveTo>
                    <a:lnTo>
                      <a:pt x="0" y="180"/>
                    </a:lnTo>
                    <a:lnTo>
                      <a:pt x="0" y="570"/>
                    </a:lnTo>
                    <a:lnTo>
                      <a:pt x="1218" y="390"/>
                    </a:lnTo>
                    <a:lnTo>
                      <a:pt x="12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CC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FF9900">
                    <a:alpha val="0"/>
                  </a:srgb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 dirty="0"/>
              </a:p>
            </p:txBody>
          </p:sp>
        </p:grpSp>
        <p:sp>
          <p:nvSpPr>
            <p:cNvPr id="158736" name="Freeform 16"/>
            <p:cNvSpPr>
              <a:spLocks/>
            </p:cNvSpPr>
            <p:nvPr/>
          </p:nvSpPr>
          <p:spPr bwMode="auto">
            <a:xfrm>
              <a:off x="939" y="1583"/>
              <a:ext cx="1404" cy="366"/>
            </a:xfrm>
            <a:custGeom>
              <a:avLst/>
              <a:gdLst/>
              <a:ahLst/>
              <a:cxnLst>
                <a:cxn ang="0">
                  <a:pos x="186" y="366"/>
                </a:cxn>
                <a:cxn ang="0">
                  <a:pos x="174" y="360"/>
                </a:cxn>
                <a:cxn ang="0">
                  <a:pos x="150" y="348"/>
                </a:cxn>
                <a:cxn ang="0">
                  <a:pos x="138" y="342"/>
                </a:cxn>
                <a:cxn ang="0">
                  <a:pos x="132" y="342"/>
                </a:cxn>
                <a:cxn ang="0">
                  <a:pos x="108" y="330"/>
                </a:cxn>
                <a:cxn ang="0">
                  <a:pos x="102" y="324"/>
                </a:cxn>
                <a:cxn ang="0">
                  <a:pos x="90" y="318"/>
                </a:cxn>
                <a:cxn ang="0">
                  <a:pos x="78" y="306"/>
                </a:cxn>
                <a:cxn ang="0">
                  <a:pos x="66" y="300"/>
                </a:cxn>
                <a:cxn ang="0">
                  <a:pos x="60" y="294"/>
                </a:cxn>
                <a:cxn ang="0">
                  <a:pos x="48" y="282"/>
                </a:cxn>
                <a:cxn ang="0">
                  <a:pos x="42" y="276"/>
                </a:cxn>
                <a:cxn ang="0">
                  <a:pos x="36" y="264"/>
                </a:cxn>
                <a:cxn ang="0">
                  <a:pos x="24" y="252"/>
                </a:cxn>
                <a:cxn ang="0">
                  <a:pos x="18" y="246"/>
                </a:cxn>
                <a:cxn ang="0">
                  <a:pos x="18" y="240"/>
                </a:cxn>
                <a:cxn ang="0">
                  <a:pos x="6" y="228"/>
                </a:cxn>
                <a:cxn ang="0">
                  <a:pos x="6" y="222"/>
                </a:cxn>
                <a:cxn ang="0">
                  <a:pos x="6" y="216"/>
                </a:cxn>
                <a:cxn ang="0">
                  <a:pos x="0" y="204"/>
                </a:cxn>
                <a:cxn ang="0">
                  <a:pos x="0" y="198"/>
                </a:cxn>
                <a:cxn ang="0">
                  <a:pos x="0" y="192"/>
                </a:cxn>
                <a:cxn ang="0">
                  <a:pos x="0" y="180"/>
                </a:cxn>
                <a:cxn ang="0">
                  <a:pos x="0" y="174"/>
                </a:cxn>
                <a:cxn ang="0">
                  <a:pos x="0" y="168"/>
                </a:cxn>
                <a:cxn ang="0">
                  <a:pos x="6" y="150"/>
                </a:cxn>
                <a:cxn ang="0">
                  <a:pos x="6" y="144"/>
                </a:cxn>
                <a:cxn ang="0">
                  <a:pos x="6" y="138"/>
                </a:cxn>
                <a:cxn ang="0">
                  <a:pos x="18" y="126"/>
                </a:cxn>
                <a:cxn ang="0">
                  <a:pos x="18" y="120"/>
                </a:cxn>
                <a:cxn ang="0">
                  <a:pos x="24" y="114"/>
                </a:cxn>
                <a:cxn ang="0">
                  <a:pos x="36" y="102"/>
                </a:cxn>
                <a:cxn ang="0">
                  <a:pos x="42" y="96"/>
                </a:cxn>
                <a:cxn ang="0">
                  <a:pos x="48" y="90"/>
                </a:cxn>
                <a:cxn ang="0">
                  <a:pos x="60" y="78"/>
                </a:cxn>
                <a:cxn ang="0">
                  <a:pos x="66" y="72"/>
                </a:cxn>
                <a:cxn ang="0">
                  <a:pos x="78" y="66"/>
                </a:cxn>
                <a:cxn ang="0">
                  <a:pos x="90" y="54"/>
                </a:cxn>
                <a:cxn ang="0">
                  <a:pos x="102" y="48"/>
                </a:cxn>
                <a:cxn ang="0">
                  <a:pos x="108" y="42"/>
                </a:cxn>
                <a:cxn ang="0">
                  <a:pos x="132" y="30"/>
                </a:cxn>
                <a:cxn ang="0">
                  <a:pos x="138" y="24"/>
                </a:cxn>
                <a:cxn ang="0">
                  <a:pos x="150" y="18"/>
                </a:cxn>
                <a:cxn ang="0">
                  <a:pos x="174" y="6"/>
                </a:cxn>
                <a:cxn ang="0">
                  <a:pos x="186" y="0"/>
                </a:cxn>
                <a:cxn ang="0">
                  <a:pos x="1404" y="186"/>
                </a:cxn>
                <a:cxn ang="0">
                  <a:pos x="186" y="366"/>
                </a:cxn>
              </a:cxnLst>
              <a:rect l="0" t="0" r="r" b="b"/>
              <a:pathLst>
                <a:path w="1404" h="366">
                  <a:moveTo>
                    <a:pt x="186" y="366"/>
                  </a:moveTo>
                  <a:lnTo>
                    <a:pt x="174" y="360"/>
                  </a:lnTo>
                  <a:lnTo>
                    <a:pt x="150" y="348"/>
                  </a:lnTo>
                  <a:lnTo>
                    <a:pt x="138" y="342"/>
                  </a:lnTo>
                  <a:lnTo>
                    <a:pt x="132" y="342"/>
                  </a:lnTo>
                  <a:lnTo>
                    <a:pt x="108" y="330"/>
                  </a:lnTo>
                  <a:lnTo>
                    <a:pt x="102" y="324"/>
                  </a:lnTo>
                  <a:lnTo>
                    <a:pt x="90" y="318"/>
                  </a:lnTo>
                  <a:lnTo>
                    <a:pt x="78" y="306"/>
                  </a:lnTo>
                  <a:lnTo>
                    <a:pt x="66" y="300"/>
                  </a:lnTo>
                  <a:lnTo>
                    <a:pt x="60" y="294"/>
                  </a:lnTo>
                  <a:lnTo>
                    <a:pt x="48" y="282"/>
                  </a:lnTo>
                  <a:lnTo>
                    <a:pt x="42" y="276"/>
                  </a:lnTo>
                  <a:lnTo>
                    <a:pt x="36" y="264"/>
                  </a:lnTo>
                  <a:lnTo>
                    <a:pt x="24" y="252"/>
                  </a:lnTo>
                  <a:lnTo>
                    <a:pt x="18" y="246"/>
                  </a:lnTo>
                  <a:lnTo>
                    <a:pt x="18" y="240"/>
                  </a:lnTo>
                  <a:lnTo>
                    <a:pt x="6" y="228"/>
                  </a:lnTo>
                  <a:lnTo>
                    <a:pt x="6" y="222"/>
                  </a:lnTo>
                  <a:lnTo>
                    <a:pt x="6" y="216"/>
                  </a:lnTo>
                  <a:lnTo>
                    <a:pt x="0" y="204"/>
                  </a:lnTo>
                  <a:lnTo>
                    <a:pt x="0" y="198"/>
                  </a:lnTo>
                  <a:lnTo>
                    <a:pt x="0" y="192"/>
                  </a:lnTo>
                  <a:lnTo>
                    <a:pt x="0" y="180"/>
                  </a:lnTo>
                  <a:lnTo>
                    <a:pt x="0" y="174"/>
                  </a:lnTo>
                  <a:lnTo>
                    <a:pt x="0" y="168"/>
                  </a:lnTo>
                  <a:lnTo>
                    <a:pt x="6" y="150"/>
                  </a:lnTo>
                  <a:lnTo>
                    <a:pt x="6" y="144"/>
                  </a:lnTo>
                  <a:lnTo>
                    <a:pt x="6" y="138"/>
                  </a:lnTo>
                  <a:lnTo>
                    <a:pt x="18" y="126"/>
                  </a:lnTo>
                  <a:lnTo>
                    <a:pt x="18" y="120"/>
                  </a:lnTo>
                  <a:lnTo>
                    <a:pt x="24" y="114"/>
                  </a:lnTo>
                  <a:lnTo>
                    <a:pt x="36" y="102"/>
                  </a:lnTo>
                  <a:lnTo>
                    <a:pt x="42" y="96"/>
                  </a:lnTo>
                  <a:lnTo>
                    <a:pt x="48" y="90"/>
                  </a:lnTo>
                  <a:lnTo>
                    <a:pt x="60" y="78"/>
                  </a:lnTo>
                  <a:lnTo>
                    <a:pt x="66" y="72"/>
                  </a:lnTo>
                  <a:lnTo>
                    <a:pt x="78" y="66"/>
                  </a:lnTo>
                  <a:lnTo>
                    <a:pt x="90" y="54"/>
                  </a:lnTo>
                  <a:lnTo>
                    <a:pt x="102" y="48"/>
                  </a:lnTo>
                  <a:lnTo>
                    <a:pt x="108" y="42"/>
                  </a:lnTo>
                  <a:lnTo>
                    <a:pt x="132" y="30"/>
                  </a:lnTo>
                  <a:lnTo>
                    <a:pt x="138" y="24"/>
                  </a:lnTo>
                  <a:lnTo>
                    <a:pt x="150" y="18"/>
                  </a:lnTo>
                  <a:lnTo>
                    <a:pt x="174" y="6"/>
                  </a:lnTo>
                  <a:lnTo>
                    <a:pt x="186" y="0"/>
                  </a:lnTo>
                  <a:lnTo>
                    <a:pt x="1404" y="186"/>
                  </a:lnTo>
                  <a:lnTo>
                    <a:pt x="186" y="36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37" name="Group 17"/>
          <p:cNvGrpSpPr>
            <a:grpSpLocks/>
          </p:cNvGrpSpPr>
          <p:nvPr/>
        </p:nvGrpSpPr>
        <p:grpSpPr bwMode="auto">
          <a:xfrm>
            <a:off x="4357688" y="2733675"/>
            <a:ext cx="1933575" cy="1200150"/>
            <a:chOff x="2877" y="1847"/>
            <a:chExt cx="1218" cy="756"/>
          </a:xfrm>
        </p:grpSpPr>
        <p:sp>
          <p:nvSpPr>
            <p:cNvPr id="158738" name="Freeform 18"/>
            <p:cNvSpPr>
              <a:spLocks/>
            </p:cNvSpPr>
            <p:nvPr/>
          </p:nvSpPr>
          <p:spPr bwMode="auto">
            <a:xfrm>
              <a:off x="2877" y="2027"/>
              <a:ext cx="1218" cy="576"/>
            </a:xfrm>
            <a:custGeom>
              <a:avLst/>
              <a:gdLst/>
              <a:ahLst/>
              <a:cxnLst>
                <a:cxn ang="0">
                  <a:pos x="1206" y="6"/>
                </a:cxn>
                <a:cxn ang="0">
                  <a:pos x="1170" y="24"/>
                </a:cxn>
                <a:cxn ang="0">
                  <a:pos x="1128" y="36"/>
                </a:cxn>
                <a:cxn ang="0">
                  <a:pos x="1092" y="48"/>
                </a:cxn>
                <a:cxn ang="0">
                  <a:pos x="1050" y="66"/>
                </a:cxn>
                <a:cxn ang="0">
                  <a:pos x="996" y="78"/>
                </a:cxn>
                <a:cxn ang="0">
                  <a:pos x="960" y="84"/>
                </a:cxn>
                <a:cxn ang="0">
                  <a:pos x="906" y="96"/>
                </a:cxn>
                <a:cxn ang="0">
                  <a:pos x="846" y="108"/>
                </a:cxn>
                <a:cxn ang="0">
                  <a:pos x="810" y="120"/>
                </a:cxn>
                <a:cxn ang="0">
                  <a:pos x="750" y="126"/>
                </a:cxn>
                <a:cxn ang="0">
                  <a:pos x="684" y="138"/>
                </a:cxn>
                <a:cxn ang="0">
                  <a:pos x="642" y="144"/>
                </a:cxn>
                <a:cxn ang="0">
                  <a:pos x="576" y="150"/>
                </a:cxn>
                <a:cxn ang="0">
                  <a:pos x="504" y="162"/>
                </a:cxn>
                <a:cxn ang="0">
                  <a:pos x="462" y="162"/>
                </a:cxn>
                <a:cxn ang="0">
                  <a:pos x="390" y="168"/>
                </a:cxn>
                <a:cxn ang="0">
                  <a:pos x="318" y="174"/>
                </a:cxn>
                <a:cxn ang="0">
                  <a:pos x="270" y="180"/>
                </a:cxn>
                <a:cxn ang="0">
                  <a:pos x="198" y="180"/>
                </a:cxn>
                <a:cxn ang="0">
                  <a:pos x="126" y="186"/>
                </a:cxn>
                <a:cxn ang="0">
                  <a:pos x="78" y="186"/>
                </a:cxn>
                <a:cxn ang="0">
                  <a:pos x="0" y="186"/>
                </a:cxn>
                <a:cxn ang="0">
                  <a:pos x="24" y="576"/>
                </a:cxn>
                <a:cxn ang="0">
                  <a:pos x="102" y="576"/>
                </a:cxn>
                <a:cxn ang="0">
                  <a:pos x="174" y="570"/>
                </a:cxn>
                <a:cxn ang="0">
                  <a:pos x="222" y="570"/>
                </a:cxn>
                <a:cxn ang="0">
                  <a:pos x="294" y="564"/>
                </a:cxn>
                <a:cxn ang="0">
                  <a:pos x="366" y="564"/>
                </a:cxn>
                <a:cxn ang="0">
                  <a:pos x="414" y="558"/>
                </a:cxn>
                <a:cxn ang="0">
                  <a:pos x="480" y="552"/>
                </a:cxn>
                <a:cxn ang="0">
                  <a:pos x="552" y="546"/>
                </a:cxn>
                <a:cxn ang="0">
                  <a:pos x="594" y="540"/>
                </a:cxn>
                <a:cxn ang="0">
                  <a:pos x="660" y="534"/>
                </a:cxn>
                <a:cxn ang="0">
                  <a:pos x="726" y="522"/>
                </a:cxn>
                <a:cxn ang="0">
                  <a:pos x="768" y="516"/>
                </a:cxn>
                <a:cxn ang="0">
                  <a:pos x="828" y="504"/>
                </a:cxn>
                <a:cxn ang="0">
                  <a:pos x="888" y="492"/>
                </a:cxn>
                <a:cxn ang="0">
                  <a:pos x="924" y="486"/>
                </a:cxn>
                <a:cxn ang="0">
                  <a:pos x="978" y="474"/>
                </a:cxn>
                <a:cxn ang="0">
                  <a:pos x="1032" y="456"/>
                </a:cxn>
                <a:cxn ang="0">
                  <a:pos x="1062" y="450"/>
                </a:cxn>
                <a:cxn ang="0">
                  <a:pos x="1110" y="432"/>
                </a:cxn>
                <a:cxn ang="0">
                  <a:pos x="1152" y="420"/>
                </a:cxn>
                <a:cxn ang="0">
                  <a:pos x="1182" y="408"/>
                </a:cxn>
                <a:cxn ang="0">
                  <a:pos x="1218" y="390"/>
                </a:cxn>
              </a:cxnLst>
              <a:rect l="0" t="0" r="r" b="b"/>
              <a:pathLst>
                <a:path w="1218" h="576">
                  <a:moveTo>
                    <a:pt x="1218" y="0"/>
                  </a:moveTo>
                  <a:lnTo>
                    <a:pt x="1206" y="6"/>
                  </a:lnTo>
                  <a:lnTo>
                    <a:pt x="1182" y="18"/>
                  </a:lnTo>
                  <a:lnTo>
                    <a:pt x="1170" y="24"/>
                  </a:lnTo>
                  <a:lnTo>
                    <a:pt x="1152" y="30"/>
                  </a:lnTo>
                  <a:lnTo>
                    <a:pt x="1128" y="36"/>
                  </a:lnTo>
                  <a:lnTo>
                    <a:pt x="1110" y="42"/>
                  </a:lnTo>
                  <a:lnTo>
                    <a:pt x="1092" y="48"/>
                  </a:lnTo>
                  <a:lnTo>
                    <a:pt x="1062" y="60"/>
                  </a:lnTo>
                  <a:lnTo>
                    <a:pt x="1050" y="66"/>
                  </a:lnTo>
                  <a:lnTo>
                    <a:pt x="1032" y="66"/>
                  </a:lnTo>
                  <a:lnTo>
                    <a:pt x="996" y="78"/>
                  </a:lnTo>
                  <a:lnTo>
                    <a:pt x="978" y="84"/>
                  </a:lnTo>
                  <a:lnTo>
                    <a:pt x="960" y="84"/>
                  </a:lnTo>
                  <a:lnTo>
                    <a:pt x="924" y="96"/>
                  </a:lnTo>
                  <a:lnTo>
                    <a:pt x="906" y="96"/>
                  </a:lnTo>
                  <a:lnTo>
                    <a:pt x="888" y="102"/>
                  </a:lnTo>
                  <a:lnTo>
                    <a:pt x="846" y="108"/>
                  </a:lnTo>
                  <a:lnTo>
                    <a:pt x="828" y="114"/>
                  </a:lnTo>
                  <a:lnTo>
                    <a:pt x="810" y="120"/>
                  </a:lnTo>
                  <a:lnTo>
                    <a:pt x="768" y="126"/>
                  </a:lnTo>
                  <a:lnTo>
                    <a:pt x="750" y="126"/>
                  </a:lnTo>
                  <a:lnTo>
                    <a:pt x="726" y="132"/>
                  </a:lnTo>
                  <a:lnTo>
                    <a:pt x="684" y="138"/>
                  </a:lnTo>
                  <a:lnTo>
                    <a:pt x="660" y="144"/>
                  </a:lnTo>
                  <a:lnTo>
                    <a:pt x="642" y="144"/>
                  </a:lnTo>
                  <a:lnTo>
                    <a:pt x="594" y="150"/>
                  </a:lnTo>
                  <a:lnTo>
                    <a:pt x="576" y="150"/>
                  </a:lnTo>
                  <a:lnTo>
                    <a:pt x="552" y="156"/>
                  </a:lnTo>
                  <a:lnTo>
                    <a:pt x="504" y="162"/>
                  </a:lnTo>
                  <a:lnTo>
                    <a:pt x="480" y="162"/>
                  </a:lnTo>
                  <a:lnTo>
                    <a:pt x="462" y="162"/>
                  </a:lnTo>
                  <a:lnTo>
                    <a:pt x="414" y="168"/>
                  </a:lnTo>
                  <a:lnTo>
                    <a:pt x="390" y="168"/>
                  </a:lnTo>
                  <a:lnTo>
                    <a:pt x="366" y="174"/>
                  </a:lnTo>
                  <a:lnTo>
                    <a:pt x="318" y="174"/>
                  </a:lnTo>
                  <a:lnTo>
                    <a:pt x="294" y="174"/>
                  </a:lnTo>
                  <a:lnTo>
                    <a:pt x="270" y="180"/>
                  </a:lnTo>
                  <a:lnTo>
                    <a:pt x="222" y="180"/>
                  </a:lnTo>
                  <a:lnTo>
                    <a:pt x="198" y="180"/>
                  </a:lnTo>
                  <a:lnTo>
                    <a:pt x="174" y="180"/>
                  </a:lnTo>
                  <a:lnTo>
                    <a:pt x="126" y="186"/>
                  </a:lnTo>
                  <a:lnTo>
                    <a:pt x="102" y="186"/>
                  </a:lnTo>
                  <a:lnTo>
                    <a:pt x="78" y="186"/>
                  </a:lnTo>
                  <a:lnTo>
                    <a:pt x="24" y="186"/>
                  </a:lnTo>
                  <a:lnTo>
                    <a:pt x="0" y="186"/>
                  </a:lnTo>
                  <a:lnTo>
                    <a:pt x="0" y="576"/>
                  </a:lnTo>
                  <a:lnTo>
                    <a:pt x="24" y="576"/>
                  </a:lnTo>
                  <a:lnTo>
                    <a:pt x="78" y="576"/>
                  </a:lnTo>
                  <a:lnTo>
                    <a:pt x="102" y="576"/>
                  </a:lnTo>
                  <a:lnTo>
                    <a:pt x="126" y="576"/>
                  </a:lnTo>
                  <a:lnTo>
                    <a:pt x="174" y="570"/>
                  </a:lnTo>
                  <a:lnTo>
                    <a:pt x="198" y="570"/>
                  </a:lnTo>
                  <a:lnTo>
                    <a:pt x="222" y="570"/>
                  </a:lnTo>
                  <a:lnTo>
                    <a:pt x="270" y="570"/>
                  </a:lnTo>
                  <a:lnTo>
                    <a:pt x="294" y="564"/>
                  </a:lnTo>
                  <a:lnTo>
                    <a:pt x="318" y="564"/>
                  </a:lnTo>
                  <a:lnTo>
                    <a:pt x="366" y="564"/>
                  </a:lnTo>
                  <a:lnTo>
                    <a:pt x="390" y="558"/>
                  </a:lnTo>
                  <a:lnTo>
                    <a:pt x="414" y="558"/>
                  </a:lnTo>
                  <a:lnTo>
                    <a:pt x="462" y="552"/>
                  </a:lnTo>
                  <a:lnTo>
                    <a:pt x="480" y="552"/>
                  </a:lnTo>
                  <a:lnTo>
                    <a:pt x="504" y="552"/>
                  </a:lnTo>
                  <a:lnTo>
                    <a:pt x="552" y="546"/>
                  </a:lnTo>
                  <a:lnTo>
                    <a:pt x="576" y="540"/>
                  </a:lnTo>
                  <a:lnTo>
                    <a:pt x="594" y="540"/>
                  </a:lnTo>
                  <a:lnTo>
                    <a:pt x="642" y="534"/>
                  </a:lnTo>
                  <a:lnTo>
                    <a:pt x="660" y="534"/>
                  </a:lnTo>
                  <a:lnTo>
                    <a:pt x="684" y="528"/>
                  </a:lnTo>
                  <a:lnTo>
                    <a:pt x="726" y="522"/>
                  </a:lnTo>
                  <a:lnTo>
                    <a:pt x="750" y="516"/>
                  </a:lnTo>
                  <a:lnTo>
                    <a:pt x="768" y="516"/>
                  </a:lnTo>
                  <a:lnTo>
                    <a:pt x="810" y="510"/>
                  </a:lnTo>
                  <a:lnTo>
                    <a:pt x="828" y="504"/>
                  </a:lnTo>
                  <a:lnTo>
                    <a:pt x="846" y="498"/>
                  </a:lnTo>
                  <a:lnTo>
                    <a:pt x="888" y="492"/>
                  </a:lnTo>
                  <a:lnTo>
                    <a:pt x="906" y="486"/>
                  </a:lnTo>
                  <a:lnTo>
                    <a:pt x="924" y="486"/>
                  </a:lnTo>
                  <a:lnTo>
                    <a:pt x="960" y="474"/>
                  </a:lnTo>
                  <a:lnTo>
                    <a:pt x="978" y="474"/>
                  </a:lnTo>
                  <a:lnTo>
                    <a:pt x="996" y="468"/>
                  </a:lnTo>
                  <a:lnTo>
                    <a:pt x="1032" y="456"/>
                  </a:lnTo>
                  <a:lnTo>
                    <a:pt x="1050" y="456"/>
                  </a:lnTo>
                  <a:lnTo>
                    <a:pt x="1062" y="450"/>
                  </a:lnTo>
                  <a:lnTo>
                    <a:pt x="1092" y="438"/>
                  </a:lnTo>
                  <a:lnTo>
                    <a:pt x="1110" y="432"/>
                  </a:lnTo>
                  <a:lnTo>
                    <a:pt x="1128" y="426"/>
                  </a:lnTo>
                  <a:lnTo>
                    <a:pt x="1152" y="420"/>
                  </a:lnTo>
                  <a:lnTo>
                    <a:pt x="1170" y="414"/>
                  </a:lnTo>
                  <a:lnTo>
                    <a:pt x="1182" y="408"/>
                  </a:lnTo>
                  <a:lnTo>
                    <a:pt x="1206" y="396"/>
                  </a:lnTo>
                  <a:lnTo>
                    <a:pt x="1218" y="390"/>
                  </a:lnTo>
                  <a:lnTo>
                    <a:pt x="1218" y="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39" name="Freeform 19"/>
            <p:cNvSpPr>
              <a:spLocks/>
            </p:cNvSpPr>
            <p:nvPr/>
          </p:nvSpPr>
          <p:spPr bwMode="auto">
            <a:xfrm>
              <a:off x="2877" y="1847"/>
              <a:ext cx="1218" cy="366"/>
            </a:xfrm>
            <a:custGeom>
              <a:avLst/>
              <a:gdLst/>
              <a:ahLst/>
              <a:cxnLst>
                <a:cxn ang="0">
                  <a:pos x="1218" y="180"/>
                </a:cxn>
                <a:cxn ang="0">
                  <a:pos x="1206" y="186"/>
                </a:cxn>
                <a:cxn ang="0">
                  <a:pos x="1182" y="198"/>
                </a:cxn>
                <a:cxn ang="0">
                  <a:pos x="1170" y="204"/>
                </a:cxn>
                <a:cxn ang="0">
                  <a:pos x="1152" y="210"/>
                </a:cxn>
                <a:cxn ang="0">
                  <a:pos x="1128" y="216"/>
                </a:cxn>
                <a:cxn ang="0">
                  <a:pos x="1110" y="222"/>
                </a:cxn>
                <a:cxn ang="0">
                  <a:pos x="1092" y="228"/>
                </a:cxn>
                <a:cxn ang="0">
                  <a:pos x="1062" y="240"/>
                </a:cxn>
                <a:cxn ang="0">
                  <a:pos x="1050" y="246"/>
                </a:cxn>
                <a:cxn ang="0">
                  <a:pos x="1032" y="246"/>
                </a:cxn>
                <a:cxn ang="0">
                  <a:pos x="996" y="258"/>
                </a:cxn>
                <a:cxn ang="0">
                  <a:pos x="978" y="264"/>
                </a:cxn>
                <a:cxn ang="0">
                  <a:pos x="960" y="264"/>
                </a:cxn>
                <a:cxn ang="0">
                  <a:pos x="924" y="276"/>
                </a:cxn>
                <a:cxn ang="0">
                  <a:pos x="906" y="276"/>
                </a:cxn>
                <a:cxn ang="0">
                  <a:pos x="888" y="282"/>
                </a:cxn>
                <a:cxn ang="0">
                  <a:pos x="846" y="288"/>
                </a:cxn>
                <a:cxn ang="0">
                  <a:pos x="828" y="294"/>
                </a:cxn>
                <a:cxn ang="0">
                  <a:pos x="810" y="300"/>
                </a:cxn>
                <a:cxn ang="0">
                  <a:pos x="768" y="306"/>
                </a:cxn>
                <a:cxn ang="0">
                  <a:pos x="750" y="306"/>
                </a:cxn>
                <a:cxn ang="0">
                  <a:pos x="726" y="312"/>
                </a:cxn>
                <a:cxn ang="0">
                  <a:pos x="684" y="318"/>
                </a:cxn>
                <a:cxn ang="0">
                  <a:pos x="660" y="324"/>
                </a:cxn>
                <a:cxn ang="0">
                  <a:pos x="642" y="324"/>
                </a:cxn>
                <a:cxn ang="0">
                  <a:pos x="594" y="330"/>
                </a:cxn>
                <a:cxn ang="0">
                  <a:pos x="576" y="330"/>
                </a:cxn>
                <a:cxn ang="0">
                  <a:pos x="552" y="336"/>
                </a:cxn>
                <a:cxn ang="0">
                  <a:pos x="504" y="342"/>
                </a:cxn>
                <a:cxn ang="0">
                  <a:pos x="480" y="342"/>
                </a:cxn>
                <a:cxn ang="0">
                  <a:pos x="462" y="342"/>
                </a:cxn>
                <a:cxn ang="0">
                  <a:pos x="414" y="348"/>
                </a:cxn>
                <a:cxn ang="0">
                  <a:pos x="390" y="348"/>
                </a:cxn>
                <a:cxn ang="0">
                  <a:pos x="366" y="354"/>
                </a:cxn>
                <a:cxn ang="0">
                  <a:pos x="318" y="354"/>
                </a:cxn>
                <a:cxn ang="0">
                  <a:pos x="294" y="354"/>
                </a:cxn>
                <a:cxn ang="0">
                  <a:pos x="270" y="360"/>
                </a:cxn>
                <a:cxn ang="0">
                  <a:pos x="222" y="360"/>
                </a:cxn>
                <a:cxn ang="0">
                  <a:pos x="198" y="360"/>
                </a:cxn>
                <a:cxn ang="0">
                  <a:pos x="174" y="360"/>
                </a:cxn>
                <a:cxn ang="0">
                  <a:pos x="126" y="366"/>
                </a:cxn>
                <a:cxn ang="0">
                  <a:pos x="102" y="366"/>
                </a:cxn>
                <a:cxn ang="0">
                  <a:pos x="78" y="366"/>
                </a:cxn>
                <a:cxn ang="0">
                  <a:pos x="24" y="366"/>
                </a:cxn>
                <a:cxn ang="0">
                  <a:pos x="0" y="366"/>
                </a:cxn>
                <a:cxn ang="0">
                  <a:pos x="0" y="0"/>
                </a:cxn>
                <a:cxn ang="0">
                  <a:pos x="1218" y="180"/>
                </a:cxn>
              </a:cxnLst>
              <a:rect l="0" t="0" r="r" b="b"/>
              <a:pathLst>
                <a:path w="1218" h="366">
                  <a:moveTo>
                    <a:pt x="1218" y="180"/>
                  </a:moveTo>
                  <a:lnTo>
                    <a:pt x="1206" y="186"/>
                  </a:lnTo>
                  <a:lnTo>
                    <a:pt x="1182" y="198"/>
                  </a:lnTo>
                  <a:lnTo>
                    <a:pt x="1170" y="204"/>
                  </a:lnTo>
                  <a:lnTo>
                    <a:pt x="1152" y="210"/>
                  </a:lnTo>
                  <a:lnTo>
                    <a:pt x="1128" y="216"/>
                  </a:lnTo>
                  <a:lnTo>
                    <a:pt x="1110" y="222"/>
                  </a:lnTo>
                  <a:lnTo>
                    <a:pt x="1092" y="228"/>
                  </a:lnTo>
                  <a:lnTo>
                    <a:pt x="1062" y="240"/>
                  </a:lnTo>
                  <a:lnTo>
                    <a:pt x="1050" y="246"/>
                  </a:lnTo>
                  <a:lnTo>
                    <a:pt x="1032" y="246"/>
                  </a:lnTo>
                  <a:lnTo>
                    <a:pt x="996" y="258"/>
                  </a:lnTo>
                  <a:lnTo>
                    <a:pt x="978" y="264"/>
                  </a:lnTo>
                  <a:lnTo>
                    <a:pt x="960" y="264"/>
                  </a:lnTo>
                  <a:lnTo>
                    <a:pt x="924" y="276"/>
                  </a:lnTo>
                  <a:lnTo>
                    <a:pt x="906" y="276"/>
                  </a:lnTo>
                  <a:lnTo>
                    <a:pt x="888" y="282"/>
                  </a:lnTo>
                  <a:lnTo>
                    <a:pt x="846" y="288"/>
                  </a:lnTo>
                  <a:lnTo>
                    <a:pt x="828" y="294"/>
                  </a:lnTo>
                  <a:lnTo>
                    <a:pt x="810" y="300"/>
                  </a:lnTo>
                  <a:lnTo>
                    <a:pt x="768" y="306"/>
                  </a:lnTo>
                  <a:lnTo>
                    <a:pt x="750" y="306"/>
                  </a:lnTo>
                  <a:lnTo>
                    <a:pt x="726" y="312"/>
                  </a:lnTo>
                  <a:lnTo>
                    <a:pt x="684" y="318"/>
                  </a:lnTo>
                  <a:lnTo>
                    <a:pt x="660" y="324"/>
                  </a:lnTo>
                  <a:lnTo>
                    <a:pt x="642" y="324"/>
                  </a:lnTo>
                  <a:lnTo>
                    <a:pt x="594" y="330"/>
                  </a:lnTo>
                  <a:lnTo>
                    <a:pt x="576" y="330"/>
                  </a:lnTo>
                  <a:lnTo>
                    <a:pt x="552" y="336"/>
                  </a:lnTo>
                  <a:lnTo>
                    <a:pt x="504" y="342"/>
                  </a:lnTo>
                  <a:lnTo>
                    <a:pt x="480" y="342"/>
                  </a:lnTo>
                  <a:lnTo>
                    <a:pt x="462" y="342"/>
                  </a:lnTo>
                  <a:lnTo>
                    <a:pt x="414" y="348"/>
                  </a:lnTo>
                  <a:lnTo>
                    <a:pt x="390" y="348"/>
                  </a:lnTo>
                  <a:lnTo>
                    <a:pt x="366" y="354"/>
                  </a:lnTo>
                  <a:lnTo>
                    <a:pt x="318" y="354"/>
                  </a:lnTo>
                  <a:lnTo>
                    <a:pt x="294" y="354"/>
                  </a:lnTo>
                  <a:lnTo>
                    <a:pt x="270" y="360"/>
                  </a:lnTo>
                  <a:lnTo>
                    <a:pt x="222" y="360"/>
                  </a:lnTo>
                  <a:lnTo>
                    <a:pt x="198" y="360"/>
                  </a:lnTo>
                  <a:lnTo>
                    <a:pt x="174" y="360"/>
                  </a:lnTo>
                  <a:lnTo>
                    <a:pt x="126" y="366"/>
                  </a:lnTo>
                  <a:lnTo>
                    <a:pt x="102" y="366"/>
                  </a:lnTo>
                  <a:lnTo>
                    <a:pt x="78" y="366"/>
                  </a:lnTo>
                  <a:lnTo>
                    <a:pt x="24" y="366"/>
                  </a:lnTo>
                  <a:lnTo>
                    <a:pt x="0" y="366"/>
                  </a:lnTo>
                  <a:lnTo>
                    <a:pt x="0" y="0"/>
                  </a:lnTo>
                  <a:lnTo>
                    <a:pt x="1218" y="180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40" name="Group 20"/>
          <p:cNvGrpSpPr>
            <a:grpSpLocks/>
          </p:cNvGrpSpPr>
          <p:nvPr/>
        </p:nvGrpSpPr>
        <p:grpSpPr bwMode="auto">
          <a:xfrm>
            <a:off x="2441575" y="2733675"/>
            <a:ext cx="1933575" cy="1200150"/>
            <a:chOff x="1299" y="1847"/>
            <a:chExt cx="1218" cy="756"/>
          </a:xfrm>
        </p:grpSpPr>
        <p:sp>
          <p:nvSpPr>
            <p:cNvPr id="158741" name="Freeform 21"/>
            <p:cNvSpPr>
              <a:spLocks/>
            </p:cNvSpPr>
            <p:nvPr/>
          </p:nvSpPr>
          <p:spPr bwMode="auto">
            <a:xfrm>
              <a:off x="1299" y="2027"/>
              <a:ext cx="1218" cy="576"/>
            </a:xfrm>
            <a:custGeom>
              <a:avLst/>
              <a:gdLst/>
              <a:ahLst/>
              <a:cxnLst>
                <a:cxn ang="0">
                  <a:pos x="1194" y="186"/>
                </a:cxn>
                <a:cxn ang="0">
                  <a:pos x="1122" y="186"/>
                </a:cxn>
                <a:cxn ang="0">
                  <a:pos x="1050" y="180"/>
                </a:cxn>
                <a:cxn ang="0">
                  <a:pos x="1002" y="180"/>
                </a:cxn>
                <a:cxn ang="0">
                  <a:pos x="924" y="174"/>
                </a:cxn>
                <a:cxn ang="0">
                  <a:pos x="858" y="174"/>
                </a:cxn>
                <a:cxn ang="0">
                  <a:pos x="810" y="168"/>
                </a:cxn>
                <a:cxn ang="0">
                  <a:pos x="738" y="162"/>
                </a:cxn>
                <a:cxn ang="0">
                  <a:pos x="672" y="156"/>
                </a:cxn>
                <a:cxn ang="0">
                  <a:pos x="624" y="150"/>
                </a:cxn>
                <a:cxn ang="0">
                  <a:pos x="558" y="144"/>
                </a:cxn>
                <a:cxn ang="0">
                  <a:pos x="492" y="132"/>
                </a:cxn>
                <a:cxn ang="0">
                  <a:pos x="456" y="126"/>
                </a:cxn>
                <a:cxn ang="0">
                  <a:pos x="390" y="114"/>
                </a:cxn>
                <a:cxn ang="0">
                  <a:pos x="336" y="102"/>
                </a:cxn>
                <a:cxn ang="0">
                  <a:pos x="294" y="96"/>
                </a:cxn>
                <a:cxn ang="0">
                  <a:pos x="240" y="84"/>
                </a:cxn>
                <a:cxn ang="0">
                  <a:pos x="192" y="66"/>
                </a:cxn>
                <a:cxn ang="0">
                  <a:pos x="156" y="60"/>
                </a:cxn>
                <a:cxn ang="0">
                  <a:pos x="108" y="42"/>
                </a:cxn>
                <a:cxn ang="0">
                  <a:pos x="66" y="30"/>
                </a:cxn>
                <a:cxn ang="0">
                  <a:pos x="42" y="18"/>
                </a:cxn>
                <a:cxn ang="0">
                  <a:pos x="0" y="0"/>
                </a:cxn>
                <a:cxn ang="0">
                  <a:pos x="12" y="396"/>
                </a:cxn>
                <a:cxn ang="0">
                  <a:pos x="54" y="414"/>
                </a:cxn>
                <a:cxn ang="0">
                  <a:pos x="96" y="426"/>
                </a:cxn>
                <a:cxn ang="0">
                  <a:pos x="126" y="438"/>
                </a:cxn>
                <a:cxn ang="0">
                  <a:pos x="174" y="456"/>
                </a:cxn>
                <a:cxn ang="0">
                  <a:pos x="222" y="468"/>
                </a:cxn>
                <a:cxn ang="0">
                  <a:pos x="258" y="474"/>
                </a:cxn>
                <a:cxn ang="0">
                  <a:pos x="318" y="486"/>
                </a:cxn>
                <a:cxn ang="0">
                  <a:pos x="372" y="498"/>
                </a:cxn>
                <a:cxn ang="0">
                  <a:pos x="414" y="510"/>
                </a:cxn>
                <a:cxn ang="0">
                  <a:pos x="474" y="516"/>
                </a:cxn>
                <a:cxn ang="0">
                  <a:pos x="540" y="528"/>
                </a:cxn>
                <a:cxn ang="0">
                  <a:pos x="582" y="534"/>
                </a:cxn>
                <a:cxn ang="0">
                  <a:pos x="648" y="540"/>
                </a:cxn>
                <a:cxn ang="0">
                  <a:pos x="714" y="552"/>
                </a:cxn>
                <a:cxn ang="0">
                  <a:pos x="762" y="552"/>
                </a:cxn>
                <a:cxn ang="0">
                  <a:pos x="834" y="558"/>
                </a:cxn>
                <a:cxn ang="0">
                  <a:pos x="900" y="564"/>
                </a:cxn>
                <a:cxn ang="0">
                  <a:pos x="954" y="570"/>
                </a:cxn>
                <a:cxn ang="0">
                  <a:pos x="1026" y="570"/>
                </a:cxn>
                <a:cxn ang="0">
                  <a:pos x="1098" y="576"/>
                </a:cxn>
                <a:cxn ang="0">
                  <a:pos x="1146" y="576"/>
                </a:cxn>
                <a:cxn ang="0">
                  <a:pos x="1218" y="576"/>
                </a:cxn>
              </a:cxnLst>
              <a:rect l="0" t="0" r="r" b="b"/>
              <a:pathLst>
                <a:path w="1218" h="576">
                  <a:moveTo>
                    <a:pt x="1218" y="186"/>
                  </a:moveTo>
                  <a:lnTo>
                    <a:pt x="1194" y="186"/>
                  </a:lnTo>
                  <a:lnTo>
                    <a:pt x="1146" y="186"/>
                  </a:lnTo>
                  <a:lnTo>
                    <a:pt x="1122" y="186"/>
                  </a:lnTo>
                  <a:lnTo>
                    <a:pt x="1098" y="186"/>
                  </a:lnTo>
                  <a:lnTo>
                    <a:pt x="1050" y="180"/>
                  </a:lnTo>
                  <a:lnTo>
                    <a:pt x="1026" y="180"/>
                  </a:lnTo>
                  <a:lnTo>
                    <a:pt x="1002" y="180"/>
                  </a:lnTo>
                  <a:lnTo>
                    <a:pt x="954" y="180"/>
                  </a:lnTo>
                  <a:lnTo>
                    <a:pt x="924" y="174"/>
                  </a:lnTo>
                  <a:lnTo>
                    <a:pt x="900" y="174"/>
                  </a:lnTo>
                  <a:lnTo>
                    <a:pt x="858" y="174"/>
                  </a:lnTo>
                  <a:lnTo>
                    <a:pt x="834" y="168"/>
                  </a:lnTo>
                  <a:lnTo>
                    <a:pt x="810" y="168"/>
                  </a:lnTo>
                  <a:lnTo>
                    <a:pt x="762" y="162"/>
                  </a:lnTo>
                  <a:lnTo>
                    <a:pt x="738" y="162"/>
                  </a:lnTo>
                  <a:lnTo>
                    <a:pt x="714" y="162"/>
                  </a:lnTo>
                  <a:lnTo>
                    <a:pt x="672" y="156"/>
                  </a:lnTo>
                  <a:lnTo>
                    <a:pt x="648" y="150"/>
                  </a:lnTo>
                  <a:lnTo>
                    <a:pt x="624" y="150"/>
                  </a:lnTo>
                  <a:lnTo>
                    <a:pt x="582" y="144"/>
                  </a:lnTo>
                  <a:lnTo>
                    <a:pt x="558" y="144"/>
                  </a:lnTo>
                  <a:lnTo>
                    <a:pt x="540" y="138"/>
                  </a:lnTo>
                  <a:lnTo>
                    <a:pt x="492" y="132"/>
                  </a:lnTo>
                  <a:lnTo>
                    <a:pt x="474" y="126"/>
                  </a:lnTo>
                  <a:lnTo>
                    <a:pt x="456" y="126"/>
                  </a:lnTo>
                  <a:lnTo>
                    <a:pt x="414" y="120"/>
                  </a:lnTo>
                  <a:lnTo>
                    <a:pt x="390" y="114"/>
                  </a:lnTo>
                  <a:lnTo>
                    <a:pt x="372" y="108"/>
                  </a:lnTo>
                  <a:lnTo>
                    <a:pt x="336" y="102"/>
                  </a:lnTo>
                  <a:lnTo>
                    <a:pt x="318" y="96"/>
                  </a:lnTo>
                  <a:lnTo>
                    <a:pt x="294" y="96"/>
                  </a:lnTo>
                  <a:lnTo>
                    <a:pt x="258" y="84"/>
                  </a:lnTo>
                  <a:lnTo>
                    <a:pt x="240" y="84"/>
                  </a:lnTo>
                  <a:lnTo>
                    <a:pt x="222" y="78"/>
                  </a:lnTo>
                  <a:lnTo>
                    <a:pt x="192" y="66"/>
                  </a:lnTo>
                  <a:lnTo>
                    <a:pt x="174" y="66"/>
                  </a:lnTo>
                  <a:lnTo>
                    <a:pt x="156" y="60"/>
                  </a:lnTo>
                  <a:lnTo>
                    <a:pt x="126" y="48"/>
                  </a:lnTo>
                  <a:lnTo>
                    <a:pt x="108" y="42"/>
                  </a:lnTo>
                  <a:lnTo>
                    <a:pt x="96" y="36"/>
                  </a:lnTo>
                  <a:lnTo>
                    <a:pt x="66" y="30"/>
                  </a:lnTo>
                  <a:lnTo>
                    <a:pt x="54" y="24"/>
                  </a:lnTo>
                  <a:lnTo>
                    <a:pt x="42" y="18"/>
                  </a:lnTo>
                  <a:lnTo>
                    <a:pt x="12" y="6"/>
                  </a:lnTo>
                  <a:lnTo>
                    <a:pt x="0" y="0"/>
                  </a:lnTo>
                  <a:lnTo>
                    <a:pt x="0" y="390"/>
                  </a:lnTo>
                  <a:lnTo>
                    <a:pt x="12" y="396"/>
                  </a:lnTo>
                  <a:lnTo>
                    <a:pt x="42" y="408"/>
                  </a:lnTo>
                  <a:lnTo>
                    <a:pt x="54" y="414"/>
                  </a:lnTo>
                  <a:lnTo>
                    <a:pt x="66" y="420"/>
                  </a:lnTo>
                  <a:lnTo>
                    <a:pt x="96" y="426"/>
                  </a:lnTo>
                  <a:lnTo>
                    <a:pt x="108" y="432"/>
                  </a:lnTo>
                  <a:lnTo>
                    <a:pt x="126" y="438"/>
                  </a:lnTo>
                  <a:lnTo>
                    <a:pt x="156" y="450"/>
                  </a:lnTo>
                  <a:lnTo>
                    <a:pt x="174" y="456"/>
                  </a:lnTo>
                  <a:lnTo>
                    <a:pt x="192" y="456"/>
                  </a:lnTo>
                  <a:lnTo>
                    <a:pt x="222" y="468"/>
                  </a:lnTo>
                  <a:lnTo>
                    <a:pt x="240" y="474"/>
                  </a:lnTo>
                  <a:lnTo>
                    <a:pt x="258" y="474"/>
                  </a:lnTo>
                  <a:lnTo>
                    <a:pt x="294" y="486"/>
                  </a:lnTo>
                  <a:lnTo>
                    <a:pt x="318" y="486"/>
                  </a:lnTo>
                  <a:lnTo>
                    <a:pt x="336" y="492"/>
                  </a:lnTo>
                  <a:lnTo>
                    <a:pt x="372" y="498"/>
                  </a:lnTo>
                  <a:lnTo>
                    <a:pt x="390" y="504"/>
                  </a:lnTo>
                  <a:lnTo>
                    <a:pt x="414" y="510"/>
                  </a:lnTo>
                  <a:lnTo>
                    <a:pt x="456" y="516"/>
                  </a:lnTo>
                  <a:lnTo>
                    <a:pt x="474" y="516"/>
                  </a:lnTo>
                  <a:lnTo>
                    <a:pt x="492" y="522"/>
                  </a:lnTo>
                  <a:lnTo>
                    <a:pt x="540" y="528"/>
                  </a:lnTo>
                  <a:lnTo>
                    <a:pt x="558" y="534"/>
                  </a:lnTo>
                  <a:lnTo>
                    <a:pt x="582" y="534"/>
                  </a:lnTo>
                  <a:lnTo>
                    <a:pt x="624" y="540"/>
                  </a:lnTo>
                  <a:lnTo>
                    <a:pt x="648" y="540"/>
                  </a:lnTo>
                  <a:lnTo>
                    <a:pt x="672" y="546"/>
                  </a:lnTo>
                  <a:lnTo>
                    <a:pt x="714" y="552"/>
                  </a:lnTo>
                  <a:lnTo>
                    <a:pt x="738" y="552"/>
                  </a:lnTo>
                  <a:lnTo>
                    <a:pt x="762" y="552"/>
                  </a:lnTo>
                  <a:lnTo>
                    <a:pt x="810" y="558"/>
                  </a:lnTo>
                  <a:lnTo>
                    <a:pt x="834" y="558"/>
                  </a:lnTo>
                  <a:lnTo>
                    <a:pt x="858" y="564"/>
                  </a:lnTo>
                  <a:lnTo>
                    <a:pt x="900" y="564"/>
                  </a:lnTo>
                  <a:lnTo>
                    <a:pt x="924" y="564"/>
                  </a:lnTo>
                  <a:lnTo>
                    <a:pt x="954" y="570"/>
                  </a:lnTo>
                  <a:lnTo>
                    <a:pt x="1002" y="570"/>
                  </a:lnTo>
                  <a:lnTo>
                    <a:pt x="1026" y="570"/>
                  </a:lnTo>
                  <a:lnTo>
                    <a:pt x="1050" y="570"/>
                  </a:lnTo>
                  <a:lnTo>
                    <a:pt x="1098" y="576"/>
                  </a:lnTo>
                  <a:lnTo>
                    <a:pt x="1122" y="576"/>
                  </a:lnTo>
                  <a:lnTo>
                    <a:pt x="1146" y="576"/>
                  </a:lnTo>
                  <a:lnTo>
                    <a:pt x="1194" y="576"/>
                  </a:lnTo>
                  <a:lnTo>
                    <a:pt x="1218" y="576"/>
                  </a:lnTo>
                  <a:lnTo>
                    <a:pt x="1218" y="18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2" name="Freeform 22"/>
            <p:cNvSpPr>
              <a:spLocks/>
            </p:cNvSpPr>
            <p:nvPr/>
          </p:nvSpPr>
          <p:spPr bwMode="auto">
            <a:xfrm>
              <a:off x="1299" y="1847"/>
              <a:ext cx="1218" cy="366"/>
            </a:xfrm>
            <a:custGeom>
              <a:avLst/>
              <a:gdLst/>
              <a:ahLst/>
              <a:cxnLst>
                <a:cxn ang="0">
                  <a:pos x="1218" y="366"/>
                </a:cxn>
                <a:cxn ang="0">
                  <a:pos x="1194" y="366"/>
                </a:cxn>
                <a:cxn ang="0">
                  <a:pos x="1146" y="366"/>
                </a:cxn>
                <a:cxn ang="0">
                  <a:pos x="1122" y="366"/>
                </a:cxn>
                <a:cxn ang="0">
                  <a:pos x="1098" y="366"/>
                </a:cxn>
                <a:cxn ang="0">
                  <a:pos x="1050" y="360"/>
                </a:cxn>
                <a:cxn ang="0">
                  <a:pos x="1026" y="360"/>
                </a:cxn>
                <a:cxn ang="0">
                  <a:pos x="1002" y="360"/>
                </a:cxn>
                <a:cxn ang="0">
                  <a:pos x="954" y="360"/>
                </a:cxn>
                <a:cxn ang="0">
                  <a:pos x="924" y="354"/>
                </a:cxn>
                <a:cxn ang="0">
                  <a:pos x="900" y="354"/>
                </a:cxn>
                <a:cxn ang="0">
                  <a:pos x="858" y="354"/>
                </a:cxn>
                <a:cxn ang="0">
                  <a:pos x="834" y="348"/>
                </a:cxn>
                <a:cxn ang="0">
                  <a:pos x="810" y="348"/>
                </a:cxn>
                <a:cxn ang="0">
                  <a:pos x="762" y="342"/>
                </a:cxn>
                <a:cxn ang="0">
                  <a:pos x="738" y="342"/>
                </a:cxn>
                <a:cxn ang="0">
                  <a:pos x="714" y="342"/>
                </a:cxn>
                <a:cxn ang="0">
                  <a:pos x="672" y="336"/>
                </a:cxn>
                <a:cxn ang="0">
                  <a:pos x="648" y="330"/>
                </a:cxn>
                <a:cxn ang="0">
                  <a:pos x="624" y="330"/>
                </a:cxn>
                <a:cxn ang="0">
                  <a:pos x="582" y="324"/>
                </a:cxn>
                <a:cxn ang="0">
                  <a:pos x="558" y="324"/>
                </a:cxn>
                <a:cxn ang="0">
                  <a:pos x="540" y="318"/>
                </a:cxn>
                <a:cxn ang="0">
                  <a:pos x="492" y="312"/>
                </a:cxn>
                <a:cxn ang="0">
                  <a:pos x="474" y="306"/>
                </a:cxn>
                <a:cxn ang="0">
                  <a:pos x="456" y="306"/>
                </a:cxn>
                <a:cxn ang="0">
                  <a:pos x="414" y="300"/>
                </a:cxn>
                <a:cxn ang="0">
                  <a:pos x="390" y="294"/>
                </a:cxn>
                <a:cxn ang="0">
                  <a:pos x="372" y="288"/>
                </a:cxn>
                <a:cxn ang="0">
                  <a:pos x="336" y="282"/>
                </a:cxn>
                <a:cxn ang="0">
                  <a:pos x="318" y="276"/>
                </a:cxn>
                <a:cxn ang="0">
                  <a:pos x="294" y="276"/>
                </a:cxn>
                <a:cxn ang="0">
                  <a:pos x="258" y="264"/>
                </a:cxn>
                <a:cxn ang="0">
                  <a:pos x="240" y="264"/>
                </a:cxn>
                <a:cxn ang="0">
                  <a:pos x="222" y="258"/>
                </a:cxn>
                <a:cxn ang="0">
                  <a:pos x="192" y="246"/>
                </a:cxn>
                <a:cxn ang="0">
                  <a:pos x="174" y="246"/>
                </a:cxn>
                <a:cxn ang="0">
                  <a:pos x="156" y="240"/>
                </a:cxn>
                <a:cxn ang="0">
                  <a:pos x="126" y="228"/>
                </a:cxn>
                <a:cxn ang="0">
                  <a:pos x="108" y="222"/>
                </a:cxn>
                <a:cxn ang="0">
                  <a:pos x="96" y="216"/>
                </a:cxn>
                <a:cxn ang="0">
                  <a:pos x="66" y="210"/>
                </a:cxn>
                <a:cxn ang="0">
                  <a:pos x="54" y="204"/>
                </a:cxn>
                <a:cxn ang="0">
                  <a:pos x="42" y="198"/>
                </a:cxn>
                <a:cxn ang="0">
                  <a:pos x="12" y="186"/>
                </a:cxn>
                <a:cxn ang="0">
                  <a:pos x="0" y="180"/>
                </a:cxn>
                <a:cxn ang="0">
                  <a:pos x="1218" y="0"/>
                </a:cxn>
                <a:cxn ang="0">
                  <a:pos x="1218" y="366"/>
                </a:cxn>
              </a:cxnLst>
              <a:rect l="0" t="0" r="r" b="b"/>
              <a:pathLst>
                <a:path w="1218" h="366">
                  <a:moveTo>
                    <a:pt x="1218" y="366"/>
                  </a:moveTo>
                  <a:lnTo>
                    <a:pt x="1194" y="366"/>
                  </a:lnTo>
                  <a:lnTo>
                    <a:pt x="1146" y="366"/>
                  </a:lnTo>
                  <a:lnTo>
                    <a:pt x="1122" y="366"/>
                  </a:lnTo>
                  <a:lnTo>
                    <a:pt x="1098" y="366"/>
                  </a:lnTo>
                  <a:lnTo>
                    <a:pt x="1050" y="360"/>
                  </a:lnTo>
                  <a:lnTo>
                    <a:pt x="1026" y="360"/>
                  </a:lnTo>
                  <a:lnTo>
                    <a:pt x="1002" y="360"/>
                  </a:lnTo>
                  <a:lnTo>
                    <a:pt x="954" y="360"/>
                  </a:lnTo>
                  <a:lnTo>
                    <a:pt x="924" y="354"/>
                  </a:lnTo>
                  <a:lnTo>
                    <a:pt x="900" y="354"/>
                  </a:lnTo>
                  <a:lnTo>
                    <a:pt x="858" y="354"/>
                  </a:lnTo>
                  <a:lnTo>
                    <a:pt x="834" y="348"/>
                  </a:lnTo>
                  <a:lnTo>
                    <a:pt x="810" y="348"/>
                  </a:lnTo>
                  <a:lnTo>
                    <a:pt x="762" y="342"/>
                  </a:lnTo>
                  <a:lnTo>
                    <a:pt x="738" y="342"/>
                  </a:lnTo>
                  <a:lnTo>
                    <a:pt x="714" y="342"/>
                  </a:lnTo>
                  <a:lnTo>
                    <a:pt x="672" y="336"/>
                  </a:lnTo>
                  <a:lnTo>
                    <a:pt x="648" y="330"/>
                  </a:lnTo>
                  <a:lnTo>
                    <a:pt x="624" y="330"/>
                  </a:lnTo>
                  <a:lnTo>
                    <a:pt x="582" y="324"/>
                  </a:lnTo>
                  <a:lnTo>
                    <a:pt x="558" y="324"/>
                  </a:lnTo>
                  <a:lnTo>
                    <a:pt x="540" y="318"/>
                  </a:lnTo>
                  <a:lnTo>
                    <a:pt x="492" y="312"/>
                  </a:lnTo>
                  <a:lnTo>
                    <a:pt x="474" y="306"/>
                  </a:lnTo>
                  <a:lnTo>
                    <a:pt x="456" y="306"/>
                  </a:lnTo>
                  <a:lnTo>
                    <a:pt x="414" y="300"/>
                  </a:lnTo>
                  <a:lnTo>
                    <a:pt x="390" y="294"/>
                  </a:lnTo>
                  <a:lnTo>
                    <a:pt x="372" y="288"/>
                  </a:lnTo>
                  <a:lnTo>
                    <a:pt x="336" y="282"/>
                  </a:lnTo>
                  <a:lnTo>
                    <a:pt x="318" y="276"/>
                  </a:lnTo>
                  <a:lnTo>
                    <a:pt x="294" y="276"/>
                  </a:lnTo>
                  <a:lnTo>
                    <a:pt x="258" y="264"/>
                  </a:lnTo>
                  <a:lnTo>
                    <a:pt x="240" y="264"/>
                  </a:lnTo>
                  <a:lnTo>
                    <a:pt x="222" y="258"/>
                  </a:lnTo>
                  <a:lnTo>
                    <a:pt x="192" y="246"/>
                  </a:lnTo>
                  <a:lnTo>
                    <a:pt x="174" y="246"/>
                  </a:lnTo>
                  <a:lnTo>
                    <a:pt x="156" y="240"/>
                  </a:lnTo>
                  <a:lnTo>
                    <a:pt x="126" y="228"/>
                  </a:lnTo>
                  <a:lnTo>
                    <a:pt x="108" y="222"/>
                  </a:lnTo>
                  <a:lnTo>
                    <a:pt x="96" y="216"/>
                  </a:lnTo>
                  <a:lnTo>
                    <a:pt x="66" y="210"/>
                  </a:lnTo>
                  <a:lnTo>
                    <a:pt x="54" y="204"/>
                  </a:lnTo>
                  <a:lnTo>
                    <a:pt x="42" y="198"/>
                  </a:lnTo>
                  <a:lnTo>
                    <a:pt x="12" y="186"/>
                  </a:lnTo>
                  <a:lnTo>
                    <a:pt x="0" y="180"/>
                  </a:lnTo>
                  <a:lnTo>
                    <a:pt x="1218" y="0"/>
                  </a:lnTo>
                  <a:lnTo>
                    <a:pt x="1218" y="366"/>
                  </a:lnTo>
                  <a:close/>
                </a:path>
              </a:pathLst>
            </a:custGeom>
            <a:gradFill rotWithShape="1">
              <a:gsLst>
                <a:gs pos="0">
                  <a:srgbClr val="FFFFCC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FF9900">
                  <a:alpha val="0"/>
                </a:srgbClr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58743" name="Group 23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158744" name="Freeform 24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5" name="Freeform 25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6" name="Freeform 26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7" name="Freeform 27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8" name="Freeform 28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49" name="Freeform 29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50" name="Freeform 30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158751" name="Freeform 31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714348" y="571480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err="1" smtClean="0">
                <a:latin typeface="Times New Roman" pitchFamily="18" charset="0"/>
                <a:cs typeface="Times New Roman" pitchFamily="18" charset="0"/>
              </a:rPr>
              <a:t>үлес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9427 -0.01343 L 0.18333 -0.04074 " pathEditMode="relative" rAng="0" ptsTypes="AAA">
                                      <p:cBhvr>
                                        <p:cTn id="6" dur="1000" fill="hold"/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-2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2552 0.1534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58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0.07344 0.1076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587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" y="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6 L -0.18472 0.0268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58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5.92593E-6 L 0.07223 -0.07592 " pathEditMode="relative" ptsTypes="AA">
                                      <p:cBhvr>
                                        <p:cTn id="14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4.44444E-6 L -0.08056 -0.08704 " pathEditMode="relative" ptsTypes="AA">
                                      <p:cBhvr>
                                        <p:cTn id="16" dur="2000" fill="hold"/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6230938" y="234950"/>
          <a:ext cx="750887" cy="14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8" name="Формула" r:id="rId4" imgW="203112" imgH="393529" progId="Equation.3">
                  <p:embed/>
                </p:oleObj>
              </mc:Choice>
              <mc:Fallback>
                <p:oleObj name="Формула" r:id="rId4" imgW="20311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0938" y="234950"/>
                        <a:ext cx="750887" cy="1455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7302500" y="2222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59" name="Формула" r:id="rId6" imgW="152334" imgH="393529" progId="Equation.3">
                  <p:embed/>
                </p:oleObj>
              </mc:Choice>
              <mc:Fallback>
                <p:oleObj name="Формула" r:id="rId6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500" y="2222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8102600" y="184150"/>
          <a:ext cx="584200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60" name="Формула" r:id="rId8" imgW="152334" imgH="393529" progId="Equation.3">
                  <p:embed/>
                </p:oleObj>
              </mc:Choice>
              <mc:Fallback>
                <p:oleObj name="Формула" r:id="rId8" imgW="152334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2600" y="184150"/>
                        <a:ext cx="584200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6198" name="Group 6"/>
          <p:cNvGrpSpPr>
            <a:grpSpLocks/>
          </p:cNvGrpSpPr>
          <p:nvPr/>
        </p:nvGrpSpPr>
        <p:grpSpPr bwMode="auto">
          <a:xfrm>
            <a:off x="4953000" y="4521200"/>
            <a:ext cx="3721100" cy="1727200"/>
            <a:chOff x="3120" y="2848"/>
            <a:chExt cx="2344" cy="1088"/>
          </a:xfrm>
        </p:grpSpPr>
        <p:sp>
          <p:nvSpPr>
            <p:cNvPr id="136199" name="Freeform 7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0" name="Oval 8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6201" name="Picture 9" descr="uz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grpSp>
        <p:nvGrpSpPr>
          <p:cNvPr id="136203" name="Group 11"/>
          <p:cNvGrpSpPr>
            <a:grpSpLocks/>
          </p:cNvGrpSpPr>
          <p:nvPr/>
        </p:nvGrpSpPr>
        <p:grpSpPr bwMode="auto">
          <a:xfrm>
            <a:off x="196850" y="4487863"/>
            <a:ext cx="806450" cy="785812"/>
            <a:chOff x="956" y="2779"/>
            <a:chExt cx="508" cy="495"/>
          </a:xfrm>
        </p:grpSpPr>
        <p:sp>
          <p:nvSpPr>
            <p:cNvPr id="136204" name="Freeform 12"/>
            <p:cNvSpPr>
              <a:spLocks/>
            </p:cNvSpPr>
            <p:nvPr/>
          </p:nvSpPr>
          <p:spPr bwMode="auto">
            <a:xfrm flipH="1">
              <a:off x="956" y="2858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5" name="Freeform 13"/>
            <p:cNvSpPr>
              <a:spLocks/>
            </p:cNvSpPr>
            <p:nvPr/>
          </p:nvSpPr>
          <p:spPr bwMode="auto">
            <a:xfrm>
              <a:off x="980" y="2911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6" name="Freeform 14"/>
            <p:cNvSpPr>
              <a:spLocks/>
            </p:cNvSpPr>
            <p:nvPr/>
          </p:nvSpPr>
          <p:spPr bwMode="auto">
            <a:xfrm>
              <a:off x="1075" y="2802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7" name="Freeform 15"/>
            <p:cNvSpPr>
              <a:spLocks/>
            </p:cNvSpPr>
            <p:nvPr/>
          </p:nvSpPr>
          <p:spPr bwMode="auto">
            <a:xfrm>
              <a:off x="1153" y="2779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8" name="Freeform 16"/>
            <p:cNvSpPr>
              <a:spLocks/>
            </p:cNvSpPr>
            <p:nvPr/>
          </p:nvSpPr>
          <p:spPr bwMode="auto">
            <a:xfrm>
              <a:off x="1156" y="2788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09" name="Freeform 17"/>
            <p:cNvSpPr>
              <a:spLocks/>
            </p:cNvSpPr>
            <p:nvPr/>
          </p:nvSpPr>
          <p:spPr bwMode="auto">
            <a:xfrm flipH="1">
              <a:off x="1150" y="3215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10" name="Group 18"/>
          <p:cNvGrpSpPr>
            <a:grpSpLocks/>
          </p:cNvGrpSpPr>
          <p:nvPr/>
        </p:nvGrpSpPr>
        <p:grpSpPr bwMode="auto">
          <a:xfrm>
            <a:off x="989013" y="4471988"/>
            <a:ext cx="2238375" cy="1943100"/>
            <a:chOff x="503" y="1425"/>
            <a:chExt cx="2250" cy="1784"/>
          </a:xfrm>
        </p:grpSpPr>
        <p:sp>
          <p:nvSpPr>
            <p:cNvPr id="136211" name="Freeform 19" descr="Циновка"/>
            <p:cNvSpPr>
              <a:spLocks/>
            </p:cNvSpPr>
            <p:nvPr/>
          </p:nvSpPr>
          <p:spPr bwMode="auto">
            <a:xfrm>
              <a:off x="536" y="2160"/>
              <a:ext cx="2192" cy="10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0" y="568"/>
                </a:cxn>
                <a:cxn ang="0">
                  <a:pos x="376" y="840"/>
                </a:cxn>
                <a:cxn ang="0">
                  <a:pos x="752" y="1016"/>
                </a:cxn>
                <a:cxn ang="0">
                  <a:pos x="1184" y="1040"/>
                </a:cxn>
                <a:cxn ang="0">
                  <a:pos x="1592" y="960"/>
                </a:cxn>
                <a:cxn ang="0">
                  <a:pos x="1920" y="752"/>
                </a:cxn>
                <a:cxn ang="0">
                  <a:pos x="2152" y="296"/>
                </a:cxn>
                <a:cxn ang="0">
                  <a:pos x="2160" y="0"/>
                </a:cxn>
              </a:cxnLst>
              <a:rect l="0" t="0" r="r" b="b"/>
              <a:pathLst>
                <a:path w="2192" h="1049">
                  <a:moveTo>
                    <a:pt x="0" y="0"/>
                  </a:moveTo>
                  <a:cubicBezTo>
                    <a:pt x="28" y="214"/>
                    <a:pt x="57" y="428"/>
                    <a:pt x="120" y="568"/>
                  </a:cubicBezTo>
                  <a:cubicBezTo>
                    <a:pt x="183" y="708"/>
                    <a:pt x="271" y="765"/>
                    <a:pt x="376" y="840"/>
                  </a:cubicBezTo>
                  <a:cubicBezTo>
                    <a:pt x="481" y="915"/>
                    <a:pt x="617" y="983"/>
                    <a:pt x="752" y="1016"/>
                  </a:cubicBezTo>
                  <a:cubicBezTo>
                    <a:pt x="887" y="1049"/>
                    <a:pt x="1044" y="1049"/>
                    <a:pt x="1184" y="1040"/>
                  </a:cubicBezTo>
                  <a:cubicBezTo>
                    <a:pt x="1324" y="1031"/>
                    <a:pt x="1469" y="1008"/>
                    <a:pt x="1592" y="960"/>
                  </a:cubicBezTo>
                  <a:cubicBezTo>
                    <a:pt x="1715" y="912"/>
                    <a:pt x="1827" y="863"/>
                    <a:pt x="1920" y="752"/>
                  </a:cubicBezTo>
                  <a:cubicBezTo>
                    <a:pt x="2013" y="641"/>
                    <a:pt x="2112" y="421"/>
                    <a:pt x="2152" y="296"/>
                  </a:cubicBezTo>
                  <a:cubicBezTo>
                    <a:pt x="2192" y="171"/>
                    <a:pt x="2176" y="85"/>
                    <a:pt x="2160" y="0"/>
                  </a:cubicBezTo>
                </a:path>
              </a:pathLst>
            </a:custGeom>
            <a:blipFill dpi="0" rotWithShape="1">
              <a:blip r:embed="rId11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12" name="Freeform 20" descr="Папирус"/>
            <p:cNvSpPr>
              <a:spLocks/>
            </p:cNvSpPr>
            <p:nvPr/>
          </p:nvSpPr>
          <p:spPr bwMode="auto">
            <a:xfrm>
              <a:off x="521" y="1929"/>
              <a:ext cx="2232" cy="463"/>
            </a:xfrm>
            <a:custGeom>
              <a:avLst/>
              <a:gdLst/>
              <a:ahLst/>
              <a:cxnLst>
                <a:cxn ang="0">
                  <a:pos x="15" y="223"/>
                </a:cxn>
                <a:cxn ang="0">
                  <a:pos x="431" y="423"/>
                </a:cxn>
                <a:cxn ang="0">
                  <a:pos x="1023" y="447"/>
                </a:cxn>
                <a:cxn ang="0">
                  <a:pos x="1687" y="431"/>
                </a:cxn>
                <a:cxn ang="0">
                  <a:pos x="2215" y="255"/>
                </a:cxn>
                <a:cxn ang="0">
                  <a:pos x="1791" y="39"/>
                </a:cxn>
                <a:cxn ang="0">
                  <a:pos x="1111" y="23"/>
                </a:cxn>
                <a:cxn ang="0">
                  <a:pos x="343" y="55"/>
                </a:cxn>
                <a:cxn ang="0">
                  <a:pos x="15" y="223"/>
                </a:cxn>
              </a:cxnLst>
              <a:rect l="0" t="0" r="r" b="b"/>
              <a:pathLst>
                <a:path w="2232" h="463">
                  <a:moveTo>
                    <a:pt x="15" y="223"/>
                  </a:moveTo>
                  <a:cubicBezTo>
                    <a:pt x="30" y="284"/>
                    <a:pt x="263" y="386"/>
                    <a:pt x="431" y="423"/>
                  </a:cubicBezTo>
                  <a:cubicBezTo>
                    <a:pt x="599" y="460"/>
                    <a:pt x="814" y="446"/>
                    <a:pt x="1023" y="447"/>
                  </a:cubicBezTo>
                  <a:cubicBezTo>
                    <a:pt x="1232" y="448"/>
                    <a:pt x="1488" y="463"/>
                    <a:pt x="1687" y="431"/>
                  </a:cubicBezTo>
                  <a:cubicBezTo>
                    <a:pt x="1886" y="399"/>
                    <a:pt x="2198" y="320"/>
                    <a:pt x="2215" y="255"/>
                  </a:cubicBezTo>
                  <a:cubicBezTo>
                    <a:pt x="2232" y="190"/>
                    <a:pt x="1975" y="78"/>
                    <a:pt x="1791" y="39"/>
                  </a:cubicBezTo>
                  <a:cubicBezTo>
                    <a:pt x="1607" y="0"/>
                    <a:pt x="1352" y="20"/>
                    <a:pt x="1111" y="23"/>
                  </a:cubicBezTo>
                  <a:cubicBezTo>
                    <a:pt x="870" y="26"/>
                    <a:pt x="528" y="23"/>
                    <a:pt x="343" y="55"/>
                  </a:cubicBezTo>
                  <a:cubicBezTo>
                    <a:pt x="158" y="87"/>
                    <a:pt x="0" y="162"/>
                    <a:pt x="15" y="223"/>
                  </a:cubicBezTo>
                  <a:close/>
                </a:path>
              </a:pathLst>
            </a:custGeom>
            <a:blipFill dpi="0" rotWithShape="1">
              <a:blip r:embed="rId12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6213" name="Group 21"/>
            <p:cNvGrpSpPr>
              <a:grpSpLocks/>
            </p:cNvGrpSpPr>
            <p:nvPr/>
          </p:nvGrpSpPr>
          <p:grpSpPr bwMode="auto">
            <a:xfrm>
              <a:off x="503" y="1425"/>
              <a:ext cx="2228" cy="829"/>
              <a:chOff x="503" y="1425"/>
              <a:chExt cx="2228" cy="829"/>
            </a:xfrm>
          </p:grpSpPr>
          <p:sp>
            <p:nvSpPr>
              <p:cNvPr id="136214" name="Freeform 22"/>
              <p:cNvSpPr>
                <a:spLocks/>
              </p:cNvSpPr>
              <p:nvPr/>
            </p:nvSpPr>
            <p:spPr bwMode="auto">
              <a:xfrm rot="5135648">
                <a:off x="2397" y="1960"/>
                <a:ext cx="309" cy="81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44" y="27"/>
                  </a:cxn>
                  <a:cxn ang="0">
                    <a:pos x="118" y="3"/>
                  </a:cxn>
                  <a:cxn ang="0">
                    <a:pos x="192" y="15"/>
                  </a:cxn>
                  <a:cxn ang="0">
                    <a:pos x="280" y="91"/>
                  </a:cxn>
                  <a:cxn ang="0">
                    <a:pos x="360" y="79"/>
                  </a:cxn>
                  <a:cxn ang="0">
                    <a:pos x="408" y="10"/>
                  </a:cxn>
                </a:cxnLst>
                <a:rect l="0" t="0" r="r" b="b"/>
                <a:pathLst>
                  <a:path w="408" h="102">
                    <a:moveTo>
                      <a:pt x="0" y="99"/>
                    </a:moveTo>
                    <a:cubicBezTo>
                      <a:pt x="7" y="87"/>
                      <a:pt x="24" y="43"/>
                      <a:pt x="44" y="27"/>
                    </a:cubicBezTo>
                    <a:cubicBezTo>
                      <a:pt x="64" y="11"/>
                      <a:pt x="93" y="5"/>
                      <a:pt x="118" y="3"/>
                    </a:cubicBezTo>
                    <a:cubicBezTo>
                      <a:pt x="143" y="1"/>
                      <a:pt x="165" y="0"/>
                      <a:pt x="192" y="15"/>
                    </a:cubicBezTo>
                    <a:cubicBezTo>
                      <a:pt x="219" y="30"/>
                      <a:pt x="252" y="80"/>
                      <a:pt x="280" y="91"/>
                    </a:cubicBezTo>
                    <a:cubicBezTo>
                      <a:pt x="308" y="102"/>
                      <a:pt x="339" y="92"/>
                      <a:pt x="360" y="79"/>
                    </a:cubicBezTo>
                    <a:cubicBezTo>
                      <a:pt x="381" y="66"/>
                      <a:pt x="398" y="25"/>
                      <a:pt x="408" y="10"/>
                    </a:cubicBezTo>
                  </a:path>
                </a:pathLst>
              </a:custGeom>
              <a:solidFill>
                <a:srgbClr val="CC99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6215" name="Group 23"/>
              <p:cNvGrpSpPr>
                <a:grpSpLocks/>
              </p:cNvGrpSpPr>
              <p:nvPr/>
            </p:nvGrpSpPr>
            <p:grpSpPr bwMode="auto">
              <a:xfrm>
                <a:off x="503" y="1425"/>
                <a:ext cx="2228" cy="829"/>
                <a:chOff x="503" y="1425"/>
                <a:chExt cx="2348" cy="829"/>
              </a:xfrm>
            </p:grpSpPr>
            <p:sp>
              <p:nvSpPr>
                <p:cNvPr id="136216" name="Freeform 24"/>
                <p:cNvSpPr>
                  <a:spLocks/>
                </p:cNvSpPr>
                <p:nvPr/>
              </p:nvSpPr>
              <p:spPr bwMode="auto">
                <a:xfrm rot="-1024559">
                  <a:off x="513" y="2038"/>
                  <a:ext cx="323" cy="77"/>
                </a:xfrm>
                <a:custGeom>
                  <a:avLst/>
                  <a:gdLst/>
                  <a:ahLst/>
                  <a:cxnLst>
                    <a:cxn ang="0">
                      <a:pos x="0" y="99"/>
                    </a:cxn>
                    <a:cxn ang="0">
                      <a:pos x="44" y="27"/>
                    </a:cxn>
                    <a:cxn ang="0">
                      <a:pos x="118" y="3"/>
                    </a:cxn>
                    <a:cxn ang="0">
                      <a:pos x="192" y="15"/>
                    </a:cxn>
                    <a:cxn ang="0">
                      <a:pos x="280" y="91"/>
                    </a:cxn>
                    <a:cxn ang="0">
                      <a:pos x="360" y="79"/>
                    </a:cxn>
                    <a:cxn ang="0">
                      <a:pos x="408" y="10"/>
                    </a:cxn>
                  </a:cxnLst>
                  <a:rect l="0" t="0" r="r" b="b"/>
                  <a:pathLst>
                    <a:path w="408" h="102">
                      <a:moveTo>
                        <a:pt x="0" y="99"/>
                      </a:moveTo>
                      <a:cubicBezTo>
                        <a:pt x="7" y="87"/>
                        <a:pt x="24" y="43"/>
                        <a:pt x="44" y="27"/>
                      </a:cubicBezTo>
                      <a:cubicBezTo>
                        <a:pt x="64" y="11"/>
                        <a:pt x="93" y="5"/>
                        <a:pt x="118" y="3"/>
                      </a:cubicBezTo>
                      <a:cubicBezTo>
                        <a:pt x="143" y="1"/>
                        <a:pt x="165" y="0"/>
                        <a:pt x="192" y="15"/>
                      </a:cubicBezTo>
                      <a:cubicBezTo>
                        <a:pt x="219" y="30"/>
                        <a:pt x="252" y="80"/>
                        <a:pt x="280" y="91"/>
                      </a:cubicBezTo>
                      <a:cubicBezTo>
                        <a:pt x="308" y="102"/>
                        <a:pt x="339" y="92"/>
                        <a:pt x="360" y="79"/>
                      </a:cubicBezTo>
                      <a:cubicBezTo>
                        <a:pt x="381" y="66"/>
                        <a:pt x="398" y="25"/>
                        <a:pt x="408" y="1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17" name="Freeform 25"/>
                <p:cNvSpPr>
                  <a:spLocks/>
                </p:cNvSpPr>
                <p:nvPr/>
              </p:nvSpPr>
              <p:spPr bwMode="auto">
                <a:xfrm rot="-1024559">
                  <a:off x="597" y="1933"/>
                  <a:ext cx="317" cy="95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18" name="Freeform 26"/>
                <p:cNvSpPr>
                  <a:spLocks/>
                </p:cNvSpPr>
                <p:nvPr/>
              </p:nvSpPr>
              <p:spPr bwMode="auto">
                <a:xfrm rot="-590344">
                  <a:off x="672" y="1846"/>
                  <a:ext cx="317" cy="95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36219" name="Group 27"/>
                <p:cNvGrpSpPr>
                  <a:grpSpLocks/>
                </p:cNvGrpSpPr>
                <p:nvPr/>
              </p:nvGrpSpPr>
              <p:grpSpPr bwMode="auto">
                <a:xfrm rot="319568">
                  <a:off x="787" y="1646"/>
                  <a:ext cx="523" cy="215"/>
                  <a:chOff x="500" y="1699"/>
                  <a:chExt cx="660" cy="284"/>
                </a:xfrm>
              </p:grpSpPr>
              <p:sp>
                <p:nvSpPr>
                  <p:cNvPr id="136220" name="Freeform 28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1" name="Freeform 29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2" name="Freeform 30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23" name="Group 31"/>
                <p:cNvGrpSpPr>
                  <a:grpSpLocks/>
                </p:cNvGrpSpPr>
                <p:nvPr/>
              </p:nvGrpSpPr>
              <p:grpSpPr bwMode="auto">
                <a:xfrm rot="1402697">
                  <a:off x="1144" y="1524"/>
                  <a:ext cx="523" cy="215"/>
                  <a:chOff x="500" y="1699"/>
                  <a:chExt cx="660" cy="284"/>
                </a:xfrm>
              </p:grpSpPr>
              <p:sp>
                <p:nvSpPr>
                  <p:cNvPr id="136224" name="Freeform 32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5" name="Freeform 33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6" name="Freeform 34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27" name="Group 35"/>
                <p:cNvGrpSpPr>
                  <a:grpSpLocks/>
                </p:cNvGrpSpPr>
                <p:nvPr/>
              </p:nvGrpSpPr>
              <p:grpSpPr bwMode="auto">
                <a:xfrm rot="2233139">
                  <a:off x="1529" y="1489"/>
                  <a:ext cx="500" cy="225"/>
                  <a:chOff x="500" y="1699"/>
                  <a:chExt cx="660" cy="284"/>
                </a:xfrm>
              </p:grpSpPr>
              <p:sp>
                <p:nvSpPr>
                  <p:cNvPr id="136228" name="Freeform 36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29" name="Freeform 37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0" name="Freeform 38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31" name="Group 39"/>
                <p:cNvGrpSpPr>
                  <a:grpSpLocks/>
                </p:cNvGrpSpPr>
                <p:nvPr/>
              </p:nvGrpSpPr>
              <p:grpSpPr bwMode="auto">
                <a:xfrm rot="3226440">
                  <a:off x="1882" y="1562"/>
                  <a:ext cx="500" cy="225"/>
                  <a:chOff x="500" y="1699"/>
                  <a:chExt cx="660" cy="284"/>
                </a:xfrm>
              </p:grpSpPr>
              <p:sp>
                <p:nvSpPr>
                  <p:cNvPr id="136232" name="Freeform 40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3" name="Freeform 41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4" name="Freeform 42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36235" name="Group 43"/>
                <p:cNvGrpSpPr>
                  <a:grpSpLocks/>
                </p:cNvGrpSpPr>
                <p:nvPr/>
              </p:nvGrpSpPr>
              <p:grpSpPr bwMode="auto">
                <a:xfrm rot="4068615">
                  <a:off x="2210" y="1726"/>
                  <a:ext cx="500" cy="225"/>
                  <a:chOff x="500" y="1699"/>
                  <a:chExt cx="660" cy="284"/>
                </a:xfrm>
              </p:grpSpPr>
              <p:sp>
                <p:nvSpPr>
                  <p:cNvPr id="136236" name="Freeform 44"/>
                  <p:cNvSpPr>
                    <a:spLocks/>
                  </p:cNvSpPr>
                  <p:nvPr/>
                </p:nvSpPr>
                <p:spPr bwMode="auto">
                  <a:xfrm>
                    <a:off x="500" y="1881"/>
                    <a:ext cx="408" cy="102"/>
                  </a:xfrm>
                  <a:custGeom>
                    <a:avLst/>
                    <a:gdLst/>
                    <a:ahLst/>
                    <a:cxnLst>
                      <a:cxn ang="0">
                        <a:pos x="0" y="99"/>
                      </a:cxn>
                      <a:cxn ang="0">
                        <a:pos x="44" y="27"/>
                      </a:cxn>
                      <a:cxn ang="0">
                        <a:pos x="118" y="3"/>
                      </a:cxn>
                      <a:cxn ang="0">
                        <a:pos x="192" y="15"/>
                      </a:cxn>
                      <a:cxn ang="0">
                        <a:pos x="280" y="91"/>
                      </a:cxn>
                      <a:cxn ang="0">
                        <a:pos x="360" y="79"/>
                      </a:cxn>
                      <a:cxn ang="0">
                        <a:pos x="408" y="10"/>
                      </a:cxn>
                    </a:cxnLst>
                    <a:rect l="0" t="0" r="r" b="b"/>
                    <a:pathLst>
                      <a:path w="408" h="102">
                        <a:moveTo>
                          <a:pt x="0" y="99"/>
                        </a:moveTo>
                        <a:cubicBezTo>
                          <a:pt x="7" y="87"/>
                          <a:pt x="24" y="43"/>
                          <a:pt x="44" y="27"/>
                        </a:cubicBezTo>
                        <a:cubicBezTo>
                          <a:pt x="64" y="11"/>
                          <a:pt x="93" y="5"/>
                          <a:pt x="118" y="3"/>
                        </a:cubicBezTo>
                        <a:cubicBezTo>
                          <a:pt x="143" y="1"/>
                          <a:pt x="165" y="0"/>
                          <a:pt x="192" y="15"/>
                        </a:cubicBezTo>
                        <a:cubicBezTo>
                          <a:pt x="219" y="30"/>
                          <a:pt x="252" y="80"/>
                          <a:pt x="280" y="91"/>
                        </a:cubicBezTo>
                        <a:cubicBezTo>
                          <a:pt x="308" y="102"/>
                          <a:pt x="339" y="92"/>
                          <a:pt x="360" y="79"/>
                        </a:cubicBezTo>
                        <a:cubicBezTo>
                          <a:pt x="381" y="66"/>
                          <a:pt x="398" y="25"/>
                          <a:pt x="408" y="10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7" name="Freeform 45"/>
                  <p:cNvSpPr>
                    <a:spLocks/>
                  </p:cNvSpPr>
                  <p:nvPr/>
                </p:nvSpPr>
                <p:spPr bwMode="auto">
                  <a:xfrm>
                    <a:off x="636" y="177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6238" name="Freeform 46"/>
                  <p:cNvSpPr>
                    <a:spLocks/>
                  </p:cNvSpPr>
                  <p:nvPr/>
                </p:nvSpPr>
                <p:spPr bwMode="auto">
                  <a:xfrm rot="434215">
                    <a:off x="760" y="1699"/>
                    <a:ext cx="400" cy="126"/>
                  </a:xfrm>
                  <a:custGeom>
                    <a:avLst/>
                    <a:gdLst/>
                    <a:ahLst/>
                    <a:cxnLst>
                      <a:cxn ang="0">
                        <a:pos x="0" y="97"/>
                      </a:cxn>
                      <a:cxn ang="0">
                        <a:pos x="48" y="25"/>
                      </a:cxn>
                      <a:cxn ang="0">
                        <a:pos x="134" y="0"/>
                      </a:cxn>
                      <a:cxn ang="0">
                        <a:pos x="205" y="23"/>
                      </a:cxn>
                      <a:cxn ang="0">
                        <a:pos x="281" y="112"/>
                      </a:cxn>
                      <a:cxn ang="0">
                        <a:pos x="364" y="105"/>
                      </a:cxn>
                      <a:cxn ang="0">
                        <a:pos x="400" y="37"/>
                      </a:cxn>
                    </a:cxnLst>
                    <a:rect l="0" t="0" r="r" b="b"/>
                    <a:pathLst>
                      <a:path w="400" h="126">
                        <a:moveTo>
                          <a:pt x="0" y="97"/>
                        </a:moveTo>
                        <a:cubicBezTo>
                          <a:pt x="8" y="85"/>
                          <a:pt x="26" y="41"/>
                          <a:pt x="48" y="25"/>
                        </a:cubicBezTo>
                        <a:cubicBezTo>
                          <a:pt x="70" y="9"/>
                          <a:pt x="108" y="0"/>
                          <a:pt x="134" y="0"/>
                        </a:cubicBezTo>
                        <a:cubicBezTo>
                          <a:pt x="160" y="0"/>
                          <a:pt x="181" y="4"/>
                          <a:pt x="205" y="23"/>
                        </a:cubicBezTo>
                        <a:cubicBezTo>
                          <a:pt x="230" y="42"/>
                          <a:pt x="255" y="98"/>
                          <a:pt x="281" y="112"/>
                        </a:cubicBezTo>
                        <a:cubicBezTo>
                          <a:pt x="307" y="126"/>
                          <a:pt x="344" y="117"/>
                          <a:pt x="364" y="105"/>
                        </a:cubicBezTo>
                        <a:cubicBezTo>
                          <a:pt x="384" y="93"/>
                          <a:pt x="393" y="51"/>
                          <a:pt x="400" y="37"/>
                        </a:cubicBezTo>
                      </a:path>
                    </a:pathLst>
                  </a:custGeom>
                  <a:gradFill rotWithShape="1">
                    <a:gsLst>
                      <a:gs pos="0">
                        <a:srgbClr val="CC6600"/>
                      </a:gs>
                      <a:gs pos="50000">
                        <a:srgbClr val="996633"/>
                      </a:gs>
                      <a:gs pos="100000">
                        <a:srgbClr val="CC6600"/>
                      </a:gs>
                    </a:gsLst>
                    <a:lin ang="18900000" scaled="1"/>
                  </a:gradFill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136239" name="Freeform 47"/>
                <p:cNvSpPr>
                  <a:spLocks/>
                </p:cNvSpPr>
                <p:nvPr/>
              </p:nvSpPr>
              <p:spPr bwMode="auto">
                <a:xfrm rot="5135648">
                  <a:off x="2576" y="2029"/>
                  <a:ext cx="303" cy="100"/>
                </a:xfrm>
                <a:custGeom>
                  <a:avLst/>
                  <a:gdLst/>
                  <a:ahLst/>
                  <a:cxnLst>
                    <a:cxn ang="0">
                      <a:pos x="0" y="97"/>
                    </a:cxn>
                    <a:cxn ang="0">
                      <a:pos x="48" y="25"/>
                    </a:cxn>
                    <a:cxn ang="0">
                      <a:pos x="134" y="0"/>
                    </a:cxn>
                    <a:cxn ang="0">
                      <a:pos x="205" y="23"/>
                    </a:cxn>
                    <a:cxn ang="0">
                      <a:pos x="281" y="112"/>
                    </a:cxn>
                    <a:cxn ang="0">
                      <a:pos x="364" y="105"/>
                    </a:cxn>
                    <a:cxn ang="0">
                      <a:pos x="400" y="37"/>
                    </a:cxn>
                  </a:cxnLst>
                  <a:rect l="0" t="0" r="r" b="b"/>
                  <a:pathLst>
                    <a:path w="400" h="126">
                      <a:moveTo>
                        <a:pt x="0" y="97"/>
                      </a:moveTo>
                      <a:cubicBezTo>
                        <a:pt x="8" y="85"/>
                        <a:pt x="26" y="41"/>
                        <a:pt x="48" y="25"/>
                      </a:cubicBezTo>
                      <a:cubicBezTo>
                        <a:pt x="70" y="9"/>
                        <a:pt x="108" y="0"/>
                        <a:pt x="134" y="0"/>
                      </a:cubicBezTo>
                      <a:cubicBezTo>
                        <a:pt x="160" y="0"/>
                        <a:pt x="181" y="4"/>
                        <a:pt x="205" y="23"/>
                      </a:cubicBezTo>
                      <a:cubicBezTo>
                        <a:pt x="230" y="42"/>
                        <a:pt x="255" y="98"/>
                        <a:pt x="281" y="112"/>
                      </a:cubicBezTo>
                      <a:cubicBezTo>
                        <a:pt x="307" y="126"/>
                        <a:pt x="344" y="117"/>
                        <a:pt x="364" y="105"/>
                      </a:cubicBezTo>
                      <a:cubicBezTo>
                        <a:pt x="384" y="93"/>
                        <a:pt x="393" y="51"/>
                        <a:pt x="400" y="37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40" name="Freeform 48"/>
                <p:cNvSpPr>
                  <a:spLocks/>
                </p:cNvSpPr>
                <p:nvPr/>
              </p:nvSpPr>
              <p:spPr bwMode="auto">
                <a:xfrm>
                  <a:off x="2706" y="2014"/>
                  <a:ext cx="145" cy="221"/>
                </a:xfrm>
                <a:custGeom>
                  <a:avLst/>
                  <a:gdLst/>
                  <a:ahLst/>
                  <a:cxnLst>
                    <a:cxn ang="0">
                      <a:pos x="72" y="0"/>
                    </a:cxn>
                    <a:cxn ang="0">
                      <a:pos x="127" y="39"/>
                    </a:cxn>
                    <a:cxn ang="0">
                      <a:pos x="144" y="106"/>
                    </a:cxn>
                    <a:cxn ang="0">
                      <a:pos x="123" y="158"/>
                    </a:cxn>
                    <a:cxn ang="0">
                      <a:pos x="50" y="212"/>
                    </a:cxn>
                    <a:cxn ang="0">
                      <a:pos x="6" y="214"/>
                    </a:cxn>
                    <a:cxn ang="0">
                      <a:pos x="14" y="218"/>
                    </a:cxn>
                  </a:cxnLst>
                  <a:rect l="0" t="0" r="r" b="b"/>
                  <a:pathLst>
                    <a:path w="145" h="221">
                      <a:moveTo>
                        <a:pt x="72" y="0"/>
                      </a:moveTo>
                      <a:cubicBezTo>
                        <a:pt x="82" y="7"/>
                        <a:pt x="115" y="23"/>
                        <a:pt x="127" y="39"/>
                      </a:cubicBezTo>
                      <a:cubicBezTo>
                        <a:pt x="139" y="57"/>
                        <a:pt x="145" y="86"/>
                        <a:pt x="144" y="106"/>
                      </a:cubicBezTo>
                      <a:cubicBezTo>
                        <a:pt x="143" y="125"/>
                        <a:pt x="139" y="141"/>
                        <a:pt x="123" y="158"/>
                      </a:cubicBezTo>
                      <a:cubicBezTo>
                        <a:pt x="107" y="176"/>
                        <a:pt x="69" y="203"/>
                        <a:pt x="50" y="212"/>
                      </a:cubicBezTo>
                      <a:cubicBezTo>
                        <a:pt x="31" y="221"/>
                        <a:pt x="12" y="213"/>
                        <a:pt x="6" y="214"/>
                      </a:cubicBezTo>
                      <a:cubicBezTo>
                        <a:pt x="0" y="215"/>
                        <a:pt x="12" y="217"/>
                        <a:pt x="14" y="218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36241" name="Freeform 49"/>
                <p:cNvSpPr>
                  <a:spLocks/>
                </p:cNvSpPr>
                <p:nvPr/>
              </p:nvSpPr>
              <p:spPr bwMode="auto">
                <a:xfrm>
                  <a:off x="503" y="2112"/>
                  <a:ext cx="228" cy="142"/>
                </a:xfrm>
                <a:custGeom>
                  <a:avLst/>
                  <a:gdLst/>
                  <a:ahLst/>
                  <a:cxnLst>
                    <a:cxn ang="0">
                      <a:pos x="145" y="96"/>
                    </a:cxn>
                    <a:cxn ang="0">
                      <a:pos x="25" y="136"/>
                    </a:cxn>
                    <a:cxn ang="0">
                      <a:pos x="7" y="61"/>
                    </a:cxn>
                    <a:cxn ang="0">
                      <a:pos x="66" y="53"/>
                    </a:cxn>
                    <a:cxn ang="0">
                      <a:pos x="150" y="88"/>
                    </a:cxn>
                    <a:cxn ang="0">
                      <a:pos x="207" y="60"/>
                    </a:cxn>
                    <a:cxn ang="0">
                      <a:pos x="228" y="0"/>
                    </a:cxn>
                  </a:cxnLst>
                  <a:rect l="0" t="0" r="r" b="b"/>
                  <a:pathLst>
                    <a:path w="228" h="142">
                      <a:moveTo>
                        <a:pt x="145" y="96"/>
                      </a:moveTo>
                      <a:cubicBezTo>
                        <a:pt x="126" y="103"/>
                        <a:pt x="48" y="142"/>
                        <a:pt x="25" y="136"/>
                      </a:cubicBezTo>
                      <a:cubicBezTo>
                        <a:pt x="2" y="130"/>
                        <a:pt x="0" y="75"/>
                        <a:pt x="7" y="61"/>
                      </a:cubicBezTo>
                      <a:cubicBezTo>
                        <a:pt x="14" y="47"/>
                        <a:pt x="42" y="48"/>
                        <a:pt x="66" y="53"/>
                      </a:cubicBezTo>
                      <a:cubicBezTo>
                        <a:pt x="89" y="58"/>
                        <a:pt x="126" y="85"/>
                        <a:pt x="150" y="88"/>
                      </a:cubicBezTo>
                      <a:cubicBezTo>
                        <a:pt x="173" y="89"/>
                        <a:pt x="194" y="74"/>
                        <a:pt x="207" y="60"/>
                      </a:cubicBezTo>
                      <a:cubicBezTo>
                        <a:pt x="221" y="46"/>
                        <a:pt x="224" y="12"/>
                        <a:pt x="228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CC6600"/>
                    </a:gs>
                    <a:gs pos="50000">
                      <a:srgbClr val="996633"/>
                    </a:gs>
                    <a:gs pos="100000">
                      <a:srgbClr val="CC6600"/>
                    </a:gs>
                  </a:gsLst>
                  <a:lin ang="18900000" scaled="1"/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36242" name="plant"/>
          <p:cNvSpPr>
            <a:spLocks noEditPoints="1" noChangeArrowheads="1"/>
          </p:cNvSpPr>
          <p:nvPr/>
        </p:nvSpPr>
        <p:spPr bwMode="auto">
          <a:xfrm rot="-281140">
            <a:off x="3287713" y="65325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3" name="Freeform 51"/>
          <p:cNvSpPr>
            <a:spLocks/>
          </p:cNvSpPr>
          <p:nvPr/>
        </p:nvSpPr>
        <p:spPr bwMode="auto">
          <a:xfrm rot="17153031" flipH="1">
            <a:off x="1257300" y="5956300"/>
            <a:ext cx="806450" cy="660400"/>
          </a:xfrm>
          <a:custGeom>
            <a:avLst/>
            <a:gdLst/>
            <a:ahLst/>
            <a:cxnLst>
              <a:cxn ang="0">
                <a:pos x="17" y="112"/>
              </a:cxn>
              <a:cxn ang="0">
                <a:pos x="35" y="265"/>
              </a:cxn>
              <a:cxn ang="0">
                <a:pos x="227" y="400"/>
              </a:cxn>
              <a:cxn ang="0">
                <a:pos x="293" y="361"/>
              </a:cxn>
              <a:cxn ang="0">
                <a:pos x="404" y="358"/>
              </a:cxn>
              <a:cxn ang="0">
                <a:pos x="508" y="140"/>
              </a:cxn>
              <a:cxn ang="0">
                <a:pos x="407" y="22"/>
              </a:cxn>
              <a:cxn ang="0">
                <a:pos x="281" y="10"/>
              </a:cxn>
              <a:cxn ang="0">
                <a:pos x="206" y="43"/>
              </a:cxn>
              <a:cxn ang="0">
                <a:pos x="110" y="19"/>
              </a:cxn>
              <a:cxn ang="0">
                <a:pos x="17" y="112"/>
              </a:cxn>
            </a:cxnLst>
            <a:rect l="0" t="0" r="r" b="b"/>
            <a:pathLst>
              <a:path w="508" h="416">
                <a:moveTo>
                  <a:pt x="17" y="112"/>
                </a:moveTo>
                <a:cubicBezTo>
                  <a:pt x="5" y="153"/>
                  <a:pt x="0" y="217"/>
                  <a:pt x="35" y="265"/>
                </a:cubicBezTo>
                <a:cubicBezTo>
                  <a:pt x="70" y="313"/>
                  <a:pt x="184" y="384"/>
                  <a:pt x="227" y="400"/>
                </a:cubicBezTo>
                <a:cubicBezTo>
                  <a:pt x="270" y="416"/>
                  <a:pt x="264" y="368"/>
                  <a:pt x="293" y="361"/>
                </a:cubicBezTo>
                <a:cubicBezTo>
                  <a:pt x="322" y="354"/>
                  <a:pt x="368" y="395"/>
                  <a:pt x="404" y="358"/>
                </a:cubicBezTo>
                <a:cubicBezTo>
                  <a:pt x="440" y="321"/>
                  <a:pt x="508" y="196"/>
                  <a:pt x="508" y="140"/>
                </a:cubicBezTo>
                <a:cubicBezTo>
                  <a:pt x="508" y="84"/>
                  <a:pt x="445" y="44"/>
                  <a:pt x="407" y="22"/>
                </a:cubicBezTo>
                <a:cubicBezTo>
                  <a:pt x="369" y="0"/>
                  <a:pt x="314" y="7"/>
                  <a:pt x="281" y="10"/>
                </a:cubicBezTo>
                <a:cubicBezTo>
                  <a:pt x="248" y="13"/>
                  <a:pt x="234" y="42"/>
                  <a:pt x="206" y="43"/>
                </a:cubicBezTo>
                <a:cubicBezTo>
                  <a:pt x="178" y="44"/>
                  <a:pt x="142" y="7"/>
                  <a:pt x="110" y="19"/>
                </a:cubicBezTo>
                <a:cubicBezTo>
                  <a:pt x="78" y="31"/>
                  <a:pt x="31" y="70"/>
                  <a:pt x="17" y="112"/>
                </a:cubicBezTo>
                <a:close/>
              </a:path>
            </a:pathLst>
          </a:custGeom>
          <a:gradFill rotWithShape="1">
            <a:gsLst>
              <a:gs pos="0">
                <a:srgbClr val="CC0000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4" name="Freeform 52"/>
          <p:cNvSpPr>
            <a:spLocks/>
          </p:cNvSpPr>
          <p:nvPr/>
        </p:nvSpPr>
        <p:spPr bwMode="auto">
          <a:xfrm rot="-4446969">
            <a:off x="1349376" y="6196012"/>
            <a:ext cx="469900" cy="409575"/>
          </a:xfrm>
          <a:custGeom>
            <a:avLst/>
            <a:gdLst/>
            <a:ahLst/>
            <a:cxnLst>
              <a:cxn ang="0">
                <a:pos x="188" y="41"/>
              </a:cxn>
              <a:cxn ang="0">
                <a:pos x="44" y="9"/>
              </a:cxn>
              <a:cxn ang="0">
                <a:pos x="4" y="97"/>
              </a:cxn>
              <a:cxn ang="0">
                <a:pos x="68" y="193"/>
              </a:cxn>
              <a:cxn ang="0">
                <a:pos x="252" y="209"/>
              </a:cxn>
              <a:cxn ang="0">
                <a:pos x="284" y="137"/>
              </a:cxn>
              <a:cxn ang="0">
                <a:pos x="188" y="41"/>
              </a:cxn>
            </a:cxnLst>
            <a:rect l="0" t="0" r="r" b="b"/>
            <a:pathLst>
              <a:path w="288" h="218">
                <a:moveTo>
                  <a:pt x="188" y="41"/>
                </a:moveTo>
                <a:cubicBezTo>
                  <a:pt x="148" y="20"/>
                  <a:pt x="75" y="0"/>
                  <a:pt x="44" y="9"/>
                </a:cubicBezTo>
                <a:cubicBezTo>
                  <a:pt x="13" y="18"/>
                  <a:pt x="0" y="66"/>
                  <a:pt x="4" y="97"/>
                </a:cubicBezTo>
                <a:cubicBezTo>
                  <a:pt x="8" y="128"/>
                  <a:pt x="27" y="174"/>
                  <a:pt x="68" y="193"/>
                </a:cubicBezTo>
                <a:cubicBezTo>
                  <a:pt x="109" y="212"/>
                  <a:pt x="216" y="218"/>
                  <a:pt x="252" y="209"/>
                </a:cubicBezTo>
                <a:cubicBezTo>
                  <a:pt x="288" y="200"/>
                  <a:pt x="288" y="162"/>
                  <a:pt x="284" y="137"/>
                </a:cubicBezTo>
                <a:cubicBezTo>
                  <a:pt x="280" y="112"/>
                  <a:pt x="228" y="62"/>
                  <a:pt x="188" y="41"/>
                </a:cubicBezTo>
                <a:close/>
              </a:path>
            </a:pathLst>
          </a:custGeom>
          <a:gradFill rotWithShape="1">
            <a:gsLst>
              <a:gs pos="0">
                <a:srgbClr val="FFCC00"/>
              </a:gs>
              <a:gs pos="100000">
                <a:srgbClr val="FF33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5" name="Freeform 53"/>
          <p:cNvSpPr>
            <a:spLocks/>
          </p:cNvSpPr>
          <p:nvPr/>
        </p:nvSpPr>
        <p:spPr bwMode="auto">
          <a:xfrm rot="-4446969">
            <a:off x="1231900" y="6259513"/>
            <a:ext cx="123825" cy="161925"/>
          </a:xfrm>
          <a:custGeom>
            <a:avLst/>
            <a:gdLst/>
            <a:ahLst/>
            <a:cxnLst>
              <a:cxn ang="0">
                <a:pos x="78" y="102"/>
              </a:cxn>
              <a:cxn ang="0">
                <a:pos x="3" y="63"/>
              </a:cxn>
              <a:cxn ang="0">
                <a:pos x="0" y="0"/>
              </a:cxn>
              <a:cxn ang="0">
                <a:pos x="60" y="45"/>
              </a:cxn>
              <a:cxn ang="0">
                <a:pos x="78" y="102"/>
              </a:cxn>
            </a:cxnLst>
            <a:rect l="0" t="0" r="r" b="b"/>
            <a:pathLst>
              <a:path w="78" h="102">
                <a:moveTo>
                  <a:pt x="78" y="102"/>
                </a:moveTo>
                <a:lnTo>
                  <a:pt x="3" y="63"/>
                </a:lnTo>
                <a:lnTo>
                  <a:pt x="0" y="0"/>
                </a:lnTo>
                <a:lnTo>
                  <a:pt x="60" y="45"/>
                </a:lnTo>
                <a:lnTo>
                  <a:pt x="78" y="102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6" name="Freeform 54"/>
          <p:cNvSpPr>
            <a:spLocks/>
          </p:cNvSpPr>
          <p:nvPr/>
        </p:nvSpPr>
        <p:spPr bwMode="auto">
          <a:xfrm rot="-4446969">
            <a:off x="1235075" y="619918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7" name="Freeform 55"/>
          <p:cNvSpPr>
            <a:spLocks/>
          </p:cNvSpPr>
          <p:nvPr/>
        </p:nvSpPr>
        <p:spPr bwMode="auto">
          <a:xfrm rot="-4446969">
            <a:off x="1268412" y="6146801"/>
            <a:ext cx="61913" cy="195262"/>
          </a:xfrm>
          <a:custGeom>
            <a:avLst/>
            <a:gdLst/>
            <a:ahLst/>
            <a:cxnLst>
              <a:cxn ang="0">
                <a:pos x="0" y="123"/>
              </a:cxn>
              <a:cxn ang="0">
                <a:pos x="12" y="28"/>
              </a:cxn>
              <a:cxn ang="0">
                <a:pos x="35" y="0"/>
              </a:cxn>
              <a:cxn ang="0">
                <a:pos x="39" y="50"/>
              </a:cxn>
              <a:cxn ang="0">
                <a:pos x="0" y="123"/>
              </a:cxn>
            </a:cxnLst>
            <a:rect l="0" t="0" r="r" b="b"/>
            <a:pathLst>
              <a:path w="39" h="123">
                <a:moveTo>
                  <a:pt x="0" y="123"/>
                </a:moveTo>
                <a:lnTo>
                  <a:pt x="12" y="28"/>
                </a:lnTo>
                <a:lnTo>
                  <a:pt x="35" y="0"/>
                </a:lnTo>
                <a:lnTo>
                  <a:pt x="39" y="50"/>
                </a:lnTo>
                <a:lnTo>
                  <a:pt x="0" y="123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8" name="Freeform 56"/>
          <p:cNvSpPr>
            <a:spLocks/>
          </p:cNvSpPr>
          <p:nvPr/>
        </p:nvSpPr>
        <p:spPr bwMode="auto">
          <a:xfrm rot="-4446969">
            <a:off x="1252538" y="6116638"/>
            <a:ext cx="133350" cy="184150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40" y="27"/>
              </a:cxn>
              <a:cxn ang="0">
                <a:pos x="78" y="0"/>
              </a:cxn>
              <a:cxn ang="0">
                <a:pos x="84" y="49"/>
              </a:cxn>
              <a:cxn ang="0">
                <a:pos x="0" y="116"/>
              </a:cxn>
            </a:cxnLst>
            <a:rect l="0" t="0" r="r" b="b"/>
            <a:pathLst>
              <a:path w="84" h="116">
                <a:moveTo>
                  <a:pt x="0" y="116"/>
                </a:moveTo>
                <a:lnTo>
                  <a:pt x="40" y="27"/>
                </a:lnTo>
                <a:lnTo>
                  <a:pt x="78" y="0"/>
                </a:lnTo>
                <a:lnTo>
                  <a:pt x="84" y="49"/>
                </a:lnTo>
                <a:lnTo>
                  <a:pt x="0" y="116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49" name="Freeform 57"/>
          <p:cNvSpPr>
            <a:spLocks/>
          </p:cNvSpPr>
          <p:nvPr/>
        </p:nvSpPr>
        <p:spPr bwMode="auto">
          <a:xfrm rot="-4446969">
            <a:off x="1852613" y="6418262"/>
            <a:ext cx="57150" cy="28575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1" y="18"/>
              </a:cxn>
              <a:cxn ang="0">
                <a:pos x="36" y="0"/>
              </a:cxn>
              <a:cxn ang="0">
                <a:pos x="0" y="9"/>
              </a:cxn>
            </a:cxnLst>
            <a:rect l="0" t="0" r="r" b="b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6250" name="Freeform 58"/>
          <p:cNvSpPr>
            <a:spLocks/>
          </p:cNvSpPr>
          <p:nvPr/>
        </p:nvSpPr>
        <p:spPr bwMode="auto">
          <a:xfrm flipH="1">
            <a:off x="4714875" y="507523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51" name="Group 59"/>
          <p:cNvGrpSpPr>
            <a:grpSpLocks/>
          </p:cNvGrpSpPr>
          <p:nvPr/>
        </p:nvGrpSpPr>
        <p:grpSpPr bwMode="auto">
          <a:xfrm>
            <a:off x="4260850" y="5072063"/>
            <a:ext cx="806450" cy="785812"/>
            <a:chOff x="1212" y="3083"/>
            <a:chExt cx="508" cy="495"/>
          </a:xfrm>
        </p:grpSpPr>
        <p:sp>
          <p:nvSpPr>
            <p:cNvPr id="136252" name="Freeform 60"/>
            <p:cNvSpPr>
              <a:spLocks/>
            </p:cNvSpPr>
            <p:nvPr/>
          </p:nvSpPr>
          <p:spPr bwMode="auto">
            <a:xfrm flipH="1">
              <a:off x="1212" y="3162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3" name="Freeform 61"/>
            <p:cNvSpPr>
              <a:spLocks/>
            </p:cNvSpPr>
            <p:nvPr/>
          </p:nvSpPr>
          <p:spPr bwMode="auto">
            <a:xfrm>
              <a:off x="1236" y="3215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4" name="Freeform 62"/>
            <p:cNvSpPr>
              <a:spLocks/>
            </p:cNvSpPr>
            <p:nvPr/>
          </p:nvSpPr>
          <p:spPr bwMode="auto">
            <a:xfrm>
              <a:off x="1331" y="3106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5" name="Freeform 63"/>
            <p:cNvSpPr>
              <a:spLocks/>
            </p:cNvSpPr>
            <p:nvPr/>
          </p:nvSpPr>
          <p:spPr bwMode="auto">
            <a:xfrm>
              <a:off x="1409" y="3083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6" name="Freeform 64"/>
            <p:cNvSpPr>
              <a:spLocks/>
            </p:cNvSpPr>
            <p:nvPr/>
          </p:nvSpPr>
          <p:spPr bwMode="auto">
            <a:xfrm>
              <a:off x="1412" y="3092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57" name="Freeform 65"/>
            <p:cNvSpPr>
              <a:spLocks/>
            </p:cNvSpPr>
            <p:nvPr/>
          </p:nvSpPr>
          <p:spPr bwMode="auto">
            <a:xfrm flipH="1">
              <a:off x="1406" y="3523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258" name="Freeform 66"/>
          <p:cNvSpPr>
            <a:spLocks/>
          </p:cNvSpPr>
          <p:nvPr/>
        </p:nvSpPr>
        <p:spPr bwMode="auto">
          <a:xfrm>
            <a:off x="447675" y="5545138"/>
            <a:ext cx="58738" cy="201612"/>
          </a:xfrm>
          <a:custGeom>
            <a:avLst/>
            <a:gdLst/>
            <a:ahLst/>
            <a:cxnLst>
              <a:cxn ang="0">
                <a:pos x="37" y="127"/>
              </a:cxn>
              <a:cxn ang="0">
                <a:pos x="0" y="46"/>
              </a:cxn>
              <a:cxn ang="0">
                <a:pos x="16" y="0"/>
              </a:cxn>
              <a:cxn ang="0">
                <a:pos x="19" y="32"/>
              </a:cxn>
              <a:cxn ang="0">
                <a:pos x="37" y="127"/>
              </a:cxn>
            </a:cxnLst>
            <a:rect l="0" t="0" r="r" b="b"/>
            <a:pathLst>
              <a:path w="37" h="127">
                <a:moveTo>
                  <a:pt x="37" y="127"/>
                </a:moveTo>
                <a:lnTo>
                  <a:pt x="0" y="46"/>
                </a:lnTo>
                <a:lnTo>
                  <a:pt x="16" y="0"/>
                </a:lnTo>
                <a:lnTo>
                  <a:pt x="19" y="32"/>
                </a:lnTo>
                <a:lnTo>
                  <a:pt x="37" y="127"/>
                </a:lnTo>
                <a:close/>
              </a:path>
            </a:pathLst>
          </a:cu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50000">
                <a:srgbClr val="008000"/>
              </a:gs>
              <a:gs pos="100000">
                <a:srgbClr val="008000">
                  <a:gamma/>
                  <a:shade val="46275"/>
                  <a:invGamma/>
                </a:srgbClr>
              </a:gs>
            </a:gsLst>
            <a:lin ang="5400000" scaled="1"/>
          </a:gradFill>
          <a:ln w="63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59" name="Group 67"/>
          <p:cNvGrpSpPr>
            <a:grpSpLocks/>
          </p:cNvGrpSpPr>
          <p:nvPr/>
        </p:nvGrpSpPr>
        <p:grpSpPr bwMode="auto">
          <a:xfrm>
            <a:off x="44450" y="5567363"/>
            <a:ext cx="806450" cy="785812"/>
            <a:chOff x="684" y="3075"/>
            <a:chExt cx="508" cy="495"/>
          </a:xfrm>
        </p:grpSpPr>
        <p:sp>
          <p:nvSpPr>
            <p:cNvPr id="136260" name="Freeform 68"/>
            <p:cNvSpPr>
              <a:spLocks/>
            </p:cNvSpPr>
            <p:nvPr/>
          </p:nvSpPr>
          <p:spPr bwMode="auto">
            <a:xfrm>
              <a:off x="881" y="307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6261" name="Group 69"/>
            <p:cNvGrpSpPr>
              <a:grpSpLocks/>
            </p:cNvGrpSpPr>
            <p:nvPr/>
          </p:nvGrpSpPr>
          <p:grpSpPr bwMode="auto">
            <a:xfrm>
              <a:off x="684" y="3084"/>
              <a:ext cx="508" cy="486"/>
              <a:chOff x="684" y="3084"/>
              <a:chExt cx="508" cy="486"/>
            </a:xfrm>
          </p:grpSpPr>
          <p:sp>
            <p:nvSpPr>
              <p:cNvPr id="136262" name="Freeform 70"/>
              <p:cNvSpPr>
                <a:spLocks/>
              </p:cNvSpPr>
              <p:nvPr/>
            </p:nvSpPr>
            <p:spPr bwMode="auto">
              <a:xfrm flipH="1">
                <a:off x="684" y="315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3" name="Freeform 71"/>
              <p:cNvSpPr>
                <a:spLocks/>
              </p:cNvSpPr>
              <p:nvPr/>
            </p:nvSpPr>
            <p:spPr bwMode="auto">
              <a:xfrm>
                <a:off x="708" y="3175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4" name="Freeform 72"/>
              <p:cNvSpPr>
                <a:spLocks/>
              </p:cNvSpPr>
              <p:nvPr/>
            </p:nvSpPr>
            <p:spPr bwMode="auto">
              <a:xfrm>
                <a:off x="803" y="309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65" name="Freeform 73"/>
              <p:cNvSpPr>
                <a:spLocks/>
              </p:cNvSpPr>
              <p:nvPr/>
            </p:nvSpPr>
            <p:spPr bwMode="auto">
              <a:xfrm>
                <a:off x="884" y="308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36266" name="Freeform 74"/>
          <p:cNvSpPr>
            <a:spLocks/>
          </p:cNvSpPr>
          <p:nvPr/>
        </p:nvSpPr>
        <p:spPr bwMode="auto">
          <a:xfrm flipH="1">
            <a:off x="339725" y="6278563"/>
            <a:ext cx="57150" cy="28575"/>
          </a:xfrm>
          <a:custGeom>
            <a:avLst/>
            <a:gdLst/>
            <a:ahLst/>
            <a:cxnLst>
              <a:cxn ang="0">
                <a:pos x="0" y="9"/>
              </a:cxn>
              <a:cxn ang="0">
                <a:pos x="21" y="18"/>
              </a:cxn>
              <a:cxn ang="0">
                <a:pos x="36" y="0"/>
              </a:cxn>
              <a:cxn ang="0">
                <a:pos x="0" y="9"/>
              </a:cxn>
            </a:cxnLst>
            <a:rect l="0" t="0" r="r" b="b"/>
            <a:pathLst>
              <a:path w="36" h="18">
                <a:moveTo>
                  <a:pt x="0" y="9"/>
                </a:moveTo>
                <a:lnTo>
                  <a:pt x="21" y="18"/>
                </a:lnTo>
                <a:lnTo>
                  <a:pt x="36" y="0"/>
                </a:lnTo>
                <a:lnTo>
                  <a:pt x="0" y="9"/>
                </a:lnTo>
                <a:close/>
              </a:path>
            </a:pathLst>
          </a:custGeom>
          <a:solidFill>
            <a:schemeClr val="tx1"/>
          </a:solidFill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267" name="Group 75"/>
          <p:cNvGrpSpPr>
            <a:grpSpLocks/>
          </p:cNvGrpSpPr>
          <p:nvPr/>
        </p:nvGrpSpPr>
        <p:grpSpPr bwMode="auto">
          <a:xfrm rot="17225174" flipH="1">
            <a:off x="2621757" y="5888831"/>
            <a:ext cx="806450" cy="808037"/>
            <a:chOff x="4060" y="1421"/>
            <a:chExt cx="508" cy="509"/>
          </a:xfrm>
        </p:grpSpPr>
        <p:sp>
          <p:nvSpPr>
            <p:cNvPr id="136268" name="Freeform 76"/>
            <p:cNvSpPr>
              <a:spLocks/>
            </p:cNvSpPr>
            <p:nvPr/>
          </p:nvSpPr>
          <p:spPr bwMode="auto">
            <a:xfrm>
              <a:off x="4060" y="1514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CC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69" name="Freeform 77"/>
            <p:cNvSpPr>
              <a:spLocks/>
            </p:cNvSpPr>
            <p:nvPr/>
          </p:nvSpPr>
          <p:spPr bwMode="auto">
            <a:xfrm>
              <a:off x="4084" y="1567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0" name="Freeform 78"/>
            <p:cNvSpPr>
              <a:spLocks/>
            </p:cNvSpPr>
            <p:nvPr/>
          </p:nvSpPr>
          <p:spPr bwMode="auto">
            <a:xfrm>
              <a:off x="4179" y="1458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1" name="Freeform 79"/>
            <p:cNvSpPr>
              <a:spLocks/>
            </p:cNvSpPr>
            <p:nvPr/>
          </p:nvSpPr>
          <p:spPr bwMode="auto">
            <a:xfrm>
              <a:off x="4218" y="1421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2" name="Freeform 80"/>
            <p:cNvSpPr>
              <a:spLocks/>
            </p:cNvSpPr>
            <p:nvPr/>
          </p:nvSpPr>
          <p:spPr bwMode="auto">
            <a:xfrm>
              <a:off x="4257" y="143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3" name="Freeform 81"/>
            <p:cNvSpPr>
              <a:spLocks/>
            </p:cNvSpPr>
            <p:nvPr/>
          </p:nvSpPr>
          <p:spPr bwMode="auto">
            <a:xfrm>
              <a:off x="4260" y="1444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4" name="Freeform 82"/>
            <p:cNvSpPr>
              <a:spLocks/>
            </p:cNvSpPr>
            <p:nvPr/>
          </p:nvSpPr>
          <p:spPr bwMode="auto">
            <a:xfrm>
              <a:off x="4338" y="1875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75" name="Group 83"/>
          <p:cNvGrpSpPr>
            <a:grpSpLocks/>
          </p:cNvGrpSpPr>
          <p:nvPr/>
        </p:nvGrpSpPr>
        <p:grpSpPr bwMode="auto">
          <a:xfrm>
            <a:off x="1906588" y="5954713"/>
            <a:ext cx="806450" cy="771525"/>
            <a:chOff x="2705" y="1727"/>
            <a:chExt cx="508" cy="486"/>
          </a:xfrm>
        </p:grpSpPr>
        <p:sp>
          <p:nvSpPr>
            <p:cNvPr id="136276" name="Freeform 84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7" name="Freeform 85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8" name="Freeform 86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79" name="Freeform 87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0" name="Freeform 88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1" name="Freeform 89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2" name="Freeform 90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83" name="Group 91"/>
          <p:cNvGrpSpPr>
            <a:grpSpLocks/>
          </p:cNvGrpSpPr>
          <p:nvPr/>
        </p:nvGrpSpPr>
        <p:grpSpPr bwMode="auto">
          <a:xfrm rot="10275949">
            <a:off x="3840163" y="5832475"/>
            <a:ext cx="657225" cy="463550"/>
            <a:chOff x="3144" y="3204"/>
            <a:chExt cx="867" cy="623"/>
          </a:xfrm>
        </p:grpSpPr>
        <p:grpSp>
          <p:nvGrpSpPr>
            <p:cNvPr id="136284" name="Group 92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136285" name="Freeform 93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/>
                <a:ahLst/>
                <a:cxnLst>
                  <a:cxn ang="0">
                    <a:pos x="848" y="300"/>
                  </a:cxn>
                  <a:cxn ang="0">
                    <a:pos x="704" y="76"/>
                  </a:cxn>
                  <a:cxn ang="0">
                    <a:pos x="576" y="4"/>
                  </a:cxn>
                  <a:cxn ang="0">
                    <a:pos x="376" y="52"/>
                  </a:cxn>
                  <a:cxn ang="0">
                    <a:pos x="0" y="308"/>
                  </a:cxn>
                </a:cxnLst>
                <a:rect l="0" t="0" r="r" b="b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86" name="Freeform 94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/>
                <a:ahLst/>
                <a:cxnLst>
                  <a:cxn ang="0">
                    <a:pos x="0" y="92"/>
                  </a:cxn>
                  <a:cxn ang="0">
                    <a:pos x="552" y="380"/>
                  </a:cxn>
                  <a:cxn ang="0">
                    <a:pos x="832" y="252"/>
                  </a:cxn>
                  <a:cxn ang="0">
                    <a:pos x="760" y="28"/>
                  </a:cxn>
                  <a:cxn ang="0">
                    <a:pos x="232" y="84"/>
                  </a:cxn>
                </a:cxnLst>
                <a:rect l="0" t="0" r="r" b="b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6287" name="Freeform 95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8" name="Freeform 96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89" name="Freeform 97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64" y="120"/>
                </a:cxn>
                <a:cxn ang="0">
                  <a:pos x="0" y="184"/>
                </a:cxn>
              </a:cxnLst>
              <a:rect l="0" t="0" r="r" b="b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0" name="Freeform 98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8"/>
                </a:cxn>
                <a:cxn ang="0">
                  <a:pos x="112" y="144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1" name="Freeform 99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72"/>
                </a:cxn>
                <a:cxn ang="0">
                  <a:pos x="120" y="160"/>
                </a:cxn>
              </a:cxnLst>
              <a:rect l="0" t="0" r="r" b="b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292" name="Group 100"/>
          <p:cNvGrpSpPr>
            <a:grpSpLocks/>
          </p:cNvGrpSpPr>
          <p:nvPr/>
        </p:nvGrpSpPr>
        <p:grpSpPr bwMode="auto">
          <a:xfrm rot="11324051" flipH="1">
            <a:off x="512763" y="6188075"/>
            <a:ext cx="657225" cy="463550"/>
            <a:chOff x="3144" y="3204"/>
            <a:chExt cx="867" cy="623"/>
          </a:xfrm>
        </p:grpSpPr>
        <p:grpSp>
          <p:nvGrpSpPr>
            <p:cNvPr id="136293" name="Group 101"/>
            <p:cNvGrpSpPr>
              <a:grpSpLocks/>
            </p:cNvGrpSpPr>
            <p:nvPr/>
          </p:nvGrpSpPr>
          <p:grpSpPr bwMode="auto">
            <a:xfrm>
              <a:off x="3144" y="3204"/>
              <a:ext cx="867" cy="623"/>
              <a:chOff x="3144" y="3204"/>
              <a:chExt cx="867" cy="623"/>
            </a:xfrm>
          </p:grpSpPr>
          <p:sp>
            <p:nvSpPr>
              <p:cNvPr id="136294" name="Freeform 102"/>
              <p:cNvSpPr>
                <a:spLocks/>
              </p:cNvSpPr>
              <p:nvPr/>
            </p:nvSpPr>
            <p:spPr bwMode="auto">
              <a:xfrm>
                <a:off x="3144" y="3204"/>
                <a:ext cx="848" cy="308"/>
              </a:xfrm>
              <a:custGeom>
                <a:avLst/>
                <a:gdLst/>
                <a:ahLst/>
                <a:cxnLst>
                  <a:cxn ang="0">
                    <a:pos x="848" y="300"/>
                  </a:cxn>
                  <a:cxn ang="0">
                    <a:pos x="704" y="76"/>
                  </a:cxn>
                  <a:cxn ang="0">
                    <a:pos x="576" y="4"/>
                  </a:cxn>
                  <a:cxn ang="0">
                    <a:pos x="376" y="52"/>
                  </a:cxn>
                  <a:cxn ang="0">
                    <a:pos x="0" y="308"/>
                  </a:cxn>
                </a:cxnLst>
                <a:rect l="0" t="0" r="r" b="b"/>
                <a:pathLst>
                  <a:path w="848" h="308">
                    <a:moveTo>
                      <a:pt x="848" y="300"/>
                    </a:moveTo>
                    <a:cubicBezTo>
                      <a:pt x="824" y="263"/>
                      <a:pt x="749" y="125"/>
                      <a:pt x="704" y="76"/>
                    </a:cubicBezTo>
                    <a:cubicBezTo>
                      <a:pt x="659" y="27"/>
                      <a:pt x="631" y="8"/>
                      <a:pt x="576" y="4"/>
                    </a:cubicBezTo>
                    <a:cubicBezTo>
                      <a:pt x="521" y="0"/>
                      <a:pt x="472" y="1"/>
                      <a:pt x="376" y="52"/>
                    </a:cubicBezTo>
                    <a:cubicBezTo>
                      <a:pt x="280" y="103"/>
                      <a:pt x="78" y="255"/>
                      <a:pt x="0" y="308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295" name="Freeform 103"/>
              <p:cNvSpPr>
                <a:spLocks/>
              </p:cNvSpPr>
              <p:nvPr/>
            </p:nvSpPr>
            <p:spPr bwMode="auto">
              <a:xfrm>
                <a:off x="3144" y="3420"/>
                <a:ext cx="867" cy="407"/>
              </a:xfrm>
              <a:custGeom>
                <a:avLst/>
                <a:gdLst/>
                <a:ahLst/>
                <a:cxnLst>
                  <a:cxn ang="0">
                    <a:pos x="0" y="92"/>
                  </a:cxn>
                  <a:cxn ang="0">
                    <a:pos x="552" y="380"/>
                  </a:cxn>
                  <a:cxn ang="0">
                    <a:pos x="832" y="252"/>
                  </a:cxn>
                  <a:cxn ang="0">
                    <a:pos x="760" y="28"/>
                  </a:cxn>
                  <a:cxn ang="0">
                    <a:pos x="232" y="84"/>
                  </a:cxn>
                </a:cxnLst>
                <a:rect l="0" t="0" r="r" b="b"/>
                <a:pathLst>
                  <a:path w="867" h="407">
                    <a:moveTo>
                      <a:pt x="0" y="92"/>
                    </a:moveTo>
                    <a:cubicBezTo>
                      <a:pt x="206" y="222"/>
                      <a:pt x="413" y="353"/>
                      <a:pt x="552" y="380"/>
                    </a:cubicBezTo>
                    <a:cubicBezTo>
                      <a:pt x="691" y="407"/>
                      <a:pt x="797" y="311"/>
                      <a:pt x="832" y="252"/>
                    </a:cubicBezTo>
                    <a:cubicBezTo>
                      <a:pt x="867" y="193"/>
                      <a:pt x="860" y="56"/>
                      <a:pt x="760" y="28"/>
                    </a:cubicBezTo>
                    <a:cubicBezTo>
                      <a:pt x="660" y="0"/>
                      <a:pt x="446" y="42"/>
                      <a:pt x="232" y="84"/>
                    </a:cubicBezTo>
                  </a:path>
                </a:pathLst>
              </a:custGeom>
              <a:gradFill rotWithShape="1">
                <a:gsLst>
                  <a:gs pos="0">
                    <a:srgbClr val="66FF66"/>
                  </a:gs>
                  <a:gs pos="100000">
                    <a:srgbClr val="008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6296" name="Freeform 104"/>
            <p:cNvSpPr>
              <a:spLocks/>
            </p:cNvSpPr>
            <p:nvPr/>
          </p:nvSpPr>
          <p:spPr bwMode="auto">
            <a:xfrm>
              <a:off x="380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7" name="Freeform 105"/>
            <p:cNvSpPr>
              <a:spLocks/>
            </p:cNvSpPr>
            <p:nvPr/>
          </p:nvSpPr>
          <p:spPr bwMode="auto">
            <a:xfrm>
              <a:off x="3688" y="3440"/>
              <a:ext cx="87" cy="288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80" y="160"/>
                </a:cxn>
                <a:cxn ang="0">
                  <a:pos x="0" y="288"/>
                </a:cxn>
              </a:cxnLst>
              <a:rect l="0" t="0" r="r" b="b"/>
              <a:pathLst>
                <a:path w="87" h="288">
                  <a:moveTo>
                    <a:pt x="40" y="0"/>
                  </a:moveTo>
                  <a:cubicBezTo>
                    <a:pt x="63" y="56"/>
                    <a:pt x="87" y="112"/>
                    <a:pt x="80" y="160"/>
                  </a:cubicBezTo>
                  <a:cubicBezTo>
                    <a:pt x="73" y="208"/>
                    <a:pt x="36" y="248"/>
                    <a:pt x="0" y="288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8" name="Freeform 106"/>
            <p:cNvSpPr>
              <a:spLocks/>
            </p:cNvSpPr>
            <p:nvPr/>
          </p:nvSpPr>
          <p:spPr bwMode="auto">
            <a:xfrm>
              <a:off x="3568" y="3480"/>
              <a:ext cx="72" cy="184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64" y="120"/>
                </a:cxn>
                <a:cxn ang="0">
                  <a:pos x="0" y="184"/>
                </a:cxn>
              </a:cxnLst>
              <a:rect l="0" t="0" r="r" b="b"/>
              <a:pathLst>
                <a:path w="72" h="184">
                  <a:moveTo>
                    <a:pt x="48" y="0"/>
                  </a:moveTo>
                  <a:cubicBezTo>
                    <a:pt x="51" y="17"/>
                    <a:pt x="72" y="89"/>
                    <a:pt x="64" y="120"/>
                  </a:cubicBezTo>
                  <a:cubicBezTo>
                    <a:pt x="56" y="151"/>
                    <a:pt x="13" y="171"/>
                    <a:pt x="0" y="18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299" name="Freeform 107"/>
            <p:cNvSpPr>
              <a:spLocks/>
            </p:cNvSpPr>
            <p:nvPr/>
          </p:nvSpPr>
          <p:spPr bwMode="auto">
            <a:xfrm>
              <a:off x="3656" y="3280"/>
              <a:ext cx="11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48"/>
                </a:cxn>
                <a:cxn ang="0">
                  <a:pos x="112" y="144"/>
                </a:cxn>
              </a:cxnLst>
              <a:rect l="0" t="0" r="r" b="b"/>
              <a:pathLst>
                <a:path w="112" h="144">
                  <a:moveTo>
                    <a:pt x="0" y="0"/>
                  </a:moveTo>
                  <a:cubicBezTo>
                    <a:pt x="9" y="8"/>
                    <a:pt x="37" y="24"/>
                    <a:pt x="56" y="48"/>
                  </a:cubicBezTo>
                  <a:cubicBezTo>
                    <a:pt x="75" y="72"/>
                    <a:pt x="100" y="124"/>
                    <a:pt x="112" y="144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00" name="Freeform 108"/>
            <p:cNvSpPr>
              <a:spLocks/>
            </p:cNvSpPr>
            <p:nvPr/>
          </p:nvSpPr>
          <p:spPr bwMode="auto">
            <a:xfrm>
              <a:off x="3752" y="3264"/>
              <a:ext cx="120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2" y="72"/>
                </a:cxn>
                <a:cxn ang="0">
                  <a:pos x="120" y="160"/>
                </a:cxn>
              </a:cxnLst>
              <a:rect l="0" t="0" r="r" b="b"/>
              <a:pathLst>
                <a:path w="120" h="160">
                  <a:moveTo>
                    <a:pt x="0" y="0"/>
                  </a:moveTo>
                  <a:cubicBezTo>
                    <a:pt x="12" y="12"/>
                    <a:pt x="52" y="45"/>
                    <a:pt x="72" y="72"/>
                  </a:cubicBezTo>
                  <a:cubicBezTo>
                    <a:pt x="92" y="99"/>
                    <a:pt x="110" y="142"/>
                    <a:pt x="120" y="160"/>
                  </a:cubicBezTo>
                </a:path>
              </a:pathLst>
            </a:custGeom>
            <a:noFill/>
            <a:ln w="12700" cap="flat" cmpd="sng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6301" name="plant"/>
          <p:cNvSpPr>
            <a:spLocks noEditPoints="1" noChangeArrowheads="1"/>
          </p:cNvSpPr>
          <p:nvPr/>
        </p:nvSpPr>
        <p:spPr bwMode="auto">
          <a:xfrm rot="-281140">
            <a:off x="61913" y="6507163"/>
            <a:ext cx="525462" cy="1952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36302" name="Group 110"/>
          <p:cNvGrpSpPr>
            <a:grpSpLocks/>
          </p:cNvGrpSpPr>
          <p:nvPr/>
        </p:nvGrpSpPr>
        <p:grpSpPr bwMode="auto">
          <a:xfrm>
            <a:off x="369888" y="3170238"/>
            <a:ext cx="3516312" cy="1371600"/>
            <a:chOff x="3193" y="2685"/>
            <a:chExt cx="2215" cy="864"/>
          </a:xfrm>
        </p:grpSpPr>
        <p:grpSp>
          <p:nvGrpSpPr>
            <p:cNvPr id="136303" name="Group 111"/>
            <p:cNvGrpSpPr>
              <a:grpSpLocks/>
            </p:cNvGrpSpPr>
            <p:nvPr/>
          </p:nvGrpSpPr>
          <p:grpSpPr bwMode="auto">
            <a:xfrm rot="2490177">
              <a:off x="4900" y="2813"/>
              <a:ext cx="508" cy="509"/>
              <a:chOff x="4060" y="1421"/>
              <a:chExt cx="508" cy="509"/>
            </a:xfrm>
          </p:grpSpPr>
          <p:sp>
            <p:nvSpPr>
              <p:cNvPr id="136304" name="Freeform 112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5" name="Freeform 113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6" name="Freeform 114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7" name="Freeform 115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8" name="Freeform 116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09" name="Freeform 117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0" name="Freeform 118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11" name="Group 119"/>
            <p:cNvGrpSpPr>
              <a:grpSpLocks/>
            </p:cNvGrpSpPr>
            <p:nvPr/>
          </p:nvGrpSpPr>
          <p:grpSpPr bwMode="auto">
            <a:xfrm>
              <a:off x="3548" y="3005"/>
              <a:ext cx="508" cy="509"/>
              <a:chOff x="4060" y="1421"/>
              <a:chExt cx="508" cy="509"/>
            </a:xfrm>
          </p:grpSpPr>
          <p:sp>
            <p:nvSpPr>
              <p:cNvPr id="136312" name="Freeform 120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3" name="Freeform 121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4" name="Freeform 122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5" name="Freeform 123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6" name="Freeform 124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7" name="Freeform 125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18" name="Freeform 126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19" name="Group 127"/>
            <p:cNvGrpSpPr>
              <a:grpSpLocks/>
            </p:cNvGrpSpPr>
            <p:nvPr/>
          </p:nvGrpSpPr>
          <p:grpSpPr bwMode="auto">
            <a:xfrm>
              <a:off x="3193" y="2879"/>
              <a:ext cx="508" cy="486"/>
              <a:chOff x="2705" y="1727"/>
              <a:chExt cx="508" cy="486"/>
            </a:xfrm>
          </p:grpSpPr>
          <p:sp>
            <p:nvSpPr>
              <p:cNvPr id="136320" name="Freeform 128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1" name="Freeform 129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2" name="Freeform 130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3" name="Freeform 131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4" name="Freeform 132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5" name="Freeform 133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6" name="Freeform 134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27" name="Group 135"/>
            <p:cNvGrpSpPr>
              <a:grpSpLocks/>
            </p:cNvGrpSpPr>
            <p:nvPr/>
          </p:nvGrpSpPr>
          <p:grpSpPr bwMode="auto">
            <a:xfrm>
              <a:off x="4665" y="3023"/>
              <a:ext cx="508" cy="486"/>
              <a:chOff x="2705" y="1727"/>
              <a:chExt cx="508" cy="486"/>
            </a:xfrm>
          </p:grpSpPr>
          <p:sp>
            <p:nvSpPr>
              <p:cNvPr id="136328" name="Freeform 136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29" name="Freeform 137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0" name="Freeform 138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1" name="Freeform 139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2" name="Freeform 140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3" name="Freeform 141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4" name="Freeform 142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35" name="Group 143"/>
            <p:cNvGrpSpPr>
              <a:grpSpLocks/>
            </p:cNvGrpSpPr>
            <p:nvPr/>
          </p:nvGrpSpPr>
          <p:grpSpPr bwMode="auto">
            <a:xfrm>
              <a:off x="4273" y="3063"/>
              <a:ext cx="508" cy="486"/>
              <a:chOff x="2705" y="1727"/>
              <a:chExt cx="508" cy="486"/>
            </a:xfrm>
          </p:grpSpPr>
          <p:sp>
            <p:nvSpPr>
              <p:cNvPr id="136336" name="Freeform 144"/>
              <p:cNvSpPr>
                <a:spLocks/>
              </p:cNvSpPr>
              <p:nvPr/>
            </p:nvSpPr>
            <p:spPr bwMode="auto">
              <a:xfrm rot="19368918" flipH="1">
                <a:off x="2939" y="1737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7" name="Freeform 145"/>
              <p:cNvSpPr>
                <a:spLocks/>
              </p:cNvSpPr>
              <p:nvPr/>
            </p:nvSpPr>
            <p:spPr bwMode="auto">
              <a:xfrm rot="4980113">
                <a:off x="3053" y="1757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8" name="Freeform 146"/>
              <p:cNvSpPr>
                <a:spLocks/>
              </p:cNvSpPr>
              <p:nvPr/>
            </p:nvSpPr>
            <p:spPr bwMode="auto">
              <a:xfrm rot="19368918" flipH="1">
                <a:off x="2940" y="174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39" name="Freeform 147"/>
              <p:cNvSpPr>
                <a:spLocks/>
              </p:cNvSpPr>
              <p:nvPr/>
            </p:nvSpPr>
            <p:spPr bwMode="auto">
              <a:xfrm rot="161331" flipH="1">
                <a:off x="2705" y="1797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0" name="Freeform 148"/>
              <p:cNvSpPr>
                <a:spLocks/>
              </p:cNvSpPr>
              <p:nvPr/>
            </p:nvSpPr>
            <p:spPr bwMode="auto">
              <a:xfrm rot="161331">
                <a:off x="2730" y="1846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CC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1" name="Freeform 149"/>
              <p:cNvSpPr>
                <a:spLocks/>
              </p:cNvSpPr>
              <p:nvPr/>
            </p:nvSpPr>
            <p:spPr bwMode="auto">
              <a:xfrm rot="161331">
                <a:off x="3011" y="1727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2" name="Freeform 150"/>
              <p:cNvSpPr>
                <a:spLocks/>
              </p:cNvSpPr>
              <p:nvPr/>
            </p:nvSpPr>
            <p:spPr bwMode="auto">
              <a:xfrm rot="1038583">
                <a:off x="2873" y="2156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36343" name="Group 151"/>
            <p:cNvGrpSpPr>
              <a:grpSpLocks/>
            </p:cNvGrpSpPr>
            <p:nvPr/>
          </p:nvGrpSpPr>
          <p:grpSpPr bwMode="auto">
            <a:xfrm>
              <a:off x="4012" y="2685"/>
              <a:ext cx="508" cy="509"/>
              <a:chOff x="4060" y="1421"/>
              <a:chExt cx="508" cy="509"/>
            </a:xfrm>
          </p:grpSpPr>
          <p:sp>
            <p:nvSpPr>
              <p:cNvPr id="136344" name="Freeform 152"/>
              <p:cNvSpPr>
                <a:spLocks/>
              </p:cNvSpPr>
              <p:nvPr/>
            </p:nvSpPr>
            <p:spPr bwMode="auto">
              <a:xfrm>
                <a:off x="4060" y="1514"/>
                <a:ext cx="508" cy="416"/>
              </a:xfrm>
              <a:custGeom>
                <a:avLst/>
                <a:gdLst/>
                <a:ahLst/>
                <a:cxnLst>
                  <a:cxn ang="0">
                    <a:pos x="17" y="112"/>
                  </a:cxn>
                  <a:cxn ang="0">
                    <a:pos x="35" y="265"/>
                  </a:cxn>
                  <a:cxn ang="0">
                    <a:pos x="227" y="400"/>
                  </a:cxn>
                  <a:cxn ang="0">
                    <a:pos x="293" y="361"/>
                  </a:cxn>
                  <a:cxn ang="0">
                    <a:pos x="404" y="358"/>
                  </a:cxn>
                  <a:cxn ang="0">
                    <a:pos x="508" y="140"/>
                  </a:cxn>
                  <a:cxn ang="0">
                    <a:pos x="407" y="22"/>
                  </a:cxn>
                  <a:cxn ang="0">
                    <a:pos x="281" y="10"/>
                  </a:cxn>
                  <a:cxn ang="0">
                    <a:pos x="206" y="43"/>
                  </a:cxn>
                  <a:cxn ang="0">
                    <a:pos x="110" y="19"/>
                  </a:cxn>
                  <a:cxn ang="0">
                    <a:pos x="17" y="112"/>
                  </a:cxn>
                </a:cxnLst>
                <a:rect l="0" t="0" r="r" b="b"/>
                <a:pathLst>
                  <a:path w="508" h="416">
                    <a:moveTo>
                      <a:pt x="17" y="112"/>
                    </a:moveTo>
                    <a:cubicBezTo>
                      <a:pt x="5" y="153"/>
                      <a:pt x="0" y="217"/>
                      <a:pt x="35" y="265"/>
                    </a:cubicBezTo>
                    <a:cubicBezTo>
                      <a:pt x="70" y="313"/>
                      <a:pt x="184" y="384"/>
                      <a:pt x="227" y="400"/>
                    </a:cubicBezTo>
                    <a:cubicBezTo>
                      <a:pt x="270" y="416"/>
                      <a:pt x="264" y="368"/>
                      <a:pt x="293" y="361"/>
                    </a:cubicBezTo>
                    <a:cubicBezTo>
                      <a:pt x="322" y="354"/>
                      <a:pt x="368" y="395"/>
                      <a:pt x="404" y="358"/>
                    </a:cubicBezTo>
                    <a:cubicBezTo>
                      <a:pt x="440" y="321"/>
                      <a:pt x="508" y="196"/>
                      <a:pt x="508" y="140"/>
                    </a:cubicBezTo>
                    <a:cubicBezTo>
                      <a:pt x="508" y="84"/>
                      <a:pt x="445" y="44"/>
                      <a:pt x="407" y="22"/>
                    </a:cubicBezTo>
                    <a:cubicBezTo>
                      <a:pt x="369" y="0"/>
                      <a:pt x="314" y="7"/>
                      <a:pt x="281" y="10"/>
                    </a:cubicBezTo>
                    <a:cubicBezTo>
                      <a:pt x="248" y="13"/>
                      <a:pt x="234" y="42"/>
                      <a:pt x="206" y="43"/>
                    </a:cubicBezTo>
                    <a:cubicBezTo>
                      <a:pt x="178" y="44"/>
                      <a:pt x="142" y="7"/>
                      <a:pt x="110" y="19"/>
                    </a:cubicBezTo>
                    <a:cubicBezTo>
                      <a:pt x="78" y="31"/>
                      <a:pt x="31" y="70"/>
                      <a:pt x="17" y="112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CC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5" name="Freeform 153"/>
              <p:cNvSpPr>
                <a:spLocks/>
              </p:cNvSpPr>
              <p:nvPr/>
            </p:nvSpPr>
            <p:spPr bwMode="auto">
              <a:xfrm>
                <a:off x="4084" y="1567"/>
                <a:ext cx="296" cy="258"/>
              </a:xfrm>
              <a:custGeom>
                <a:avLst/>
                <a:gdLst/>
                <a:ahLst/>
                <a:cxnLst>
                  <a:cxn ang="0">
                    <a:pos x="188" y="41"/>
                  </a:cxn>
                  <a:cxn ang="0">
                    <a:pos x="44" y="9"/>
                  </a:cxn>
                  <a:cxn ang="0">
                    <a:pos x="4" y="97"/>
                  </a:cxn>
                  <a:cxn ang="0">
                    <a:pos x="68" y="193"/>
                  </a:cxn>
                  <a:cxn ang="0">
                    <a:pos x="252" y="209"/>
                  </a:cxn>
                  <a:cxn ang="0">
                    <a:pos x="284" y="137"/>
                  </a:cxn>
                  <a:cxn ang="0">
                    <a:pos x="188" y="41"/>
                  </a:cxn>
                </a:cxnLst>
                <a:rect l="0" t="0" r="r" b="b"/>
                <a:pathLst>
                  <a:path w="288" h="218">
                    <a:moveTo>
                      <a:pt x="188" y="41"/>
                    </a:moveTo>
                    <a:cubicBezTo>
                      <a:pt x="148" y="20"/>
                      <a:pt x="75" y="0"/>
                      <a:pt x="44" y="9"/>
                    </a:cubicBezTo>
                    <a:cubicBezTo>
                      <a:pt x="13" y="18"/>
                      <a:pt x="0" y="66"/>
                      <a:pt x="4" y="97"/>
                    </a:cubicBezTo>
                    <a:cubicBezTo>
                      <a:pt x="8" y="128"/>
                      <a:pt x="27" y="174"/>
                      <a:pt x="68" y="193"/>
                    </a:cubicBezTo>
                    <a:cubicBezTo>
                      <a:pt x="109" y="212"/>
                      <a:pt x="216" y="218"/>
                      <a:pt x="252" y="209"/>
                    </a:cubicBezTo>
                    <a:cubicBezTo>
                      <a:pt x="288" y="200"/>
                      <a:pt x="288" y="162"/>
                      <a:pt x="284" y="137"/>
                    </a:cubicBezTo>
                    <a:cubicBezTo>
                      <a:pt x="280" y="112"/>
                      <a:pt x="228" y="62"/>
                      <a:pt x="188" y="4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100000">
                    <a:srgbClr val="FF33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6" name="Freeform 154"/>
              <p:cNvSpPr>
                <a:spLocks/>
              </p:cNvSpPr>
              <p:nvPr/>
            </p:nvSpPr>
            <p:spPr bwMode="auto">
              <a:xfrm>
                <a:off x="4179" y="1458"/>
                <a:ext cx="78" cy="102"/>
              </a:xfrm>
              <a:custGeom>
                <a:avLst/>
                <a:gdLst/>
                <a:ahLst/>
                <a:cxnLst>
                  <a:cxn ang="0">
                    <a:pos x="78" y="102"/>
                  </a:cxn>
                  <a:cxn ang="0">
                    <a:pos x="3" y="63"/>
                  </a:cxn>
                  <a:cxn ang="0">
                    <a:pos x="0" y="0"/>
                  </a:cxn>
                  <a:cxn ang="0">
                    <a:pos x="60" y="45"/>
                  </a:cxn>
                  <a:cxn ang="0">
                    <a:pos x="78" y="102"/>
                  </a:cxn>
                </a:cxnLst>
                <a:rect l="0" t="0" r="r" b="b"/>
                <a:pathLst>
                  <a:path w="78" h="102">
                    <a:moveTo>
                      <a:pt x="78" y="102"/>
                    </a:moveTo>
                    <a:lnTo>
                      <a:pt x="3" y="63"/>
                    </a:lnTo>
                    <a:lnTo>
                      <a:pt x="0" y="0"/>
                    </a:lnTo>
                    <a:lnTo>
                      <a:pt x="60" y="45"/>
                    </a:lnTo>
                    <a:lnTo>
                      <a:pt x="78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7" name="Freeform 155"/>
              <p:cNvSpPr>
                <a:spLocks/>
              </p:cNvSpPr>
              <p:nvPr/>
            </p:nvSpPr>
            <p:spPr bwMode="auto">
              <a:xfrm>
                <a:off x="4218" y="1421"/>
                <a:ext cx="37" cy="127"/>
              </a:xfrm>
              <a:custGeom>
                <a:avLst/>
                <a:gdLst/>
                <a:ahLst/>
                <a:cxnLst>
                  <a:cxn ang="0">
                    <a:pos x="37" y="127"/>
                  </a:cxn>
                  <a:cxn ang="0">
                    <a:pos x="0" y="46"/>
                  </a:cxn>
                  <a:cxn ang="0">
                    <a:pos x="16" y="0"/>
                  </a:cxn>
                  <a:cxn ang="0">
                    <a:pos x="19" y="32"/>
                  </a:cxn>
                  <a:cxn ang="0">
                    <a:pos x="37" y="127"/>
                  </a:cxn>
                </a:cxnLst>
                <a:rect l="0" t="0" r="r" b="b"/>
                <a:pathLst>
                  <a:path w="37" h="127">
                    <a:moveTo>
                      <a:pt x="37" y="127"/>
                    </a:moveTo>
                    <a:lnTo>
                      <a:pt x="0" y="46"/>
                    </a:lnTo>
                    <a:lnTo>
                      <a:pt x="16" y="0"/>
                    </a:lnTo>
                    <a:lnTo>
                      <a:pt x="19" y="32"/>
                    </a:lnTo>
                    <a:lnTo>
                      <a:pt x="37" y="12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8" name="Freeform 156"/>
              <p:cNvSpPr>
                <a:spLocks/>
              </p:cNvSpPr>
              <p:nvPr/>
            </p:nvSpPr>
            <p:spPr bwMode="auto">
              <a:xfrm>
                <a:off x="4257" y="1435"/>
                <a:ext cx="39" cy="123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12" y="28"/>
                  </a:cxn>
                  <a:cxn ang="0">
                    <a:pos x="35" y="0"/>
                  </a:cxn>
                  <a:cxn ang="0">
                    <a:pos x="39" y="50"/>
                  </a:cxn>
                  <a:cxn ang="0">
                    <a:pos x="0" y="123"/>
                  </a:cxn>
                </a:cxnLst>
                <a:rect l="0" t="0" r="r" b="b"/>
                <a:pathLst>
                  <a:path w="39" h="123">
                    <a:moveTo>
                      <a:pt x="0" y="123"/>
                    </a:moveTo>
                    <a:lnTo>
                      <a:pt x="12" y="28"/>
                    </a:lnTo>
                    <a:lnTo>
                      <a:pt x="35" y="0"/>
                    </a:lnTo>
                    <a:lnTo>
                      <a:pt x="39" y="50"/>
                    </a:lnTo>
                    <a:lnTo>
                      <a:pt x="0" y="12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49" name="Freeform 157"/>
              <p:cNvSpPr>
                <a:spLocks/>
              </p:cNvSpPr>
              <p:nvPr/>
            </p:nvSpPr>
            <p:spPr bwMode="auto">
              <a:xfrm>
                <a:off x="4260" y="1444"/>
                <a:ext cx="84" cy="116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0" y="27"/>
                  </a:cxn>
                  <a:cxn ang="0">
                    <a:pos x="78" y="0"/>
                  </a:cxn>
                  <a:cxn ang="0">
                    <a:pos x="84" y="49"/>
                  </a:cxn>
                  <a:cxn ang="0">
                    <a:pos x="0" y="116"/>
                  </a:cxn>
                </a:cxnLst>
                <a:rect l="0" t="0" r="r" b="b"/>
                <a:pathLst>
                  <a:path w="84" h="116">
                    <a:moveTo>
                      <a:pt x="0" y="116"/>
                    </a:moveTo>
                    <a:lnTo>
                      <a:pt x="40" y="27"/>
                    </a:lnTo>
                    <a:lnTo>
                      <a:pt x="78" y="0"/>
                    </a:lnTo>
                    <a:lnTo>
                      <a:pt x="84" y="49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8000">
                      <a:gamma/>
                      <a:shade val="46275"/>
                      <a:invGamma/>
                    </a:srgbClr>
                  </a:gs>
                  <a:gs pos="50000">
                    <a:srgbClr val="008000"/>
                  </a:gs>
                  <a:gs pos="100000">
                    <a:srgbClr val="008000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6350" name="Freeform 158"/>
              <p:cNvSpPr>
                <a:spLocks/>
              </p:cNvSpPr>
              <p:nvPr/>
            </p:nvSpPr>
            <p:spPr bwMode="auto">
              <a:xfrm>
                <a:off x="4338" y="1875"/>
                <a:ext cx="3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1" y="18"/>
                  </a:cxn>
                  <a:cxn ang="0">
                    <a:pos x="36" y="0"/>
                  </a:cxn>
                  <a:cxn ang="0">
                    <a:pos x="0" y="9"/>
                  </a:cxn>
                </a:cxnLst>
                <a:rect l="0" t="0" r="r" b="b"/>
                <a:pathLst>
                  <a:path w="36" h="18">
                    <a:moveTo>
                      <a:pt x="0" y="9"/>
                    </a:moveTo>
                    <a:lnTo>
                      <a:pt x="21" y="18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36351" name="Group 159"/>
          <p:cNvGrpSpPr>
            <a:grpSpLocks/>
          </p:cNvGrpSpPr>
          <p:nvPr/>
        </p:nvGrpSpPr>
        <p:grpSpPr bwMode="auto">
          <a:xfrm>
            <a:off x="3100388" y="5307013"/>
            <a:ext cx="806450" cy="771525"/>
            <a:chOff x="2705" y="1727"/>
            <a:chExt cx="508" cy="486"/>
          </a:xfrm>
        </p:grpSpPr>
        <p:sp>
          <p:nvSpPr>
            <p:cNvPr id="136352" name="Freeform 160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3" name="Freeform 161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4" name="Freeform 162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5" name="Freeform 163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6" name="Freeform 164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7" name="Freeform 165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58" name="Freeform 166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6359" name="Group 167"/>
          <p:cNvGrpSpPr>
            <a:grpSpLocks/>
          </p:cNvGrpSpPr>
          <p:nvPr/>
        </p:nvGrpSpPr>
        <p:grpSpPr bwMode="auto">
          <a:xfrm>
            <a:off x="4243388" y="6018213"/>
            <a:ext cx="806450" cy="771525"/>
            <a:chOff x="2705" y="1727"/>
            <a:chExt cx="508" cy="486"/>
          </a:xfrm>
        </p:grpSpPr>
        <p:sp>
          <p:nvSpPr>
            <p:cNvPr id="136360" name="Freeform 168"/>
            <p:cNvSpPr>
              <a:spLocks/>
            </p:cNvSpPr>
            <p:nvPr/>
          </p:nvSpPr>
          <p:spPr bwMode="auto">
            <a:xfrm rot="19368918" flipH="1">
              <a:off x="2939" y="1737"/>
              <a:ext cx="78" cy="102"/>
            </a:xfrm>
            <a:custGeom>
              <a:avLst/>
              <a:gdLst/>
              <a:ahLst/>
              <a:cxnLst>
                <a:cxn ang="0">
                  <a:pos x="78" y="102"/>
                </a:cxn>
                <a:cxn ang="0">
                  <a:pos x="3" y="63"/>
                </a:cxn>
                <a:cxn ang="0">
                  <a:pos x="0" y="0"/>
                </a:cxn>
                <a:cxn ang="0">
                  <a:pos x="60" y="45"/>
                </a:cxn>
                <a:cxn ang="0">
                  <a:pos x="78" y="102"/>
                </a:cxn>
              </a:cxnLst>
              <a:rect l="0" t="0" r="r" b="b"/>
              <a:pathLst>
                <a:path w="78" h="102">
                  <a:moveTo>
                    <a:pt x="78" y="102"/>
                  </a:moveTo>
                  <a:lnTo>
                    <a:pt x="3" y="63"/>
                  </a:lnTo>
                  <a:lnTo>
                    <a:pt x="0" y="0"/>
                  </a:lnTo>
                  <a:lnTo>
                    <a:pt x="60" y="45"/>
                  </a:lnTo>
                  <a:lnTo>
                    <a:pt x="78" y="102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1" name="Freeform 169"/>
            <p:cNvSpPr>
              <a:spLocks/>
            </p:cNvSpPr>
            <p:nvPr/>
          </p:nvSpPr>
          <p:spPr bwMode="auto">
            <a:xfrm rot="4980113">
              <a:off x="3053" y="1757"/>
              <a:ext cx="37" cy="127"/>
            </a:xfrm>
            <a:custGeom>
              <a:avLst/>
              <a:gdLst/>
              <a:ahLst/>
              <a:cxnLst>
                <a:cxn ang="0">
                  <a:pos x="37" y="127"/>
                </a:cxn>
                <a:cxn ang="0">
                  <a:pos x="0" y="46"/>
                </a:cxn>
                <a:cxn ang="0">
                  <a:pos x="16" y="0"/>
                </a:cxn>
                <a:cxn ang="0">
                  <a:pos x="19" y="32"/>
                </a:cxn>
                <a:cxn ang="0">
                  <a:pos x="37" y="127"/>
                </a:cxn>
              </a:cxnLst>
              <a:rect l="0" t="0" r="r" b="b"/>
              <a:pathLst>
                <a:path w="37" h="127">
                  <a:moveTo>
                    <a:pt x="37" y="127"/>
                  </a:moveTo>
                  <a:lnTo>
                    <a:pt x="0" y="46"/>
                  </a:lnTo>
                  <a:lnTo>
                    <a:pt x="16" y="0"/>
                  </a:lnTo>
                  <a:lnTo>
                    <a:pt x="19" y="32"/>
                  </a:lnTo>
                  <a:lnTo>
                    <a:pt x="37" y="127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2" name="Freeform 170"/>
            <p:cNvSpPr>
              <a:spLocks/>
            </p:cNvSpPr>
            <p:nvPr/>
          </p:nvSpPr>
          <p:spPr bwMode="auto">
            <a:xfrm rot="19368918" flipH="1">
              <a:off x="2940" y="1745"/>
              <a:ext cx="39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12" y="28"/>
                </a:cxn>
                <a:cxn ang="0">
                  <a:pos x="35" y="0"/>
                </a:cxn>
                <a:cxn ang="0">
                  <a:pos x="39" y="50"/>
                </a:cxn>
                <a:cxn ang="0">
                  <a:pos x="0" y="123"/>
                </a:cxn>
              </a:cxnLst>
              <a:rect l="0" t="0" r="r" b="b"/>
              <a:pathLst>
                <a:path w="39" h="123">
                  <a:moveTo>
                    <a:pt x="0" y="123"/>
                  </a:moveTo>
                  <a:lnTo>
                    <a:pt x="12" y="28"/>
                  </a:lnTo>
                  <a:lnTo>
                    <a:pt x="35" y="0"/>
                  </a:lnTo>
                  <a:lnTo>
                    <a:pt x="39" y="5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3" name="Freeform 171"/>
            <p:cNvSpPr>
              <a:spLocks/>
            </p:cNvSpPr>
            <p:nvPr/>
          </p:nvSpPr>
          <p:spPr bwMode="auto">
            <a:xfrm rot="161331" flipH="1">
              <a:off x="2705" y="1797"/>
              <a:ext cx="508" cy="416"/>
            </a:xfrm>
            <a:custGeom>
              <a:avLst/>
              <a:gdLst/>
              <a:ahLst/>
              <a:cxnLst>
                <a:cxn ang="0">
                  <a:pos x="17" y="112"/>
                </a:cxn>
                <a:cxn ang="0">
                  <a:pos x="35" y="265"/>
                </a:cxn>
                <a:cxn ang="0">
                  <a:pos x="227" y="400"/>
                </a:cxn>
                <a:cxn ang="0">
                  <a:pos x="293" y="361"/>
                </a:cxn>
                <a:cxn ang="0">
                  <a:pos x="404" y="358"/>
                </a:cxn>
                <a:cxn ang="0">
                  <a:pos x="508" y="140"/>
                </a:cxn>
                <a:cxn ang="0">
                  <a:pos x="407" y="22"/>
                </a:cxn>
                <a:cxn ang="0">
                  <a:pos x="281" y="10"/>
                </a:cxn>
                <a:cxn ang="0">
                  <a:pos x="206" y="43"/>
                </a:cxn>
                <a:cxn ang="0">
                  <a:pos x="110" y="19"/>
                </a:cxn>
                <a:cxn ang="0">
                  <a:pos x="17" y="112"/>
                </a:cxn>
              </a:cxnLst>
              <a:rect l="0" t="0" r="r" b="b"/>
              <a:pathLst>
                <a:path w="508" h="416">
                  <a:moveTo>
                    <a:pt x="17" y="112"/>
                  </a:moveTo>
                  <a:cubicBezTo>
                    <a:pt x="5" y="153"/>
                    <a:pt x="0" y="217"/>
                    <a:pt x="35" y="265"/>
                  </a:cubicBezTo>
                  <a:cubicBezTo>
                    <a:pt x="70" y="313"/>
                    <a:pt x="184" y="384"/>
                    <a:pt x="227" y="400"/>
                  </a:cubicBezTo>
                  <a:cubicBezTo>
                    <a:pt x="270" y="416"/>
                    <a:pt x="264" y="368"/>
                    <a:pt x="293" y="361"/>
                  </a:cubicBezTo>
                  <a:cubicBezTo>
                    <a:pt x="322" y="354"/>
                    <a:pt x="368" y="395"/>
                    <a:pt x="404" y="358"/>
                  </a:cubicBezTo>
                  <a:cubicBezTo>
                    <a:pt x="440" y="321"/>
                    <a:pt x="508" y="196"/>
                    <a:pt x="508" y="140"/>
                  </a:cubicBezTo>
                  <a:cubicBezTo>
                    <a:pt x="508" y="84"/>
                    <a:pt x="445" y="44"/>
                    <a:pt x="407" y="22"/>
                  </a:cubicBezTo>
                  <a:cubicBezTo>
                    <a:pt x="369" y="0"/>
                    <a:pt x="314" y="7"/>
                    <a:pt x="281" y="10"/>
                  </a:cubicBezTo>
                  <a:cubicBezTo>
                    <a:pt x="248" y="13"/>
                    <a:pt x="234" y="42"/>
                    <a:pt x="206" y="43"/>
                  </a:cubicBezTo>
                  <a:cubicBezTo>
                    <a:pt x="178" y="44"/>
                    <a:pt x="142" y="7"/>
                    <a:pt x="110" y="19"/>
                  </a:cubicBezTo>
                  <a:cubicBezTo>
                    <a:pt x="78" y="31"/>
                    <a:pt x="31" y="70"/>
                    <a:pt x="17" y="112"/>
                  </a:cubicBezTo>
                  <a:close/>
                </a:path>
              </a:pathLst>
            </a:custGeom>
            <a:gradFill rotWithShape="1">
              <a:gsLst>
                <a:gs pos="0">
                  <a:srgbClr val="CC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4" name="Freeform 172"/>
            <p:cNvSpPr>
              <a:spLocks/>
            </p:cNvSpPr>
            <p:nvPr/>
          </p:nvSpPr>
          <p:spPr bwMode="auto">
            <a:xfrm rot="161331">
              <a:off x="2730" y="1846"/>
              <a:ext cx="296" cy="258"/>
            </a:xfrm>
            <a:custGeom>
              <a:avLst/>
              <a:gdLst/>
              <a:ahLst/>
              <a:cxnLst>
                <a:cxn ang="0">
                  <a:pos x="188" y="41"/>
                </a:cxn>
                <a:cxn ang="0">
                  <a:pos x="44" y="9"/>
                </a:cxn>
                <a:cxn ang="0">
                  <a:pos x="4" y="97"/>
                </a:cxn>
                <a:cxn ang="0">
                  <a:pos x="68" y="193"/>
                </a:cxn>
                <a:cxn ang="0">
                  <a:pos x="252" y="209"/>
                </a:cxn>
                <a:cxn ang="0">
                  <a:pos x="284" y="137"/>
                </a:cxn>
                <a:cxn ang="0">
                  <a:pos x="188" y="41"/>
                </a:cxn>
              </a:cxnLst>
              <a:rect l="0" t="0" r="r" b="b"/>
              <a:pathLst>
                <a:path w="288" h="218">
                  <a:moveTo>
                    <a:pt x="188" y="41"/>
                  </a:moveTo>
                  <a:cubicBezTo>
                    <a:pt x="148" y="20"/>
                    <a:pt x="75" y="0"/>
                    <a:pt x="44" y="9"/>
                  </a:cubicBezTo>
                  <a:cubicBezTo>
                    <a:pt x="13" y="18"/>
                    <a:pt x="0" y="66"/>
                    <a:pt x="4" y="97"/>
                  </a:cubicBezTo>
                  <a:cubicBezTo>
                    <a:pt x="8" y="128"/>
                    <a:pt x="27" y="174"/>
                    <a:pt x="68" y="193"/>
                  </a:cubicBezTo>
                  <a:cubicBezTo>
                    <a:pt x="109" y="212"/>
                    <a:pt x="216" y="218"/>
                    <a:pt x="252" y="209"/>
                  </a:cubicBezTo>
                  <a:cubicBezTo>
                    <a:pt x="288" y="200"/>
                    <a:pt x="288" y="162"/>
                    <a:pt x="284" y="137"/>
                  </a:cubicBezTo>
                  <a:cubicBezTo>
                    <a:pt x="280" y="112"/>
                    <a:pt x="228" y="62"/>
                    <a:pt x="188" y="41"/>
                  </a:cubicBezTo>
                  <a:close/>
                </a:path>
              </a:pathLst>
            </a:custGeom>
            <a:gradFill rotWithShape="1">
              <a:gsLst>
                <a:gs pos="0">
                  <a:srgbClr val="FFCC00"/>
                </a:gs>
                <a:gs pos="100000">
                  <a:srgbClr val="FF33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5" name="Freeform 173"/>
            <p:cNvSpPr>
              <a:spLocks/>
            </p:cNvSpPr>
            <p:nvPr/>
          </p:nvSpPr>
          <p:spPr bwMode="auto">
            <a:xfrm rot="161331">
              <a:off x="3011" y="1727"/>
              <a:ext cx="84" cy="11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40" y="27"/>
                </a:cxn>
                <a:cxn ang="0">
                  <a:pos x="78" y="0"/>
                </a:cxn>
                <a:cxn ang="0">
                  <a:pos x="84" y="49"/>
                </a:cxn>
                <a:cxn ang="0">
                  <a:pos x="0" y="116"/>
                </a:cxn>
              </a:cxnLst>
              <a:rect l="0" t="0" r="r" b="b"/>
              <a:pathLst>
                <a:path w="84" h="116">
                  <a:moveTo>
                    <a:pt x="0" y="116"/>
                  </a:moveTo>
                  <a:lnTo>
                    <a:pt x="40" y="27"/>
                  </a:lnTo>
                  <a:lnTo>
                    <a:pt x="78" y="0"/>
                  </a:lnTo>
                  <a:lnTo>
                    <a:pt x="84" y="49"/>
                  </a:lnTo>
                  <a:lnTo>
                    <a:pt x="0" y="116"/>
                  </a:lnTo>
                  <a:close/>
                </a:path>
              </a:pathLst>
            </a:custGeom>
            <a:gradFill rotWithShape="1">
              <a:gsLst>
                <a:gs pos="0">
                  <a:srgbClr val="008000">
                    <a:gamma/>
                    <a:shade val="46275"/>
                    <a:invGamma/>
                  </a:srgbClr>
                </a:gs>
                <a:gs pos="50000">
                  <a:srgbClr val="008000"/>
                </a:gs>
                <a:gs pos="100000">
                  <a:srgbClr val="0080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6366" name="Freeform 174"/>
            <p:cNvSpPr>
              <a:spLocks/>
            </p:cNvSpPr>
            <p:nvPr/>
          </p:nvSpPr>
          <p:spPr bwMode="auto">
            <a:xfrm rot="1038583">
              <a:off x="2873" y="2156"/>
              <a:ext cx="36" cy="1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1" y="18"/>
                </a:cxn>
                <a:cxn ang="0">
                  <a:pos x="36" y="0"/>
                </a:cxn>
                <a:cxn ang="0">
                  <a:pos x="0" y="9"/>
                </a:cxn>
              </a:cxnLst>
              <a:rect l="0" t="0" r="r" b="b"/>
              <a:pathLst>
                <a:path w="36" h="18">
                  <a:moveTo>
                    <a:pt x="0" y="9"/>
                  </a:moveTo>
                  <a:lnTo>
                    <a:pt x="21" y="18"/>
                  </a:lnTo>
                  <a:lnTo>
                    <a:pt x="36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36367" name="Object 175"/>
          <p:cNvGraphicFramePr>
            <a:graphicFrameLocks noChangeAspect="1"/>
          </p:cNvGraphicFramePr>
          <p:nvPr/>
        </p:nvGraphicFramePr>
        <p:xfrm>
          <a:off x="5260975" y="222250"/>
          <a:ext cx="779463" cy="15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61" name="Формула" r:id="rId13" imgW="203112" imgH="393529" progId="Equation.3">
                  <p:embed/>
                </p:oleObj>
              </mc:Choice>
              <mc:Fallback>
                <p:oleObj name="Формула" r:id="rId13" imgW="20311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0975" y="222250"/>
                        <a:ext cx="779463" cy="150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77344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0.50555 0.166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6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00" y="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6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03889 0.40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6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" y="2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36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6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500" fill="hold"/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6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1361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6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500" fill="hold"/>
                                        <p:tgtEl>
                                          <p:spTgt spid="136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19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578" name="Group 31"/>
          <p:cNvGrpSpPr>
            <a:grpSpLocks/>
          </p:cNvGrpSpPr>
          <p:nvPr/>
        </p:nvGrpSpPr>
        <p:grpSpPr bwMode="auto">
          <a:xfrm>
            <a:off x="609600" y="3857625"/>
            <a:ext cx="2438400" cy="1066800"/>
            <a:chOff x="2145" y="2768"/>
            <a:chExt cx="1536" cy="672"/>
          </a:xfrm>
        </p:grpSpPr>
        <p:sp>
          <p:nvSpPr>
            <p:cNvPr id="39968" name="Freeform 32"/>
            <p:cNvSpPr>
              <a:spLocks/>
            </p:cNvSpPr>
            <p:nvPr/>
          </p:nvSpPr>
          <p:spPr bwMode="auto">
            <a:xfrm>
              <a:off x="2145" y="2979"/>
              <a:ext cx="1536" cy="461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 sz="1800" b="0"/>
            </a:p>
          </p:txBody>
        </p:sp>
        <p:sp>
          <p:nvSpPr>
            <p:cNvPr id="152580" name="Oval 33"/>
            <p:cNvSpPr>
              <a:spLocks noChangeArrowheads="1"/>
            </p:cNvSpPr>
            <p:nvPr/>
          </p:nvSpPr>
          <p:spPr bwMode="auto">
            <a:xfrm>
              <a:off x="2145" y="2768"/>
              <a:ext cx="1536" cy="43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sz="1800" b="0"/>
            </a:p>
          </p:txBody>
        </p:sp>
        <p:pic>
          <p:nvPicPr>
            <p:cNvPr id="152581" name="Picture 34" descr="uz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439" y="3249"/>
              <a:ext cx="980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2582" name="Freeform 37"/>
          <p:cNvSpPr>
            <a:spLocks/>
          </p:cNvSpPr>
          <p:nvPr/>
        </p:nvSpPr>
        <p:spPr bwMode="auto">
          <a:xfrm rot="3222884">
            <a:off x="918369" y="4047331"/>
            <a:ext cx="568325" cy="576263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83" name="Freeform 38"/>
          <p:cNvSpPr>
            <a:spLocks/>
          </p:cNvSpPr>
          <p:nvPr/>
        </p:nvSpPr>
        <p:spPr bwMode="auto">
          <a:xfrm rot="3222884">
            <a:off x="1832769" y="4082256"/>
            <a:ext cx="568325" cy="576263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75" name="Freeform 39"/>
          <p:cNvSpPr>
            <a:spLocks/>
          </p:cNvSpPr>
          <p:nvPr/>
        </p:nvSpPr>
        <p:spPr bwMode="auto">
          <a:xfrm rot="885530">
            <a:off x="2366963" y="3957638"/>
            <a:ext cx="568325" cy="576262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85" name="Freeform 40"/>
          <p:cNvSpPr>
            <a:spLocks/>
          </p:cNvSpPr>
          <p:nvPr/>
        </p:nvSpPr>
        <p:spPr bwMode="auto">
          <a:xfrm rot="1261668">
            <a:off x="1387475" y="4191000"/>
            <a:ext cx="593725" cy="454025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79" name="Freeform 43"/>
          <p:cNvSpPr>
            <a:spLocks/>
          </p:cNvSpPr>
          <p:nvPr/>
        </p:nvSpPr>
        <p:spPr bwMode="auto">
          <a:xfrm rot="2706753">
            <a:off x="1294606" y="3729832"/>
            <a:ext cx="568325" cy="576262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6600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39981" name="Freeform 45"/>
          <p:cNvSpPr>
            <a:spLocks/>
          </p:cNvSpPr>
          <p:nvPr/>
        </p:nvSpPr>
        <p:spPr bwMode="auto">
          <a:xfrm rot="667230">
            <a:off x="1828800" y="3733800"/>
            <a:ext cx="592138" cy="504825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590" name="Text Box 55"/>
          <p:cNvSpPr txBox="1">
            <a:spLocks noChangeArrowheads="1"/>
          </p:cNvSpPr>
          <p:nvPr/>
        </p:nvSpPr>
        <p:spPr bwMode="auto">
          <a:xfrm>
            <a:off x="1905000" y="1219200"/>
            <a:ext cx="2276475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663300"/>
                </a:solidFill>
              </a:rPr>
              <a:t>бөлімі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6772275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3" name="Line 57"/>
          <p:cNvSpPr>
            <a:spLocks noChangeShapeType="1"/>
          </p:cNvSpPr>
          <p:nvPr/>
        </p:nvSpPr>
        <p:spPr bwMode="auto">
          <a:xfrm>
            <a:off x="1066800" y="2971800"/>
            <a:ext cx="45720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94" name="Text Box 58"/>
          <p:cNvSpPr txBox="1">
            <a:spLocks noChangeArrowheads="1"/>
          </p:cNvSpPr>
          <p:nvPr/>
        </p:nvSpPr>
        <p:spPr bwMode="auto">
          <a:xfrm>
            <a:off x="4410075" y="11430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95" name="Text Box 59"/>
          <p:cNvSpPr txBox="1">
            <a:spLocks noChangeArrowheads="1"/>
          </p:cNvSpPr>
          <p:nvPr/>
        </p:nvSpPr>
        <p:spPr bwMode="auto">
          <a:xfrm>
            <a:off x="5934075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96" name="Text Box 60"/>
          <p:cNvSpPr txBox="1">
            <a:spLocks noChangeArrowheads="1"/>
          </p:cNvSpPr>
          <p:nvPr/>
        </p:nvSpPr>
        <p:spPr bwMode="auto">
          <a:xfrm>
            <a:off x="5172075" y="11430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97" name="Text Box 61"/>
          <p:cNvSpPr txBox="1">
            <a:spLocks noChangeArrowheads="1"/>
          </p:cNvSpPr>
          <p:nvPr/>
        </p:nvSpPr>
        <p:spPr bwMode="auto">
          <a:xfrm>
            <a:off x="2057400" y="2133600"/>
            <a:ext cx="2286000" cy="4572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>
                <a:solidFill>
                  <a:srgbClr val="663300"/>
                </a:solidFill>
              </a:rPr>
              <a:t>алымы</a:t>
            </a:r>
            <a:endParaRPr lang="ru-RU">
              <a:solidFill>
                <a:srgbClr val="663300"/>
              </a:solidFill>
            </a:endParaRPr>
          </a:p>
        </p:txBody>
      </p:sp>
      <p:sp>
        <p:nvSpPr>
          <p:cNvPr id="39998" name="Text Box 62"/>
          <p:cNvSpPr txBox="1">
            <a:spLocks noChangeArrowheads="1"/>
          </p:cNvSpPr>
          <p:nvPr/>
        </p:nvSpPr>
        <p:spPr bwMode="auto">
          <a:xfrm>
            <a:off x="4410075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39999" name="Text Box 63"/>
          <p:cNvSpPr txBox="1">
            <a:spLocks noChangeArrowheads="1"/>
          </p:cNvSpPr>
          <p:nvPr/>
        </p:nvSpPr>
        <p:spPr bwMode="auto">
          <a:xfrm>
            <a:off x="5172075" y="2057400"/>
            <a:ext cx="466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40000" name="Text Box 64"/>
          <p:cNvSpPr txBox="1">
            <a:spLocks noChangeArrowheads="1"/>
          </p:cNvSpPr>
          <p:nvPr/>
        </p:nvSpPr>
        <p:spPr bwMode="auto">
          <a:xfrm>
            <a:off x="5934075" y="2057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1" name="Text Box 65"/>
          <p:cNvSpPr txBox="1">
            <a:spLocks noChangeArrowheads="1"/>
          </p:cNvSpPr>
          <p:nvPr/>
        </p:nvSpPr>
        <p:spPr bwMode="auto">
          <a:xfrm>
            <a:off x="6772275" y="2057400"/>
            <a:ext cx="4699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dirty="0">
                <a:solidFill>
                  <a:srgbClr val="66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2" name="Freeform 36"/>
          <p:cNvSpPr>
            <a:spLocks/>
          </p:cNvSpPr>
          <p:nvPr/>
        </p:nvSpPr>
        <p:spPr bwMode="auto">
          <a:xfrm>
            <a:off x="609600" y="3733800"/>
            <a:ext cx="609600" cy="622300"/>
          </a:xfrm>
          <a:custGeom>
            <a:avLst/>
            <a:gdLst>
              <a:gd name="T0" fmla="*/ 0 w 1144"/>
              <a:gd name="T1" fmla="*/ 2147483647 h 976"/>
              <a:gd name="T2" fmla="*/ 2147483647 w 1144"/>
              <a:gd name="T3" fmla="*/ 2147483647 h 976"/>
              <a:gd name="T4" fmla="*/ 2147483647 w 1144"/>
              <a:gd name="T5" fmla="*/ 2147483647 h 976"/>
              <a:gd name="T6" fmla="*/ 2147483647 w 1144"/>
              <a:gd name="T7" fmla="*/ 2147483647 h 976"/>
              <a:gd name="T8" fmla="*/ 2147483647 w 1144"/>
              <a:gd name="T9" fmla="*/ 2147483647 h 976"/>
              <a:gd name="T10" fmla="*/ 2147483647 w 1144"/>
              <a:gd name="T11" fmla="*/ 2147483647 h 976"/>
              <a:gd name="T12" fmla="*/ 2147483647 w 1144"/>
              <a:gd name="T13" fmla="*/ 2147483647 h 976"/>
              <a:gd name="T14" fmla="*/ 2147483647 w 1144"/>
              <a:gd name="T15" fmla="*/ 2147483647 h 976"/>
              <a:gd name="T16" fmla="*/ 2147483647 w 1144"/>
              <a:gd name="T17" fmla="*/ 2147483647 h 976"/>
              <a:gd name="T18" fmla="*/ 2147483647 w 1144"/>
              <a:gd name="T19" fmla="*/ 2147483647 h 976"/>
              <a:gd name="T20" fmla="*/ 0 w 1144"/>
              <a:gd name="T21" fmla="*/ 2147483647 h 97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144"/>
              <a:gd name="T34" fmla="*/ 0 h 976"/>
              <a:gd name="T35" fmla="*/ 1144 w 1144"/>
              <a:gd name="T36" fmla="*/ 976 h 97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144" h="976">
                <a:moveTo>
                  <a:pt x="0" y="872"/>
                </a:moveTo>
                <a:cubicBezTo>
                  <a:pt x="0" y="696"/>
                  <a:pt x="0" y="520"/>
                  <a:pt x="48" y="392"/>
                </a:cubicBezTo>
                <a:cubicBezTo>
                  <a:pt x="96" y="264"/>
                  <a:pt x="192" y="168"/>
                  <a:pt x="288" y="104"/>
                </a:cubicBezTo>
                <a:cubicBezTo>
                  <a:pt x="384" y="40"/>
                  <a:pt x="512" y="16"/>
                  <a:pt x="624" y="8"/>
                </a:cubicBezTo>
                <a:cubicBezTo>
                  <a:pt x="736" y="0"/>
                  <a:pt x="880" y="32"/>
                  <a:pt x="960" y="56"/>
                </a:cubicBezTo>
                <a:cubicBezTo>
                  <a:pt x="1040" y="80"/>
                  <a:pt x="1080" y="104"/>
                  <a:pt x="1104" y="152"/>
                </a:cubicBezTo>
                <a:cubicBezTo>
                  <a:pt x="1128" y="200"/>
                  <a:pt x="1144" y="248"/>
                  <a:pt x="1104" y="344"/>
                </a:cubicBezTo>
                <a:cubicBezTo>
                  <a:pt x="1064" y="440"/>
                  <a:pt x="960" y="640"/>
                  <a:pt x="864" y="728"/>
                </a:cubicBezTo>
                <a:cubicBezTo>
                  <a:pt x="768" y="816"/>
                  <a:pt x="640" y="832"/>
                  <a:pt x="528" y="872"/>
                </a:cubicBezTo>
                <a:cubicBezTo>
                  <a:pt x="416" y="912"/>
                  <a:pt x="280" y="960"/>
                  <a:pt x="192" y="968"/>
                </a:cubicBezTo>
                <a:cubicBezTo>
                  <a:pt x="104" y="976"/>
                  <a:pt x="52" y="948"/>
                  <a:pt x="0" y="920"/>
                </a:cubicBezTo>
              </a:path>
            </a:pathLst>
          </a:custGeom>
          <a:gradFill rotWithShape="1">
            <a:gsLst>
              <a:gs pos="0">
                <a:srgbClr val="9966FF"/>
              </a:gs>
              <a:gs pos="100000">
                <a:srgbClr val="430086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sz="1800" b="0"/>
          </a:p>
        </p:txBody>
      </p:sp>
      <p:sp>
        <p:nvSpPr>
          <p:cNvPr id="152602" name="Text Box 26"/>
          <p:cNvSpPr txBox="1">
            <a:spLocks noChangeArrowheads="1"/>
          </p:cNvSpPr>
          <p:nvPr/>
        </p:nvSpPr>
        <p:spPr bwMode="auto">
          <a:xfrm>
            <a:off x="684213" y="188913"/>
            <a:ext cx="7993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/>
              <a:t>Жаңғақтың қандай бөлігі ыдыста қалды?</a:t>
            </a:r>
            <a:endParaRPr lang="ru-RU" sz="2800"/>
          </a:p>
        </p:txBody>
      </p:sp>
    </p:spTree>
    <p:extLst>
      <p:ext uri="{BB962C8B-B14F-4D97-AF65-F5344CB8AC3E}">
        <p14:creationId xmlns:p14="http://schemas.microsoft.com/office/powerpoint/2010/main" val="1619304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7.40741E-7 L 0.47535 0.177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9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00" y="89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.49167 0.1895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00" y="9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0.40174 0.169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99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8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53438 0.2187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99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0" y="109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200000">
                                      <p:cBhvr>
                                        <p:cTn id="14" dur="2000" fill="hold"/>
                                        <p:tgtEl>
                                          <p:spTgt spid="399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99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01551 L -0.62465 0.2594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399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500"/>
                                        <p:tgtEl>
                                          <p:spTgt spid="3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9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399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9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500" fill="hold"/>
                                        <p:tgtEl>
                                          <p:spTgt spid="399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99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500" fill="hold"/>
                                        <p:tgtEl>
                                          <p:spTgt spid="399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99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500" fill="hold"/>
                                        <p:tgtEl>
                                          <p:spTgt spid="399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99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500" fill="hold"/>
                                        <p:tgtEl>
                                          <p:spTgt spid="399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9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00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00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00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68 -3.7037E-7 L -0.62431 0.04838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0" y="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001"/>
                  </p:tgtEl>
                </p:cond>
              </p:nextCondLst>
            </p:seq>
          </p:childTnLst>
        </p:cTn>
      </p:par>
    </p:tnLst>
    <p:bldLst>
      <p:bldP spid="39975" grpId="0" animBg="1"/>
      <p:bldP spid="39979" grpId="0" animBg="1"/>
      <p:bldP spid="39981" grpId="0" animBg="1"/>
      <p:bldP spid="39992" grpId="0"/>
      <p:bldP spid="39993" grpId="0" animBg="1"/>
      <p:bldP spid="39994" grpId="0"/>
      <p:bldP spid="39995" grpId="0"/>
      <p:bldP spid="39996" grpId="0"/>
      <p:bldP spid="39997" grpId="0"/>
      <p:bldP spid="39998" grpId="0"/>
      <p:bldP spid="39998" grpId="1"/>
      <p:bldP spid="39999" grpId="0"/>
      <p:bldP spid="39999" grpId="1"/>
      <p:bldP spid="40000" grpId="0"/>
      <p:bldP spid="40000" grpId="1"/>
      <p:bldP spid="40001" grpId="0"/>
      <p:bldP spid="40001" grpId="1"/>
      <p:bldP spid="39972" grpId="0" animBg="1"/>
      <p:bldP spid="3997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Group 2"/>
          <p:cNvGrpSpPr>
            <a:grpSpLocks/>
          </p:cNvGrpSpPr>
          <p:nvPr/>
        </p:nvGrpSpPr>
        <p:grpSpPr bwMode="auto">
          <a:xfrm>
            <a:off x="76200" y="152400"/>
            <a:ext cx="8991600" cy="6553200"/>
            <a:chOff x="168" y="176"/>
            <a:chExt cx="5408" cy="3928"/>
          </a:xfrm>
        </p:grpSpPr>
        <p:sp>
          <p:nvSpPr>
            <p:cNvPr id="154627" name="Freeform 3"/>
            <p:cNvSpPr>
              <a:spLocks/>
            </p:cNvSpPr>
            <p:nvPr/>
          </p:nvSpPr>
          <p:spPr bwMode="auto">
            <a:xfrm>
              <a:off x="448" y="192"/>
              <a:ext cx="48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64" y="0"/>
                </a:cxn>
              </a:cxnLst>
              <a:rect l="0" t="0" r="r" b="b"/>
              <a:pathLst>
                <a:path w="4864" h="1">
                  <a:moveTo>
                    <a:pt x="0" y="0"/>
                  </a:moveTo>
                  <a:lnTo>
                    <a:pt x="4864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28" name="Freeform 4"/>
            <p:cNvSpPr>
              <a:spLocks/>
            </p:cNvSpPr>
            <p:nvPr/>
          </p:nvSpPr>
          <p:spPr bwMode="auto">
            <a:xfrm>
              <a:off x="472" y="4096"/>
              <a:ext cx="484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48" y="0"/>
                </a:cxn>
              </a:cxnLst>
              <a:rect l="0" t="0" r="r" b="b"/>
              <a:pathLst>
                <a:path w="4848" h="1">
                  <a:moveTo>
                    <a:pt x="0" y="0"/>
                  </a:moveTo>
                  <a:lnTo>
                    <a:pt x="4848" y="0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29" name="Freeform 5"/>
            <p:cNvSpPr>
              <a:spLocks/>
            </p:cNvSpPr>
            <p:nvPr/>
          </p:nvSpPr>
          <p:spPr bwMode="auto">
            <a:xfrm>
              <a:off x="5552" y="448"/>
              <a:ext cx="1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76"/>
                </a:cxn>
              </a:cxnLst>
              <a:rect l="0" t="0" r="r" b="b"/>
              <a:pathLst>
                <a:path w="1" h="3376">
                  <a:moveTo>
                    <a:pt x="0" y="0"/>
                  </a:moveTo>
                  <a:lnTo>
                    <a:pt x="0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0" name="Freeform 6"/>
            <p:cNvSpPr>
              <a:spLocks/>
            </p:cNvSpPr>
            <p:nvPr/>
          </p:nvSpPr>
          <p:spPr bwMode="auto">
            <a:xfrm>
              <a:off x="200" y="448"/>
              <a:ext cx="16" cy="3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3376"/>
                </a:cxn>
              </a:cxnLst>
              <a:rect l="0" t="0" r="r" b="b"/>
              <a:pathLst>
                <a:path w="16" h="3376">
                  <a:moveTo>
                    <a:pt x="0" y="0"/>
                  </a:moveTo>
                  <a:lnTo>
                    <a:pt x="16" y="3376"/>
                  </a:lnTo>
                </a:path>
              </a:pathLst>
            </a:custGeom>
            <a:noFill/>
            <a:ln w="76200" cap="flat" cmpd="tri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1" name="Freeform 7"/>
            <p:cNvSpPr>
              <a:spLocks/>
            </p:cNvSpPr>
            <p:nvPr/>
          </p:nvSpPr>
          <p:spPr bwMode="auto">
            <a:xfrm>
              <a:off x="200" y="3816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2" name="Freeform 8"/>
            <p:cNvSpPr>
              <a:spLocks/>
            </p:cNvSpPr>
            <p:nvPr/>
          </p:nvSpPr>
          <p:spPr bwMode="auto">
            <a:xfrm flipH="1">
              <a:off x="5304" y="380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3" name="Freeform 9"/>
            <p:cNvSpPr>
              <a:spLocks/>
            </p:cNvSpPr>
            <p:nvPr/>
          </p:nvSpPr>
          <p:spPr bwMode="auto">
            <a:xfrm rot="16200000" flipH="1">
              <a:off x="529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54634" name="Freeform 10"/>
            <p:cNvSpPr>
              <a:spLocks/>
            </p:cNvSpPr>
            <p:nvPr/>
          </p:nvSpPr>
          <p:spPr bwMode="auto">
            <a:xfrm rot="5400000">
              <a:off x="176" y="168"/>
              <a:ext cx="272" cy="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8" y="80"/>
                </a:cxn>
                <a:cxn ang="0">
                  <a:pos x="272" y="288"/>
                </a:cxn>
              </a:cxnLst>
              <a:rect l="0" t="0" r="r" b="b"/>
              <a:pathLst>
                <a:path w="272" h="288">
                  <a:moveTo>
                    <a:pt x="0" y="0"/>
                  </a:moveTo>
                  <a:cubicBezTo>
                    <a:pt x="81" y="16"/>
                    <a:pt x="163" y="32"/>
                    <a:pt x="208" y="80"/>
                  </a:cubicBezTo>
                  <a:cubicBezTo>
                    <a:pt x="253" y="128"/>
                    <a:pt x="262" y="208"/>
                    <a:pt x="272" y="288"/>
                  </a:cubicBezTo>
                </a:path>
              </a:pathLst>
            </a:custGeom>
            <a:noFill/>
            <a:ln w="76200" cap="flat" cmpd="sng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35" name="Group 11"/>
          <p:cNvGrpSpPr>
            <a:grpSpLocks/>
          </p:cNvGrpSpPr>
          <p:nvPr/>
        </p:nvGrpSpPr>
        <p:grpSpPr bwMode="auto">
          <a:xfrm>
            <a:off x="2032000" y="714375"/>
            <a:ext cx="1355725" cy="960438"/>
            <a:chOff x="2874" y="1527"/>
            <a:chExt cx="1386" cy="852"/>
          </a:xfrm>
        </p:grpSpPr>
        <p:sp>
          <p:nvSpPr>
            <p:cNvPr id="154636" name="Freeform 12"/>
            <p:cNvSpPr>
              <a:spLocks/>
            </p:cNvSpPr>
            <p:nvPr/>
          </p:nvSpPr>
          <p:spPr bwMode="auto">
            <a:xfrm>
              <a:off x="2874" y="1737"/>
              <a:ext cx="1386" cy="642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386" y="0"/>
                </a:cxn>
                <a:cxn ang="0">
                  <a:pos x="1386" y="438"/>
                </a:cxn>
                <a:cxn ang="0">
                  <a:pos x="0" y="642"/>
                </a:cxn>
                <a:cxn ang="0">
                  <a:pos x="0" y="204"/>
                </a:cxn>
              </a:cxnLst>
              <a:rect l="0" t="0" r="r" b="b"/>
              <a:pathLst>
                <a:path w="1386" h="642">
                  <a:moveTo>
                    <a:pt x="0" y="204"/>
                  </a:moveTo>
                  <a:lnTo>
                    <a:pt x="1386" y="0"/>
                  </a:lnTo>
                  <a:lnTo>
                    <a:pt x="1386" y="438"/>
                  </a:lnTo>
                  <a:lnTo>
                    <a:pt x="0" y="642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37" name="Freeform 13"/>
            <p:cNvSpPr>
              <a:spLocks/>
            </p:cNvSpPr>
            <p:nvPr/>
          </p:nvSpPr>
          <p:spPr bwMode="auto">
            <a:xfrm>
              <a:off x="2874" y="1527"/>
              <a:ext cx="1386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1152" y="126"/>
                </a:cxn>
                <a:cxn ang="0">
                  <a:pos x="1170" y="132"/>
                </a:cxn>
                <a:cxn ang="0">
                  <a:pos x="1188" y="138"/>
                </a:cxn>
                <a:cxn ang="0">
                  <a:pos x="1206" y="138"/>
                </a:cxn>
                <a:cxn ang="0">
                  <a:pos x="1224" y="144"/>
                </a:cxn>
                <a:cxn ang="0">
                  <a:pos x="1242" y="150"/>
                </a:cxn>
                <a:cxn ang="0">
                  <a:pos x="1260" y="156"/>
                </a:cxn>
                <a:cxn ang="0">
                  <a:pos x="1278" y="162"/>
                </a:cxn>
                <a:cxn ang="0">
                  <a:pos x="1296" y="168"/>
                </a:cxn>
                <a:cxn ang="0">
                  <a:pos x="1314" y="174"/>
                </a:cxn>
                <a:cxn ang="0">
                  <a:pos x="1326" y="180"/>
                </a:cxn>
                <a:cxn ang="0">
                  <a:pos x="1344" y="186"/>
                </a:cxn>
                <a:cxn ang="0">
                  <a:pos x="1356" y="192"/>
                </a:cxn>
                <a:cxn ang="0">
                  <a:pos x="1374" y="198"/>
                </a:cxn>
                <a:cxn ang="0">
                  <a:pos x="1386" y="204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386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1152" y="126"/>
                  </a:lnTo>
                  <a:lnTo>
                    <a:pt x="1170" y="132"/>
                  </a:lnTo>
                  <a:lnTo>
                    <a:pt x="1188" y="138"/>
                  </a:lnTo>
                  <a:lnTo>
                    <a:pt x="1206" y="138"/>
                  </a:lnTo>
                  <a:lnTo>
                    <a:pt x="1224" y="144"/>
                  </a:lnTo>
                  <a:lnTo>
                    <a:pt x="1242" y="150"/>
                  </a:lnTo>
                  <a:lnTo>
                    <a:pt x="1260" y="156"/>
                  </a:lnTo>
                  <a:lnTo>
                    <a:pt x="1278" y="162"/>
                  </a:lnTo>
                  <a:lnTo>
                    <a:pt x="1296" y="168"/>
                  </a:lnTo>
                  <a:lnTo>
                    <a:pt x="1314" y="174"/>
                  </a:lnTo>
                  <a:lnTo>
                    <a:pt x="1326" y="180"/>
                  </a:lnTo>
                  <a:lnTo>
                    <a:pt x="1344" y="186"/>
                  </a:lnTo>
                  <a:lnTo>
                    <a:pt x="1356" y="192"/>
                  </a:lnTo>
                  <a:lnTo>
                    <a:pt x="1374" y="198"/>
                  </a:lnTo>
                  <a:lnTo>
                    <a:pt x="1386" y="204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38" name="Group 14"/>
          <p:cNvGrpSpPr>
            <a:grpSpLocks/>
          </p:cNvGrpSpPr>
          <p:nvPr/>
        </p:nvGrpSpPr>
        <p:grpSpPr bwMode="auto">
          <a:xfrm>
            <a:off x="673100" y="714375"/>
            <a:ext cx="1355725" cy="960438"/>
            <a:chOff x="1488" y="1527"/>
            <a:chExt cx="1386" cy="852"/>
          </a:xfrm>
        </p:grpSpPr>
        <p:sp>
          <p:nvSpPr>
            <p:cNvPr id="154639" name="Freeform 15"/>
            <p:cNvSpPr>
              <a:spLocks/>
            </p:cNvSpPr>
            <p:nvPr/>
          </p:nvSpPr>
          <p:spPr bwMode="auto">
            <a:xfrm>
              <a:off x="1488" y="1737"/>
              <a:ext cx="1386" cy="642"/>
            </a:xfrm>
            <a:custGeom>
              <a:avLst/>
              <a:gdLst/>
              <a:ahLst/>
              <a:cxnLst>
                <a:cxn ang="0">
                  <a:pos x="1386" y="20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386" y="642"/>
                </a:cxn>
                <a:cxn ang="0">
                  <a:pos x="1386" y="204"/>
                </a:cxn>
              </a:cxnLst>
              <a:rect l="0" t="0" r="r" b="b"/>
              <a:pathLst>
                <a:path w="1386" h="642">
                  <a:moveTo>
                    <a:pt x="1386" y="20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386" y="642"/>
                  </a:lnTo>
                  <a:lnTo>
                    <a:pt x="1386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0" name="Freeform 16"/>
            <p:cNvSpPr>
              <a:spLocks/>
            </p:cNvSpPr>
            <p:nvPr/>
          </p:nvSpPr>
          <p:spPr bwMode="auto">
            <a:xfrm>
              <a:off x="1488" y="1527"/>
              <a:ext cx="1386" cy="414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8" y="198"/>
                </a:cxn>
                <a:cxn ang="0">
                  <a:pos x="30" y="192"/>
                </a:cxn>
                <a:cxn ang="0">
                  <a:pos x="48" y="186"/>
                </a:cxn>
                <a:cxn ang="0">
                  <a:pos x="60" y="180"/>
                </a:cxn>
                <a:cxn ang="0">
                  <a:pos x="78" y="174"/>
                </a:cxn>
                <a:cxn ang="0">
                  <a:pos x="96" y="168"/>
                </a:cxn>
                <a:cxn ang="0">
                  <a:pos x="108" y="162"/>
                </a:cxn>
                <a:cxn ang="0">
                  <a:pos x="126" y="156"/>
                </a:cxn>
                <a:cxn ang="0">
                  <a:pos x="144" y="150"/>
                </a:cxn>
                <a:cxn ang="0">
                  <a:pos x="162" y="144"/>
                </a:cxn>
                <a:cxn ang="0">
                  <a:pos x="180" y="138"/>
                </a:cxn>
                <a:cxn ang="0">
                  <a:pos x="198" y="138"/>
                </a:cxn>
                <a:cxn ang="0">
                  <a:pos x="216" y="132"/>
                </a:cxn>
                <a:cxn ang="0">
                  <a:pos x="240" y="126"/>
                </a:cxn>
                <a:cxn ang="0">
                  <a:pos x="258" y="120"/>
                </a:cxn>
                <a:cxn ang="0">
                  <a:pos x="276" y="114"/>
                </a:cxn>
                <a:cxn ang="0">
                  <a:pos x="294" y="108"/>
                </a:cxn>
                <a:cxn ang="0">
                  <a:pos x="318" y="102"/>
                </a:cxn>
                <a:cxn ang="0">
                  <a:pos x="336" y="102"/>
                </a:cxn>
                <a:cxn ang="0">
                  <a:pos x="360" y="96"/>
                </a:cxn>
                <a:cxn ang="0">
                  <a:pos x="384" y="90"/>
                </a:cxn>
                <a:cxn ang="0">
                  <a:pos x="402" y="84"/>
                </a:cxn>
                <a:cxn ang="0">
                  <a:pos x="426" y="84"/>
                </a:cxn>
                <a:cxn ang="0">
                  <a:pos x="450" y="78"/>
                </a:cxn>
                <a:cxn ang="0">
                  <a:pos x="468" y="72"/>
                </a:cxn>
                <a:cxn ang="0">
                  <a:pos x="492" y="72"/>
                </a:cxn>
                <a:cxn ang="0">
                  <a:pos x="516" y="66"/>
                </a:cxn>
                <a:cxn ang="0">
                  <a:pos x="540" y="60"/>
                </a:cxn>
                <a:cxn ang="0">
                  <a:pos x="564" y="60"/>
                </a:cxn>
                <a:cxn ang="0">
                  <a:pos x="588" y="54"/>
                </a:cxn>
                <a:cxn ang="0">
                  <a:pos x="612" y="48"/>
                </a:cxn>
                <a:cxn ang="0">
                  <a:pos x="636" y="48"/>
                </a:cxn>
                <a:cxn ang="0">
                  <a:pos x="660" y="42"/>
                </a:cxn>
                <a:cxn ang="0">
                  <a:pos x="684" y="42"/>
                </a:cxn>
                <a:cxn ang="0">
                  <a:pos x="714" y="36"/>
                </a:cxn>
                <a:cxn ang="0">
                  <a:pos x="738" y="36"/>
                </a:cxn>
                <a:cxn ang="0">
                  <a:pos x="762" y="30"/>
                </a:cxn>
                <a:cxn ang="0">
                  <a:pos x="786" y="30"/>
                </a:cxn>
                <a:cxn ang="0">
                  <a:pos x="816" y="24"/>
                </a:cxn>
                <a:cxn ang="0">
                  <a:pos x="840" y="24"/>
                </a:cxn>
                <a:cxn ang="0">
                  <a:pos x="864" y="24"/>
                </a:cxn>
                <a:cxn ang="0">
                  <a:pos x="894" y="18"/>
                </a:cxn>
                <a:cxn ang="0">
                  <a:pos x="918" y="18"/>
                </a:cxn>
                <a:cxn ang="0">
                  <a:pos x="948" y="12"/>
                </a:cxn>
                <a:cxn ang="0">
                  <a:pos x="972" y="12"/>
                </a:cxn>
                <a:cxn ang="0">
                  <a:pos x="1002" y="12"/>
                </a:cxn>
                <a:cxn ang="0">
                  <a:pos x="1026" y="12"/>
                </a:cxn>
                <a:cxn ang="0">
                  <a:pos x="1056" y="6"/>
                </a:cxn>
                <a:cxn ang="0">
                  <a:pos x="1080" y="6"/>
                </a:cxn>
                <a:cxn ang="0">
                  <a:pos x="1110" y="6"/>
                </a:cxn>
                <a:cxn ang="0">
                  <a:pos x="1140" y="6"/>
                </a:cxn>
                <a:cxn ang="0">
                  <a:pos x="1164" y="0"/>
                </a:cxn>
                <a:cxn ang="0">
                  <a:pos x="1194" y="0"/>
                </a:cxn>
                <a:cxn ang="0">
                  <a:pos x="1218" y="0"/>
                </a:cxn>
                <a:cxn ang="0">
                  <a:pos x="1248" y="0"/>
                </a:cxn>
                <a:cxn ang="0">
                  <a:pos x="1278" y="0"/>
                </a:cxn>
                <a:cxn ang="0">
                  <a:pos x="1302" y="0"/>
                </a:cxn>
                <a:cxn ang="0">
                  <a:pos x="1332" y="0"/>
                </a:cxn>
                <a:cxn ang="0">
                  <a:pos x="1362" y="0"/>
                </a:cxn>
                <a:cxn ang="0">
                  <a:pos x="1386" y="0"/>
                </a:cxn>
                <a:cxn ang="0">
                  <a:pos x="1386" y="414"/>
                </a:cxn>
                <a:cxn ang="0">
                  <a:pos x="0" y="204"/>
                </a:cxn>
              </a:cxnLst>
              <a:rect l="0" t="0" r="r" b="b"/>
              <a:pathLst>
                <a:path w="1386" h="414">
                  <a:moveTo>
                    <a:pt x="0" y="204"/>
                  </a:moveTo>
                  <a:lnTo>
                    <a:pt x="18" y="198"/>
                  </a:lnTo>
                  <a:lnTo>
                    <a:pt x="30" y="192"/>
                  </a:lnTo>
                  <a:lnTo>
                    <a:pt x="48" y="186"/>
                  </a:lnTo>
                  <a:lnTo>
                    <a:pt x="60" y="180"/>
                  </a:lnTo>
                  <a:lnTo>
                    <a:pt x="78" y="174"/>
                  </a:lnTo>
                  <a:lnTo>
                    <a:pt x="96" y="168"/>
                  </a:lnTo>
                  <a:lnTo>
                    <a:pt x="108" y="162"/>
                  </a:lnTo>
                  <a:lnTo>
                    <a:pt x="126" y="156"/>
                  </a:lnTo>
                  <a:lnTo>
                    <a:pt x="144" y="150"/>
                  </a:lnTo>
                  <a:lnTo>
                    <a:pt x="162" y="144"/>
                  </a:lnTo>
                  <a:lnTo>
                    <a:pt x="180" y="138"/>
                  </a:lnTo>
                  <a:lnTo>
                    <a:pt x="198" y="138"/>
                  </a:lnTo>
                  <a:lnTo>
                    <a:pt x="216" y="132"/>
                  </a:lnTo>
                  <a:lnTo>
                    <a:pt x="240" y="126"/>
                  </a:lnTo>
                  <a:lnTo>
                    <a:pt x="258" y="120"/>
                  </a:lnTo>
                  <a:lnTo>
                    <a:pt x="276" y="114"/>
                  </a:lnTo>
                  <a:lnTo>
                    <a:pt x="294" y="108"/>
                  </a:lnTo>
                  <a:lnTo>
                    <a:pt x="318" y="102"/>
                  </a:lnTo>
                  <a:lnTo>
                    <a:pt x="336" y="102"/>
                  </a:lnTo>
                  <a:lnTo>
                    <a:pt x="360" y="96"/>
                  </a:lnTo>
                  <a:lnTo>
                    <a:pt x="384" y="90"/>
                  </a:lnTo>
                  <a:lnTo>
                    <a:pt x="402" y="84"/>
                  </a:lnTo>
                  <a:lnTo>
                    <a:pt x="426" y="84"/>
                  </a:lnTo>
                  <a:lnTo>
                    <a:pt x="450" y="78"/>
                  </a:lnTo>
                  <a:lnTo>
                    <a:pt x="468" y="72"/>
                  </a:lnTo>
                  <a:lnTo>
                    <a:pt x="492" y="72"/>
                  </a:lnTo>
                  <a:lnTo>
                    <a:pt x="516" y="66"/>
                  </a:lnTo>
                  <a:lnTo>
                    <a:pt x="540" y="60"/>
                  </a:lnTo>
                  <a:lnTo>
                    <a:pt x="564" y="60"/>
                  </a:lnTo>
                  <a:lnTo>
                    <a:pt x="588" y="54"/>
                  </a:lnTo>
                  <a:lnTo>
                    <a:pt x="612" y="48"/>
                  </a:lnTo>
                  <a:lnTo>
                    <a:pt x="636" y="48"/>
                  </a:lnTo>
                  <a:lnTo>
                    <a:pt x="660" y="42"/>
                  </a:lnTo>
                  <a:lnTo>
                    <a:pt x="684" y="42"/>
                  </a:lnTo>
                  <a:lnTo>
                    <a:pt x="714" y="36"/>
                  </a:lnTo>
                  <a:lnTo>
                    <a:pt x="738" y="36"/>
                  </a:lnTo>
                  <a:lnTo>
                    <a:pt x="762" y="30"/>
                  </a:lnTo>
                  <a:lnTo>
                    <a:pt x="786" y="30"/>
                  </a:lnTo>
                  <a:lnTo>
                    <a:pt x="816" y="24"/>
                  </a:lnTo>
                  <a:lnTo>
                    <a:pt x="840" y="24"/>
                  </a:lnTo>
                  <a:lnTo>
                    <a:pt x="864" y="24"/>
                  </a:lnTo>
                  <a:lnTo>
                    <a:pt x="894" y="18"/>
                  </a:lnTo>
                  <a:lnTo>
                    <a:pt x="918" y="18"/>
                  </a:lnTo>
                  <a:lnTo>
                    <a:pt x="948" y="12"/>
                  </a:lnTo>
                  <a:lnTo>
                    <a:pt x="972" y="12"/>
                  </a:lnTo>
                  <a:lnTo>
                    <a:pt x="1002" y="12"/>
                  </a:lnTo>
                  <a:lnTo>
                    <a:pt x="1026" y="12"/>
                  </a:lnTo>
                  <a:lnTo>
                    <a:pt x="1056" y="6"/>
                  </a:lnTo>
                  <a:lnTo>
                    <a:pt x="1080" y="6"/>
                  </a:lnTo>
                  <a:lnTo>
                    <a:pt x="1110" y="6"/>
                  </a:lnTo>
                  <a:lnTo>
                    <a:pt x="1140" y="6"/>
                  </a:lnTo>
                  <a:lnTo>
                    <a:pt x="1164" y="0"/>
                  </a:lnTo>
                  <a:lnTo>
                    <a:pt x="1194" y="0"/>
                  </a:lnTo>
                  <a:lnTo>
                    <a:pt x="1218" y="0"/>
                  </a:lnTo>
                  <a:lnTo>
                    <a:pt x="1248" y="0"/>
                  </a:lnTo>
                  <a:lnTo>
                    <a:pt x="1278" y="0"/>
                  </a:lnTo>
                  <a:lnTo>
                    <a:pt x="1302" y="0"/>
                  </a:lnTo>
                  <a:lnTo>
                    <a:pt x="1332" y="0"/>
                  </a:lnTo>
                  <a:lnTo>
                    <a:pt x="1362" y="0"/>
                  </a:lnTo>
                  <a:lnTo>
                    <a:pt x="1386" y="0"/>
                  </a:lnTo>
                  <a:lnTo>
                    <a:pt x="1386" y="414"/>
                  </a:lnTo>
                  <a:lnTo>
                    <a:pt x="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41" name="Group 17"/>
          <p:cNvGrpSpPr>
            <a:grpSpLocks/>
          </p:cNvGrpSpPr>
          <p:nvPr/>
        </p:nvGrpSpPr>
        <p:grpSpPr bwMode="auto">
          <a:xfrm>
            <a:off x="476250" y="942975"/>
            <a:ext cx="1560513" cy="960438"/>
            <a:chOff x="1278" y="1731"/>
            <a:chExt cx="1596" cy="852"/>
          </a:xfrm>
        </p:grpSpPr>
        <p:sp>
          <p:nvSpPr>
            <p:cNvPr id="154642" name="Freeform 18"/>
            <p:cNvSpPr>
              <a:spLocks/>
            </p:cNvSpPr>
            <p:nvPr/>
          </p:nvSpPr>
          <p:spPr bwMode="auto">
            <a:xfrm>
              <a:off x="1278" y="1941"/>
              <a:ext cx="210" cy="642"/>
            </a:xfrm>
            <a:custGeom>
              <a:avLst/>
              <a:gdLst/>
              <a:ahLst/>
              <a:cxnLst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0" y="444"/>
                </a:cxn>
                <a:cxn ang="0">
                  <a:pos x="0" y="450"/>
                </a:cxn>
                <a:cxn ang="0">
                  <a:pos x="0" y="456"/>
                </a:cxn>
                <a:cxn ang="0">
                  <a:pos x="0" y="468"/>
                </a:cxn>
                <a:cxn ang="0">
                  <a:pos x="6" y="474"/>
                </a:cxn>
                <a:cxn ang="0">
                  <a:pos x="6" y="480"/>
                </a:cxn>
                <a:cxn ang="0">
                  <a:pos x="12" y="486"/>
                </a:cxn>
                <a:cxn ang="0">
                  <a:pos x="12" y="492"/>
                </a:cxn>
                <a:cxn ang="0">
                  <a:pos x="18" y="504"/>
                </a:cxn>
                <a:cxn ang="0">
                  <a:pos x="24" y="510"/>
                </a:cxn>
                <a:cxn ang="0">
                  <a:pos x="30" y="516"/>
                </a:cxn>
                <a:cxn ang="0">
                  <a:pos x="36" y="522"/>
                </a:cxn>
                <a:cxn ang="0">
                  <a:pos x="42" y="528"/>
                </a:cxn>
                <a:cxn ang="0">
                  <a:pos x="48" y="534"/>
                </a:cxn>
                <a:cxn ang="0">
                  <a:pos x="54" y="546"/>
                </a:cxn>
                <a:cxn ang="0">
                  <a:pos x="60" y="552"/>
                </a:cxn>
                <a:cxn ang="0">
                  <a:pos x="66" y="558"/>
                </a:cxn>
                <a:cxn ang="0">
                  <a:pos x="78" y="564"/>
                </a:cxn>
                <a:cxn ang="0">
                  <a:pos x="84" y="570"/>
                </a:cxn>
                <a:cxn ang="0">
                  <a:pos x="96" y="576"/>
                </a:cxn>
                <a:cxn ang="0">
                  <a:pos x="102" y="582"/>
                </a:cxn>
                <a:cxn ang="0">
                  <a:pos x="114" y="594"/>
                </a:cxn>
                <a:cxn ang="0">
                  <a:pos x="126" y="600"/>
                </a:cxn>
                <a:cxn ang="0">
                  <a:pos x="138" y="606"/>
                </a:cxn>
                <a:cxn ang="0">
                  <a:pos x="150" y="612"/>
                </a:cxn>
                <a:cxn ang="0">
                  <a:pos x="162" y="618"/>
                </a:cxn>
                <a:cxn ang="0">
                  <a:pos x="174" y="624"/>
                </a:cxn>
                <a:cxn ang="0">
                  <a:pos x="186" y="630"/>
                </a:cxn>
                <a:cxn ang="0">
                  <a:pos x="198" y="636"/>
                </a:cxn>
                <a:cxn ang="0">
                  <a:pos x="210" y="642"/>
                </a:cxn>
                <a:cxn ang="0">
                  <a:pos x="210" y="204"/>
                </a:cxn>
              </a:cxnLst>
              <a:rect l="0" t="0" r="r" b="b"/>
              <a:pathLst>
                <a:path w="210" h="642">
                  <a:moveTo>
                    <a:pt x="210" y="204"/>
                  </a:move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10" y="20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3" name="Freeform 19"/>
            <p:cNvSpPr>
              <a:spLocks/>
            </p:cNvSpPr>
            <p:nvPr/>
          </p:nvSpPr>
          <p:spPr bwMode="auto">
            <a:xfrm>
              <a:off x="1488" y="1941"/>
              <a:ext cx="1386" cy="642"/>
            </a:xfrm>
            <a:custGeom>
              <a:avLst/>
              <a:gdLst/>
              <a:ahLst/>
              <a:cxnLst>
                <a:cxn ang="0">
                  <a:pos x="1386" y="0"/>
                </a:cxn>
                <a:cxn ang="0">
                  <a:pos x="0" y="204"/>
                </a:cxn>
                <a:cxn ang="0">
                  <a:pos x="0" y="642"/>
                </a:cxn>
                <a:cxn ang="0">
                  <a:pos x="1386" y="438"/>
                </a:cxn>
                <a:cxn ang="0">
                  <a:pos x="1386" y="0"/>
                </a:cxn>
              </a:cxnLst>
              <a:rect l="0" t="0" r="r" b="b"/>
              <a:pathLst>
                <a:path w="1386" h="642">
                  <a:moveTo>
                    <a:pt x="1386" y="0"/>
                  </a:moveTo>
                  <a:lnTo>
                    <a:pt x="0" y="204"/>
                  </a:lnTo>
                  <a:lnTo>
                    <a:pt x="0" y="642"/>
                  </a:lnTo>
                  <a:lnTo>
                    <a:pt x="1386" y="438"/>
                  </a:lnTo>
                  <a:lnTo>
                    <a:pt x="1386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44" name="Freeform 20"/>
            <p:cNvSpPr>
              <a:spLocks/>
            </p:cNvSpPr>
            <p:nvPr/>
          </p:nvSpPr>
          <p:spPr bwMode="auto">
            <a:xfrm>
              <a:off x="1278" y="1731"/>
              <a:ext cx="1596" cy="414"/>
            </a:xfrm>
            <a:custGeom>
              <a:avLst/>
              <a:gdLst/>
              <a:ahLst/>
              <a:cxnLst>
                <a:cxn ang="0">
                  <a:pos x="210" y="414"/>
                </a:cxn>
                <a:cxn ang="0">
                  <a:pos x="198" y="408"/>
                </a:cxn>
                <a:cxn ang="0">
                  <a:pos x="186" y="402"/>
                </a:cxn>
                <a:cxn ang="0">
                  <a:pos x="174" y="396"/>
                </a:cxn>
                <a:cxn ang="0">
                  <a:pos x="162" y="390"/>
                </a:cxn>
                <a:cxn ang="0">
                  <a:pos x="150" y="384"/>
                </a:cxn>
                <a:cxn ang="0">
                  <a:pos x="138" y="378"/>
                </a:cxn>
                <a:cxn ang="0">
                  <a:pos x="126" y="372"/>
                </a:cxn>
                <a:cxn ang="0">
                  <a:pos x="114" y="366"/>
                </a:cxn>
                <a:cxn ang="0">
                  <a:pos x="102" y="354"/>
                </a:cxn>
                <a:cxn ang="0">
                  <a:pos x="96" y="348"/>
                </a:cxn>
                <a:cxn ang="0">
                  <a:pos x="84" y="342"/>
                </a:cxn>
                <a:cxn ang="0">
                  <a:pos x="78" y="336"/>
                </a:cxn>
                <a:cxn ang="0">
                  <a:pos x="66" y="330"/>
                </a:cxn>
                <a:cxn ang="0">
                  <a:pos x="60" y="324"/>
                </a:cxn>
                <a:cxn ang="0">
                  <a:pos x="54" y="318"/>
                </a:cxn>
                <a:cxn ang="0">
                  <a:pos x="48" y="306"/>
                </a:cxn>
                <a:cxn ang="0">
                  <a:pos x="42" y="300"/>
                </a:cxn>
                <a:cxn ang="0">
                  <a:pos x="36" y="294"/>
                </a:cxn>
                <a:cxn ang="0">
                  <a:pos x="30" y="288"/>
                </a:cxn>
                <a:cxn ang="0">
                  <a:pos x="24" y="282"/>
                </a:cxn>
                <a:cxn ang="0">
                  <a:pos x="18" y="276"/>
                </a:cxn>
                <a:cxn ang="0">
                  <a:pos x="12" y="264"/>
                </a:cxn>
                <a:cxn ang="0">
                  <a:pos x="12" y="258"/>
                </a:cxn>
                <a:cxn ang="0">
                  <a:pos x="6" y="252"/>
                </a:cxn>
                <a:cxn ang="0">
                  <a:pos x="6" y="246"/>
                </a:cxn>
                <a:cxn ang="0">
                  <a:pos x="0" y="240"/>
                </a:cxn>
                <a:cxn ang="0">
                  <a:pos x="0" y="228"/>
                </a:cxn>
                <a:cxn ang="0">
                  <a:pos x="0" y="222"/>
                </a:cxn>
                <a:cxn ang="0">
                  <a:pos x="0" y="216"/>
                </a:cxn>
                <a:cxn ang="0">
                  <a:pos x="0" y="210"/>
                </a:cxn>
                <a:cxn ang="0">
                  <a:pos x="0" y="204"/>
                </a:cxn>
                <a:cxn ang="0">
                  <a:pos x="0" y="192"/>
                </a:cxn>
                <a:cxn ang="0">
                  <a:pos x="0" y="186"/>
                </a:cxn>
                <a:cxn ang="0">
                  <a:pos x="0" y="180"/>
                </a:cxn>
                <a:cxn ang="0">
                  <a:pos x="6" y="174"/>
                </a:cxn>
                <a:cxn ang="0">
                  <a:pos x="6" y="168"/>
                </a:cxn>
                <a:cxn ang="0">
                  <a:pos x="12" y="156"/>
                </a:cxn>
                <a:cxn ang="0">
                  <a:pos x="12" y="150"/>
                </a:cxn>
                <a:cxn ang="0">
                  <a:pos x="18" y="144"/>
                </a:cxn>
                <a:cxn ang="0">
                  <a:pos x="24" y="138"/>
                </a:cxn>
                <a:cxn ang="0">
                  <a:pos x="30" y="132"/>
                </a:cxn>
                <a:cxn ang="0">
                  <a:pos x="36" y="120"/>
                </a:cxn>
                <a:cxn ang="0">
                  <a:pos x="42" y="114"/>
                </a:cxn>
                <a:cxn ang="0">
                  <a:pos x="48" y="108"/>
                </a:cxn>
                <a:cxn ang="0">
                  <a:pos x="54" y="102"/>
                </a:cxn>
                <a:cxn ang="0">
                  <a:pos x="60" y="96"/>
                </a:cxn>
                <a:cxn ang="0">
                  <a:pos x="66" y="90"/>
                </a:cxn>
                <a:cxn ang="0">
                  <a:pos x="78" y="78"/>
                </a:cxn>
                <a:cxn ang="0">
                  <a:pos x="84" y="72"/>
                </a:cxn>
                <a:cxn ang="0">
                  <a:pos x="96" y="66"/>
                </a:cxn>
                <a:cxn ang="0">
                  <a:pos x="102" y="60"/>
                </a:cxn>
                <a:cxn ang="0">
                  <a:pos x="114" y="54"/>
                </a:cxn>
                <a:cxn ang="0">
                  <a:pos x="126" y="48"/>
                </a:cxn>
                <a:cxn ang="0">
                  <a:pos x="138" y="42"/>
                </a:cxn>
                <a:cxn ang="0">
                  <a:pos x="150" y="36"/>
                </a:cxn>
                <a:cxn ang="0">
                  <a:pos x="162" y="30"/>
                </a:cxn>
                <a:cxn ang="0">
                  <a:pos x="174" y="18"/>
                </a:cxn>
                <a:cxn ang="0">
                  <a:pos x="186" y="12"/>
                </a:cxn>
                <a:cxn ang="0">
                  <a:pos x="198" y="6"/>
                </a:cxn>
                <a:cxn ang="0">
                  <a:pos x="210" y="0"/>
                </a:cxn>
                <a:cxn ang="0">
                  <a:pos x="1596" y="210"/>
                </a:cxn>
                <a:cxn ang="0">
                  <a:pos x="210" y="414"/>
                </a:cxn>
              </a:cxnLst>
              <a:rect l="0" t="0" r="r" b="b"/>
              <a:pathLst>
                <a:path w="1596" h="414">
                  <a:moveTo>
                    <a:pt x="210" y="414"/>
                  </a:moveTo>
                  <a:lnTo>
                    <a:pt x="198" y="408"/>
                  </a:lnTo>
                  <a:lnTo>
                    <a:pt x="186" y="402"/>
                  </a:lnTo>
                  <a:lnTo>
                    <a:pt x="174" y="396"/>
                  </a:lnTo>
                  <a:lnTo>
                    <a:pt x="162" y="390"/>
                  </a:lnTo>
                  <a:lnTo>
                    <a:pt x="150" y="384"/>
                  </a:lnTo>
                  <a:lnTo>
                    <a:pt x="138" y="378"/>
                  </a:lnTo>
                  <a:lnTo>
                    <a:pt x="126" y="372"/>
                  </a:lnTo>
                  <a:lnTo>
                    <a:pt x="114" y="366"/>
                  </a:lnTo>
                  <a:lnTo>
                    <a:pt x="102" y="354"/>
                  </a:lnTo>
                  <a:lnTo>
                    <a:pt x="96" y="348"/>
                  </a:lnTo>
                  <a:lnTo>
                    <a:pt x="84" y="342"/>
                  </a:lnTo>
                  <a:lnTo>
                    <a:pt x="78" y="336"/>
                  </a:lnTo>
                  <a:lnTo>
                    <a:pt x="66" y="330"/>
                  </a:lnTo>
                  <a:lnTo>
                    <a:pt x="60" y="324"/>
                  </a:lnTo>
                  <a:lnTo>
                    <a:pt x="54" y="318"/>
                  </a:lnTo>
                  <a:lnTo>
                    <a:pt x="48" y="306"/>
                  </a:lnTo>
                  <a:lnTo>
                    <a:pt x="42" y="300"/>
                  </a:lnTo>
                  <a:lnTo>
                    <a:pt x="36" y="294"/>
                  </a:lnTo>
                  <a:lnTo>
                    <a:pt x="30" y="288"/>
                  </a:lnTo>
                  <a:lnTo>
                    <a:pt x="24" y="282"/>
                  </a:lnTo>
                  <a:lnTo>
                    <a:pt x="18" y="276"/>
                  </a:lnTo>
                  <a:lnTo>
                    <a:pt x="12" y="264"/>
                  </a:lnTo>
                  <a:lnTo>
                    <a:pt x="12" y="258"/>
                  </a:lnTo>
                  <a:lnTo>
                    <a:pt x="6" y="252"/>
                  </a:lnTo>
                  <a:lnTo>
                    <a:pt x="6" y="246"/>
                  </a:lnTo>
                  <a:lnTo>
                    <a:pt x="0" y="240"/>
                  </a:lnTo>
                  <a:lnTo>
                    <a:pt x="0" y="228"/>
                  </a:lnTo>
                  <a:lnTo>
                    <a:pt x="0" y="222"/>
                  </a:lnTo>
                  <a:lnTo>
                    <a:pt x="0" y="216"/>
                  </a:lnTo>
                  <a:lnTo>
                    <a:pt x="0" y="210"/>
                  </a:lnTo>
                  <a:lnTo>
                    <a:pt x="0" y="204"/>
                  </a:lnTo>
                  <a:lnTo>
                    <a:pt x="0" y="192"/>
                  </a:lnTo>
                  <a:lnTo>
                    <a:pt x="0" y="186"/>
                  </a:lnTo>
                  <a:lnTo>
                    <a:pt x="0" y="180"/>
                  </a:lnTo>
                  <a:lnTo>
                    <a:pt x="6" y="174"/>
                  </a:lnTo>
                  <a:lnTo>
                    <a:pt x="6" y="168"/>
                  </a:lnTo>
                  <a:lnTo>
                    <a:pt x="12" y="156"/>
                  </a:lnTo>
                  <a:lnTo>
                    <a:pt x="12" y="150"/>
                  </a:lnTo>
                  <a:lnTo>
                    <a:pt x="18" y="144"/>
                  </a:lnTo>
                  <a:lnTo>
                    <a:pt x="24" y="138"/>
                  </a:lnTo>
                  <a:lnTo>
                    <a:pt x="30" y="132"/>
                  </a:lnTo>
                  <a:lnTo>
                    <a:pt x="36" y="120"/>
                  </a:lnTo>
                  <a:lnTo>
                    <a:pt x="42" y="114"/>
                  </a:lnTo>
                  <a:lnTo>
                    <a:pt x="48" y="108"/>
                  </a:lnTo>
                  <a:lnTo>
                    <a:pt x="54" y="102"/>
                  </a:lnTo>
                  <a:lnTo>
                    <a:pt x="60" y="96"/>
                  </a:lnTo>
                  <a:lnTo>
                    <a:pt x="66" y="90"/>
                  </a:lnTo>
                  <a:lnTo>
                    <a:pt x="78" y="78"/>
                  </a:lnTo>
                  <a:lnTo>
                    <a:pt x="84" y="72"/>
                  </a:lnTo>
                  <a:lnTo>
                    <a:pt x="96" y="66"/>
                  </a:lnTo>
                  <a:lnTo>
                    <a:pt x="102" y="60"/>
                  </a:lnTo>
                  <a:lnTo>
                    <a:pt x="114" y="54"/>
                  </a:lnTo>
                  <a:lnTo>
                    <a:pt x="126" y="48"/>
                  </a:lnTo>
                  <a:lnTo>
                    <a:pt x="138" y="42"/>
                  </a:lnTo>
                  <a:lnTo>
                    <a:pt x="150" y="36"/>
                  </a:lnTo>
                  <a:lnTo>
                    <a:pt x="162" y="30"/>
                  </a:lnTo>
                  <a:lnTo>
                    <a:pt x="174" y="18"/>
                  </a:lnTo>
                  <a:lnTo>
                    <a:pt x="186" y="12"/>
                  </a:lnTo>
                  <a:lnTo>
                    <a:pt x="198" y="6"/>
                  </a:lnTo>
                  <a:lnTo>
                    <a:pt x="210" y="0"/>
                  </a:lnTo>
                  <a:lnTo>
                    <a:pt x="1596" y="210"/>
                  </a:lnTo>
                  <a:lnTo>
                    <a:pt x="210" y="41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45" name="Group 21"/>
          <p:cNvGrpSpPr>
            <a:grpSpLocks/>
          </p:cNvGrpSpPr>
          <p:nvPr/>
        </p:nvGrpSpPr>
        <p:grpSpPr bwMode="auto">
          <a:xfrm>
            <a:off x="681038" y="947738"/>
            <a:ext cx="2906712" cy="1206500"/>
            <a:chOff x="429" y="464"/>
            <a:chExt cx="1831" cy="760"/>
          </a:xfrm>
        </p:grpSpPr>
        <p:grpSp>
          <p:nvGrpSpPr>
            <p:cNvPr id="154646" name="Group 22"/>
            <p:cNvGrpSpPr>
              <a:grpSpLocks/>
            </p:cNvGrpSpPr>
            <p:nvPr/>
          </p:nvGrpSpPr>
          <p:grpSpPr bwMode="auto">
            <a:xfrm>
              <a:off x="1273" y="464"/>
              <a:ext cx="987" cy="605"/>
              <a:chOff x="2874" y="1731"/>
              <a:chExt cx="1602" cy="852"/>
            </a:xfrm>
          </p:grpSpPr>
          <p:sp>
            <p:nvSpPr>
              <p:cNvPr id="154647" name="Freeform 23"/>
              <p:cNvSpPr>
                <a:spLocks/>
              </p:cNvSpPr>
              <p:nvPr/>
            </p:nvSpPr>
            <p:spPr bwMode="auto">
              <a:xfrm>
                <a:off x="4260" y="1941"/>
                <a:ext cx="216" cy="642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216" y="6"/>
                  </a:cxn>
                  <a:cxn ang="0">
                    <a:pos x="216" y="12"/>
                  </a:cxn>
                  <a:cxn ang="0">
                    <a:pos x="210" y="18"/>
                  </a:cxn>
                  <a:cxn ang="0">
                    <a:pos x="210" y="30"/>
                  </a:cxn>
                  <a:cxn ang="0">
                    <a:pos x="210" y="36"/>
                  </a:cxn>
                  <a:cxn ang="0">
                    <a:pos x="204" y="42"/>
                  </a:cxn>
                  <a:cxn ang="0">
                    <a:pos x="204" y="48"/>
                  </a:cxn>
                  <a:cxn ang="0">
                    <a:pos x="198" y="54"/>
                  </a:cxn>
                  <a:cxn ang="0">
                    <a:pos x="192" y="66"/>
                  </a:cxn>
                  <a:cxn ang="0">
                    <a:pos x="192" y="72"/>
                  </a:cxn>
                  <a:cxn ang="0">
                    <a:pos x="186" y="78"/>
                  </a:cxn>
                  <a:cxn ang="0">
                    <a:pos x="180" y="84"/>
                  </a:cxn>
                  <a:cxn ang="0">
                    <a:pos x="174" y="90"/>
                  </a:cxn>
                  <a:cxn ang="0">
                    <a:pos x="168" y="96"/>
                  </a:cxn>
                  <a:cxn ang="0">
                    <a:pos x="162" y="108"/>
                  </a:cxn>
                  <a:cxn ang="0">
                    <a:pos x="150" y="114"/>
                  </a:cxn>
                  <a:cxn ang="0">
                    <a:pos x="144" y="120"/>
                  </a:cxn>
                  <a:cxn ang="0">
                    <a:pos x="138" y="126"/>
                  </a:cxn>
                  <a:cxn ang="0">
                    <a:pos x="126" y="132"/>
                  </a:cxn>
                  <a:cxn ang="0">
                    <a:pos x="120" y="138"/>
                  </a:cxn>
                  <a:cxn ang="0">
                    <a:pos x="108" y="144"/>
                  </a:cxn>
                  <a:cxn ang="0">
                    <a:pos x="96" y="156"/>
                  </a:cxn>
                  <a:cxn ang="0">
                    <a:pos x="90" y="162"/>
                  </a:cxn>
                  <a:cxn ang="0">
                    <a:pos x="78" y="168"/>
                  </a:cxn>
                  <a:cxn ang="0">
                    <a:pos x="66" y="174"/>
                  </a:cxn>
                  <a:cxn ang="0">
                    <a:pos x="54" y="180"/>
                  </a:cxn>
                  <a:cxn ang="0">
                    <a:pos x="42" y="186"/>
                  </a:cxn>
                  <a:cxn ang="0">
                    <a:pos x="30" y="192"/>
                  </a:cxn>
                  <a:cxn ang="0">
                    <a:pos x="12" y="198"/>
                  </a:cxn>
                  <a:cxn ang="0">
                    <a:pos x="0" y="204"/>
                  </a:cxn>
                  <a:cxn ang="0">
                    <a:pos x="0" y="642"/>
                  </a:cxn>
                  <a:cxn ang="0">
                    <a:pos x="12" y="636"/>
                  </a:cxn>
                  <a:cxn ang="0">
                    <a:pos x="30" y="630"/>
                  </a:cxn>
                  <a:cxn ang="0">
                    <a:pos x="42" y="624"/>
                  </a:cxn>
                  <a:cxn ang="0">
                    <a:pos x="54" y="618"/>
                  </a:cxn>
                  <a:cxn ang="0">
                    <a:pos x="66" y="612"/>
                  </a:cxn>
                  <a:cxn ang="0">
                    <a:pos x="78" y="606"/>
                  </a:cxn>
                  <a:cxn ang="0">
                    <a:pos x="90" y="600"/>
                  </a:cxn>
                  <a:cxn ang="0">
                    <a:pos x="96" y="594"/>
                  </a:cxn>
                  <a:cxn ang="0">
                    <a:pos x="108" y="582"/>
                  </a:cxn>
                  <a:cxn ang="0">
                    <a:pos x="120" y="576"/>
                  </a:cxn>
                  <a:cxn ang="0">
                    <a:pos x="126" y="570"/>
                  </a:cxn>
                  <a:cxn ang="0">
                    <a:pos x="138" y="564"/>
                  </a:cxn>
                  <a:cxn ang="0">
                    <a:pos x="144" y="558"/>
                  </a:cxn>
                  <a:cxn ang="0">
                    <a:pos x="150" y="552"/>
                  </a:cxn>
                  <a:cxn ang="0">
                    <a:pos x="162" y="546"/>
                  </a:cxn>
                  <a:cxn ang="0">
                    <a:pos x="168" y="534"/>
                  </a:cxn>
                  <a:cxn ang="0">
                    <a:pos x="174" y="528"/>
                  </a:cxn>
                  <a:cxn ang="0">
                    <a:pos x="180" y="522"/>
                  </a:cxn>
                  <a:cxn ang="0">
                    <a:pos x="186" y="516"/>
                  </a:cxn>
                  <a:cxn ang="0">
                    <a:pos x="192" y="510"/>
                  </a:cxn>
                  <a:cxn ang="0">
                    <a:pos x="192" y="504"/>
                  </a:cxn>
                  <a:cxn ang="0">
                    <a:pos x="198" y="492"/>
                  </a:cxn>
                  <a:cxn ang="0">
                    <a:pos x="204" y="486"/>
                  </a:cxn>
                  <a:cxn ang="0">
                    <a:pos x="204" y="480"/>
                  </a:cxn>
                  <a:cxn ang="0">
                    <a:pos x="210" y="474"/>
                  </a:cxn>
                  <a:cxn ang="0">
                    <a:pos x="210" y="468"/>
                  </a:cxn>
                  <a:cxn ang="0">
                    <a:pos x="210" y="456"/>
                  </a:cxn>
                  <a:cxn ang="0">
                    <a:pos x="216" y="450"/>
                  </a:cxn>
                  <a:cxn ang="0">
                    <a:pos x="216" y="444"/>
                  </a:cxn>
                  <a:cxn ang="0">
                    <a:pos x="216" y="438"/>
                  </a:cxn>
                  <a:cxn ang="0">
                    <a:pos x="216" y="0"/>
                  </a:cxn>
                </a:cxnLst>
                <a:rect l="0" t="0" r="r" b="b"/>
                <a:pathLst>
                  <a:path w="216" h="642">
                    <a:moveTo>
                      <a:pt x="216" y="0"/>
                    </a:moveTo>
                    <a:lnTo>
                      <a:pt x="216" y="6"/>
                    </a:lnTo>
                    <a:lnTo>
                      <a:pt x="216" y="12"/>
                    </a:lnTo>
                    <a:lnTo>
                      <a:pt x="210" y="18"/>
                    </a:lnTo>
                    <a:lnTo>
                      <a:pt x="210" y="30"/>
                    </a:lnTo>
                    <a:lnTo>
                      <a:pt x="210" y="36"/>
                    </a:lnTo>
                    <a:lnTo>
                      <a:pt x="204" y="42"/>
                    </a:lnTo>
                    <a:lnTo>
                      <a:pt x="204" y="48"/>
                    </a:lnTo>
                    <a:lnTo>
                      <a:pt x="198" y="54"/>
                    </a:lnTo>
                    <a:lnTo>
                      <a:pt x="192" y="66"/>
                    </a:lnTo>
                    <a:lnTo>
                      <a:pt x="192" y="72"/>
                    </a:lnTo>
                    <a:lnTo>
                      <a:pt x="186" y="78"/>
                    </a:lnTo>
                    <a:lnTo>
                      <a:pt x="180" y="84"/>
                    </a:lnTo>
                    <a:lnTo>
                      <a:pt x="174" y="90"/>
                    </a:lnTo>
                    <a:lnTo>
                      <a:pt x="168" y="96"/>
                    </a:lnTo>
                    <a:lnTo>
                      <a:pt x="162" y="108"/>
                    </a:lnTo>
                    <a:lnTo>
                      <a:pt x="150" y="114"/>
                    </a:lnTo>
                    <a:lnTo>
                      <a:pt x="144" y="120"/>
                    </a:lnTo>
                    <a:lnTo>
                      <a:pt x="138" y="126"/>
                    </a:lnTo>
                    <a:lnTo>
                      <a:pt x="126" y="132"/>
                    </a:lnTo>
                    <a:lnTo>
                      <a:pt x="120" y="138"/>
                    </a:lnTo>
                    <a:lnTo>
                      <a:pt x="108" y="144"/>
                    </a:lnTo>
                    <a:lnTo>
                      <a:pt x="96" y="156"/>
                    </a:lnTo>
                    <a:lnTo>
                      <a:pt x="90" y="162"/>
                    </a:lnTo>
                    <a:lnTo>
                      <a:pt x="78" y="168"/>
                    </a:lnTo>
                    <a:lnTo>
                      <a:pt x="66" y="174"/>
                    </a:lnTo>
                    <a:lnTo>
                      <a:pt x="54" y="180"/>
                    </a:lnTo>
                    <a:lnTo>
                      <a:pt x="42" y="186"/>
                    </a:lnTo>
                    <a:lnTo>
                      <a:pt x="30" y="192"/>
                    </a:lnTo>
                    <a:lnTo>
                      <a:pt x="12" y="198"/>
                    </a:lnTo>
                    <a:lnTo>
                      <a:pt x="0" y="204"/>
                    </a:lnTo>
                    <a:lnTo>
                      <a:pt x="0" y="642"/>
                    </a:lnTo>
                    <a:lnTo>
                      <a:pt x="12" y="636"/>
                    </a:lnTo>
                    <a:lnTo>
                      <a:pt x="30" y="630"/>
                    </a:lnTo>
                    <a:lnTo>
                      <a:pt x="42" y="624"/>
                    </a:lnTo>
                    <a:lnTo>
                      <a:pt x="54" y="618"/>
                    </a:lnTo>
                    <a:lnTo>
                      <a:pt x="66" y="612"/>
                    </a:lnTo>
                    <a:lnTo>
                      <a:pt x="78" y="606"/>
                    </a:lnTo>
                    <a:lnTo>
                      <a:pt x="90" y="600"/>
                    </a:lnTo>
                    <a:lnTo>
                      <a:pt x="96" y="594"/>
                    </a:lnTo>
                    <a:lnTo>
                      <a:pt x="108" y="582"/>
                    </a:lnTo>
                    <a:lnTo>
                      <a:pt x="120" y="576"/>
                    </a:lnTo>
                    <a:lnTo>
                      <a:pt x="126" y="570"/>
                    </a:lnTo>
                    <a:lnTo>
                      <a:pt x="138" y="564"/>
                    </a:lnTo>
                    <a:lnTo>
                      <a:pt x="144" y="558"/>
                    </a:lnTo>
                    <a:lnTo>
                      <a:pt x="150" y="552"/>
                    </a:lnTo>
                    <a:lnTo>
                      <a:pt x="162" y="546"/>
                    </a:lnTo>
                    <a:lnTo>
                      <a:pt x="168" y="534"/>
                    </a:lnTo>
                    <a:lnTo>
                      <a:pt x="174" y="528"/>
                    </a:lnTo>
                    <a:lnTo>
                      <a:pt x="180" y="522"/>
                    </a:lnTo>
                    <a:lnTo>
                      <a:pt x="186" y="516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8" y="492"/>
                    </a:lnTo>
                    <a:lnTo>
                      <a:pt x="204" y="486"/>
                    </a:lnTo>
                    <a:lnTo>
                      <a:pt x="204" y="480"/>
                    </a:lnTo>
                    <a:lnTo>
                      <a:pt x="210" y="474"/>
                    </a:lnTo>
                    <a:lnTo>
                      <a:pt x="210" y="468"/>
                    </a:lnTo>
                    <a:lnTo>
                      <a:pt x="210" y="456"/>
                    </a:lnTo>
                    <a:lnTo>
                      <a:pt x="216" y="450"/>
                    </a:lnTo>
                    <a:lnTo>
                      <a:pt x="216" y="444"/>
                    </a:lnTo>
                    <a:lnTo>
                      <a:pt x="216" y="438"/>
                    </a:lnTo>
                    <a:lnTo>
                      <a:pt x="21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48" name="Freeform 24"/>
              <p:cNvSpPr>
                <a:spLocks/>
              </p:cNvSpPr>
              <p:nvPr/>
            </p:nvSpPr>
            <p:spPr bwMode="auto">
              <a:xfrm>
                <a:off x="2874" y="1941"/>
                <a:ext cx="1386" cy="6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6" y="204"/>
                  </a:cxn>
                  <a:cxn ang="0">
                    <a:pos x="1386" y="642"/>
                  </a:cxn>
                  <a:cxn ang="0">
                    <a:pos x="0" y="438"/>
                  </a:cxn>
                  <a:cxn ang="0">
                    <a:pos x="0" y="0"/>
                  </a:cxn>
                </a:cxnLst>
                <a:rect l="0" t="0" r="r" b="b"/>
                <a:pathLst>
                  <a:path w="1386" h="642">
                    <a:moveTo>
                      <a:pt x="0" y="0"/>
                    </a:moveTo>
                    <a:lnTo>
                      <a:pt x="1386" y="204"/>
                    </a:lnTo>
                    <a:lnTo>
                      <a:pt x="1386" y="642"/>
                    </a:lnTo>
                    <a:lnTo>
                      <a:pt x="0" y="43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49" name="Freeform 25"/>
              <p:cNvSpPr>
                <a:spLocks/>
              </p:cNvSpPr>
              <p:nvPr/>
            </p:nvSpPr>
            <p:spPr bwMode="auto">
              <a:xfrm>
                <a:off x="2874" y="1731"/>
                <a:ext cx="1602" cy="414"/>
              </a:xfrm>
              <a:custGeom>
                <a:avLst/>
                <a:gdLst/>
                <a:ahLst/>
                <a:cxnLst>
                  <a:cxn ang="0">
                    <a:pos x="1386" y="0"/>
                  </a:cxn>
                  <a:cxn ang="0">
                    <a:pos x="1398" y="6"/>
                  </a:cxn>
                  <a:cxn ang="0">
                    <a:pos x="1416" y="12"/>
                  </a:cxn>
                  <a:cxn ang="0">
                    <a:pos x="1428" y="18"/>
                  </a:cxn>
                  <a:cxn ang="0">
                    <a:pos x="1440" y="30"/>
                  </a:cxn>
                  <a:cxn ang="0">
                    <a:pos x="1452" y="36"/>
                  </a:cxn>
                  <a:cxn ang="0">
                    <a:pos x="1464" y="42"/>
                  </a:cxn>
                  <a:cxn ang="0">
                    <a:pos x="1476" y="48"/>
                  </a:cxn>
                  <a:cxn ang="0">
                    <a:pos x="1482" y="54"/>
                  </a:cxn>
                  <a:cxn ang="0">
                    <a:pos x="1494" y="60"/>
                  </a:cxn>
                  <a:cxn ang="0">
                    <a:pos x="1506" y="66"/>
                  </a:cxn>
                  <a:cxn ang="0">
                    <a:pos x="1512" y="72"/>
                  </a:cxn>
                  <a:cxn ang="0">
                    <a:pos x="1524" y="78"/>
                  </a:cxn>
                  <a:cxn ang="0">
                    <a:pos x="1530" y="90"/>
                  </a:cxn>
                  <a:cxn ang="0">
                    <a:pos x="1536" y="96"/>
                  </a:cxn>
                  <a:cxn ang="0">
                    <a:pos x="1548" y="102"/>
                  </a:cxn>
                  <a:cxn ang="0">
                    <a:pos x="1554" y="108"/>
                  </a:cxn>
                  <a:cxn ang="0">
                    <a:pos x="1560" y="114"/>
                  </a:cxn>
                  <a:cxn ang="0">
                    <a:pos x="1566" y="120"/>
                  </a:cxn>
                  <a:cxn ang="0">
                    <a:pos x="1572" y="132"/>
                  </a:cxn>
                  <a:cxn ang="0">
                    <a:pos x="1578" y="138"/>
                  </a:cxn>
                  <a:cxn ang="0">
                    <a:pos x="1578" y="144"/>
                  </a:cxn>
                  <a:cxn ang="0">
                    <a:pos x="1584" y="150"/>
                  </a:cxn>
                  <a:cxn ang="0">
                    <a:pos x="1590" y="156"/>
                  </a:cxn>
                  <a:cxn ang="0">
                    <a:pos x="1590" y="168"/>
                  </a:cxn>
                  <a:cxn ang="0">
                    <a:pos x="1596" y="174"/>
                  </a:cxn>
                  <a:cxn ang="0">
                    <a:pos x="1596" y="180"/>
                  </a:cxn>
                  <a:cxn ang="0">
                    <a:pos x="1596" y="186"/>
                  </a:cxn>
                  <a:cxn ang="0">
                    <a:pos x="1602" y="192"/>
                  </a:cxn>
                  <a:cxn ang="0">
                    <a:pos x="1602" y="204"/>
                  </a:cxn>
                  <a:cxn ang="0">
                    <a:pos x="1602" y="210"/>
                  </a:cxn>
                  <a:cxn ang="0">
                    <a:pos x="1602" y="216"/>
                  </a:cxn>
                  <a:cxn ang="0">
                    <a:pos x="1602" y="222"/>
                  </a:cxn>
                  <a:cxn ang="0">
                    <a:pos x="1596" y="228"/>
                  </a:cxn>
                  <a:cxn ang="0">
                    <a:pos x="1596" y="240"/>
                  </a:cxn>
                  <a:cxn ang="0">
                    <a:pos x="1596" y="246"/>
                  </a:cxn>
                  <a:cxn ang="0">
                    <a:pos x="1590" y="252"/>
                  </a:cxn>
                  <a:cxn ang="0">
                    <a:pos x="1590" y="258"/>
                  </a:cxn>
                  <a:cxn ang="0">
                    <a:pos x="1584" y="264"/>
                  </a:cxn>
                  <a:cxn ang="0">
                    <a:pos x="1578" y="276"/>
                  </a:cxn>
                  <a:cxn ang="0">
                    <a:pos x="1578" y="282"/>
                  </a:cxn>
                  <a:cxn ang="0">
                    <a:pos x="1572" y="288"/>
                  </a:cxn>
                  <a:cxn ang="0">
                    <a:pos x="1566" y="294"/>
                  </a:cxn>
                  <a:cxn ang="0">
                    <a:pos x="1560" y="300"/>
                  </a:cxn>
                  <a:cxn ang="0">
                    <a:pos x="1554" y="306"/>
                  </a:cxn>
                  <a:cxn ang="0">
                    <a:pos x="1548" y="318"/>
                  </a:cxn>
                  <a:cxn ang="0">
                    <a:pos x="1536" y="324"/>
                  </a:cxn>
                  <a:cxn ang="0">
                    <a:pos x="1530" y="330"/>
                  </a:cxn>
                  <a:cxn ang="0">
                    <a:pos x="1524" y="336"/>
                  </a:cxn>
                  <a:cxn ang="0">
                    <a:pos x="1512" y="342"/>
                  </a:cxn>
                  <a:cxn ang="0">
                    <a:pos x="1506" y="348"/>
                  </a:cxn>
                  <a:cxn ang="0">
                    <a:pos x="1494" y="354"/>
                  </a:cxn>
                  <a:cxn ang="0">
                    <a:pos x="1482" y="366"/>
                  </a:cxn>
                  <a:cxn ang="0">
                    <a:pos x="1476" y="372"/>
                  </a:cxn>
                  <a:cxn ang="0">
                    <a:pos x="1464" y="378"/>
                  </a:cxn>
                  <a:cxn ang="0">
                    <a:pos x="1452" y="384"/>
                  </a:cxn>
                  <a:cxn ang="0">
                    <a:pos x="1440" y="390"/>
                  </a:cxn>
                  <a:cxn ang="0">
                    <a:pos x="1428" y="396"/>
                  </a:cxn>
                  <a:cxn ang="0">
                    <a:pos x="1416" y="402"/>
                  </a:cxn>
                  <a:cxn ang="0">
                    <a:pos x="1398" y="408"/>
                  </a:cxn>
                  <a:cxn ang="0">
                    <a:pos x="1386" y="414"/>
                  </a:cxn>
                  <a:cxn ang="0">
                    <a:pos x="0" y="210"/>
                  </a:cxn>
                  <a:cxn ang="0">
                    <a:pos x="1386" y="0"/>
                  </a:cxn>
                </a:cxnLst>
                <a:rect l="0" t="0" r="r" b="b"/>
                <a:pathLst>
                  <a:path w="1602" h="414">
                    <a:moveTo>
                      <a:pt x="1386" y="0"/>
                    </a:moveTo>
                    <a:lnTo>
                      <a:pt x="1398" y="6"/>
                    </a:lnTo>
                    <a:lnTo>
                      <a:pt x="1416" y="12"/>
                    </a:lnTo>
                    <a:lnTo>
                      <a:pt x="1428" y="18"/>
                    </a:lnTo>
                    <a:lnTo>
                      <a:pt x="1440" y="30"/>
                    </a:lnTo>
                    <a:lnTo>
                      <a:pt x="1452" y="36"/>
                    </a:lnTo>
                    <a:lnTo>
                      <a:pt x="1464" y="42"/>
                    </a:lnTo>
                    <a:lnTo>
                      <a:pt x="1476" y="48"/>
                    </a:lnTo>
                    <a:lnTo>
                      <a:pt x="1482" y="54"/>
                    </a:lnTo>
                    <a:lnTo>
                      <a:pt x="1494" y="60"/>
                    </a:lnTo>
                    <a:lnTo>
                      <a:pt x="1506" y="66"/>
                    </a:lnTo>
                    <a:lnTo>
                      <a:pt x="1512" y="72"/>
                    </a:lnTo>
                    <a:lnTo>
                      <a:pt x="1524" y="78"/>
                    </a:lnTo>
                    <a:lnTo>
                      <a:pt x="1530" y="90"/>
                    </a:lnTo>
                    <a:lnTo>
                      <a:pt x="1536" y="96"/>
                    </a:lnTo>
                    <a:lnTo>
                      <a:pt x="1548" y="102"/>
                    </a:lnTo>
                    <a:lnTo>
                      <a:pt x="1554" y="108"/>
                    </a:lnTo>
                    <a:lnTo>
                      <a:pt x="1560" y="114"/>
                    </a:lnTo>
                    <a:lnTo>
                      <a:pt x="1566" y="120"/>
                    </a:lnTo>
                    <a:lnTo>
                      <a:pt x="1572" y="132"/>
                    </a:lnTo>
                    <a:lnTo>
                      <a:pt x="1578" y="138"/>
                    </a:lnTo>
                    <a:lnTo>
                      <a:pt x="1578" y="144"/>
                    </a:lnTo>
                    <a:lnTo>
                      <a:pt x="1584" y="150"/>
                    </a:lnTo>
                    <a:lnTo>
                      <a:pt x="1590" y="156"/>
                    </a:lnTo>
                    <a:lnTo>
                      <a:pt x="1590" y="168"/>
                    </a:lnTo>
                    <a:lnTo>
                      <a:pt x="1596" y="174"/>
                    </a:lnTo>
                    <a:lnTo>
                      <a:pt x="1596" y="180"/>
                    </a:lnTo>
                    <a:lnTo>
                      <a:pt x="1596" y="186"/>
                    </a:lnTo>
                    <a:lnTo>
                      <a:pt x="1602" y="192"/>
                    </a:lnTo>
                    <a:lnTo>
                      <a:pt x="1602" y="204"/>
                    </a:lnTo>
                    <a:lnTo>
                      <a:pt x="1602" y="210"/>
                    </a:lnTo>
                    <a:lnTo>
                      <a:pt x="1602" y="216"/>
                    </a:lnTo>
                    <a:lnTo>
                      <a:pt x="1602" y="222"/>
                    </a:lnTo>
                    <a:lnTo>
                      <a:pt x="1596" y="228"/>
                    </a:lnTo>
                    <a:lnTo>
                      <a:pt x="1596" y="240"/>
                    </a:lnTo>
                    <a:lnTo>
                      <a:pt x="1596" y="246"/>
                    </a:lnTo>
                    <a:lnTo>
                      <a:pt x="1590" y="252"/>
                    </a:lnTo>
                    <a:lnTo>
                      <a:pt x="1590" y="258"/>
                    </a:lnTo>
                    <a:lnTo>
                      <a:pt x="1584" y="264"/>
                    </a:lnTo>
                    <a:lnTo>
                      <a:pt x="1578" y="276"/>
                    </a:lnTo>
                    <a:lnTo>
                      <a:pt x="1578" y="282"/>
                    </a:lnTo>
                    <a:lnTo>
                      <a:pt x="1572" y="288"/>
                    </a:lnTo>
                    <a:lnTo>
                      <a:pt x="1566" y="294"/>
                    </a:lnTo>
                    <a:lnTo>
                      <a:pt x="1560" y="300"/>
                    </a:lnTo>
                    <a:lnTo>
                      <a:pt x="1554" y="306"/>
                    </a:lnTo>
                    <a:lnTo>
                      <a:pt x="1548" y="318"/>
                    </a:lnTo>
                    <a:lnTo>
                      <a:pt x="1536" y="324"/>
                    </a:lnTo>
                    <a:lnTo>
                      <a:pt x="1530" y="330"/>
                    </a:lnTo>
                    <a:lnTo>
                      <a:pt x="1524" y="336"/>
                    </a:lnTo>
                    <a:lnTo>
                      <a:pt x="1512" y="342"/>
                    </a:lnTo>
                    <a:lnTo>
                      <a:pt x="1506" y="348"/>
                    </a:lnTo>
                    <a:lnTo>
                      <a:pt x="1494" y="354"/>
                    </a:lnTo>
                    <a:lnTo>
                      <a:pt x="1482" y="366"/>
                    </a:lnTo>
                    <a:lnTo>
                      <a:pt x="1476" y="372"/>
                    </a:lnTo>
                    <a:lnTo>
                      <a:pt x="1464" y="378"/>
                    </a:lnTo>
                    <a:lnTo>
                      <a:pt x="1452" y="384"/>
                    </a:lnTo>
                    <a:lnTo>
                      <a:pt x="1440" y="390"/>
                    </a:lnTo>
                    <a:lnTo>
                      <a:pt x="1428" y="396"/>
                    </a:lnTo>
                    <a:lnTo>
                      <a:pt x="1416" y="402"/>
                    </a:lnTo>
                    <a:lnTo>
                      <a:pt x="1398" y="408"/>
                    </a:lnTo>
                    <a:lnTo>
                      <a:pt x="1386" y="414"/>
                    </a:lnTo>
                    <a:lnTo>
                      <a:pt x="0" y="210"/>
                    </a:lnTo>
                    <a:lnTo>
                      <a:pt x="138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50" name="Group 26"/>
            <p:cNvGrpSpPr>
              <a:grpSpLocks/>
            </p:cNvGrpSpPr>
            <p:nvPr/>
          </p:nvGrpSpPr>
          <p:grpSpPr bwMode="auto">
            <a:xfrm>
              <a:off x="1280" y="619"/>
              <a:ext cx="854" cy="605"/>
              <a:chOff x="2874" y="1941"/>
              <a:chExt cx="1386" cy="852"/>
            </a:xfrm>
          </p:grpSpPr>
          <p:sp>
            <p:nvSpPr>
              <p:cNvPr id="154651" name="Freeform 27"/>
              <p:cNvSpPr>
                <a:spLocks/>
              </p:cNvSpPr>
              <p:nvPr/>
            </p:nvSpPr>
            <p:spPr bwMode="auto">
              <a:xfrm>
                <a:off x="2874" y="2145"/>
                <a:ext cx="1386" cy="648"/>
              </a:xfrm>
              <a:custGeom>
                <a:avLst/>
                <a:gdLst/>
                <a:ahLst/>
                <a:cxnLst>
                  <a:cxn ang="0">
                    <a:pos x="1374" y="6"/>
                  </a:cxn>
                  <a:cxn ang="0">
                    <a:pos x="1344" y="18"/>
                  </a:cxn>
                  <a:cxn ang="0">
                    <a:pos x="1314" y="30"/>
                  </a:cxn>
                  <a:cxn ang="0">
                    <a:pos x="1278" y="42"/>
                  </a:cxn>
                  <a:cxn ang="0">
                    <a:pos x="1242" y="54"/>
                  </a:cxn>
                  <a:cxn ang="0">
                    <a:pos x="1206" y="66"/>
                  </a:cxn>
                  <a:cxn ang="0">
                    <a:pos x="1170" y="78"/>
                  </a:cxn>
                  <a:cxn ang="0">
                    <a:pos x="1134" y="90"/>
                  </a:cxn>
                  <a:cxn ang="0">
                    <a:pos x="1092" y="96"/>
                  </a:cxn>
                  <a:cxn ang="0">
                    <a:pos x="1050" y="108"/>
                  </a:cxn>
                  <a:cxn ang="0">
                    <a:pos x="1008" y="114"/>
                  </a:cxn>
                  <a:cxn ang="0">
                    <a:pos x="966" y="126"/>
                  </a:cxn>
                  <a:cxn ang="0">
                    <a:pos x="918" y="132"/>
                  </a:cxn>
                  <a:cxn ang="0">
                    <a:pos x="870" y="144"/>
                  </a:cxn>
                  <a:cxn ang="0">
                    <a:pos x="828" y="150"/>
                  </a:cxn>
                  <a:cxn ang="0">
                    <a:pos x="774" y="156"/>
                  </a:cxn>
                  <a:cxn ang="0">
                    <a:pos x="726" y="162"/>
                  </a:cxn>
                  <a:cxn ang="0">
                    <a:pos x="678" y="168"/>
                  </a:cxn>
                  <a:cxn ang="0">
                    <a:pos x="624" y="174"/>
                  </a:cxn>
                  <a:cxn ang="0">
                    <a:pos x="576" y="180"/>
                  </a:cxn>
                  <a:cxn ang="0">
                    <a:pos x="522" y="186"/>
                  </a:cxn>
                  <a:cxn ang="0">
                    <a:pos x="468" y="192"/>
                  </a:cxn>
                  <a:cxn ang="0">
                    <a:pos x="414" y="192"/>
                  </a:cxn>
                  <a:cxn ang="0">
                    <a:pos x="360" y="198"/>
                  </a:cxn>
                  <a:cxn ang="0">
                    <a:pos x="306" y="198"/>
                  </a:cxn>
                  <a:cxn ang="0">
                    <a:pos x="252" y="204"/>
                  </a:cxn>
                  <a:cxn ang="0">
                    <a:pos x="198" y="204"/>
                  </a:cxn>
                  <a:cxn ang="0">
                    <a:pos x="138" y="204"/>
                  </a:cxn>
                  <a:cxn ang="0">
                    <a:pos x="84" y="210"/>
                  </a:cxn>
                  <a:cxn ang="0">
                    <a:pos x="30" y="210"/>
                  </a:cxn>
                  <a:cxn ang="0">
                    <a:pos x="0" y="648"/>
                  </a:cxn>
                  <a:cxn ang="0">
                    <a:pos x="60" y="648"/>
                  </a:cxn>
                  <a:cxn ang="0">
                    <a:pos x="114" y="648"/>
                  </a:cxn>
                  <a:cxn ang="0">
                    <a:pos x="168" y="642"/>
                  </a:cxn>
                  <a:cxn ang="0">
                    <a:pos x="222" y="642"/>
                  </a:cxn>
                  <a:cxn ang="0">
                    <a:pos x="282" y="642"/>
                  </a:cxn>
                  <a:cxn ang="0">
                    <a:pos x="336" y="636"/>
                  </a:cxn>
                  <a:cxn ang="0">
                    <a:pos x="390" y="636"/>
                  </a:cxn>
                  <a:cxn ang="0">
                    <a:pos x="444" y="630"/>
                  </a:cxn>
                  <a:cxn ang="0">
                    <a:pos x="498" y="624"/>
                  </a:cxn>
                  <a:cxn ang="0">
                    <a:pos x="546" y="624"/>
                  </a:cxn>
                  <a:cxn ang="0">
                    <a:pos x="600" y="618"/>
                  </a:cxn>
                  <a:cxn ang="0">
                    <a:pos x="654" y="612"/>
                  </a:cxn>
                  <a:cxn ang="0">
                    <a:pos x="702" y="606"/>
                  </a:cxn>
                  <a:cxn ang="0">
                    <a:pos x="750" y="600"/>
                  </a:cxn>
                  <a:cxn ang="0">
                    <a:pos x="804" y="594"/>
                  </a:cxn>
                  <a:cxn ang="0">
                    <a:pos x="846" y="582"/>
                  </a:cxn>
                  <a:cxn ang="0">
                    <a:pos x="894" y="576"/>
                  </a:cxn>
                  <a:cxn ang="0">
                    <a:pos x="942" y="570"/>
                  </a:cxn>
                  <a:cxn ang="0">
                    <a:pos x="984" y="558"/>
                  </a:cxn>
                  <a:cxn ang="0">
                    <a:pos x="1032" y="552"/>
                  </a:cxn>
                  <a:cxn ang="0">
                    <a:pos x="1074" y="540"/>
                  </a:cxn>
                  <a:cxn ang="0">
                    <a:pos x="1110" y="528"/>
                  </a:cxn>
                  <a:cxn ang="0">
                    <a:pos x="1152" y="522"/>
                  </a:cxn>
                  <a:cxn ang="0">
                    <a:pos x="1188" y="510"/>
                  </a:cxn>
                  <a:cxn ang="0">
                    <a:pos x="1224" y="498"/>
                  </a:cxn>
                  <a:cxn ang="0">
                    <a:pos x="1260" y="486"/>
                  </a:cxn>
                  <a:cxn ang="0">
                    <a:pos x="1296" y="474"/>
                  </a:cxn>
                  <a:cxn ang="0">
                    <a:pos x="1326" y="462"/>
                  </a:cxn>
                  <a:cxn ang="0">
                    <a:pos x="1356" y="450"/>
                  </a:cxn>
                  <a:cxn ang="0">
                    <a:pos x="1386" y="438"/>
                  </a:cxn>
                </a:cxnLst>
                <a:rect l="0" t="0" r="r" b="b"/>
                <a:pathLst>
                  <a:path w="1386" h="648">
                    <a:moveTo>
                      <a:pt x="1386" y="0"/>
                    </a:moveTo>
                    <a:lnTo>
                      <a:pt x="1374" y="6"/>
                    </a:lnTo>
                    <a:lnTo>
                      <a:pt x="1356" y="12"/>
                    </a:lnTo>
                    <a:lnTo>
                      <a:pt x="1344" y="18"/>
                    </a:lnTo>
                    <a:lnTo>
                      <a:pt x="1326" y="24"/>
                    </a:lnTo>
                    <a:lnTo>
                      <a:pt x="1314" y="30"/>
                    </a:lnTo>
                    <a:lnTo>
                      <a:pt x="1296" y="36"/>
                    </a:lnTo>
                    <a:lnTo>
                      <a:pt x="1278" y="42"/>
                    </a:lnTo>
                    <a:lnTo>
                      <a:pt x="1260" y="48"/>
                    </a:lnTo>
                    <a:lnTo>
                      <a:pt x="1242" y="54"/>
                    </a:lnTo>
                    <a:lnTo>
                      <a:pt x="1224" y="60"/>
                    </a:lnTo>
                    <a:lnTo>
                      <a:pt x="1206" y="66"/>
                    </a:lnTo>
                    <a:lnTo>
                      <a:pt x="1188" y="72"/>
                    </a:lnTo>
                    <a:lnTo>
                      <a:pt x="1170" y="78"/>
                    </a:lnTo>
                    <a:lnTo>
                      <a:pt x="1152" y="84"/>
                    </a:lnTo>
                    <a:lnTo>
                      <a:pt x="1134" y="90"/>
                    </a:lnTo>
                    <a:lnTo>
                      <a:pt x="1110" y="90"/>
                    </a:lnTo>
                    <a:lnTo>
                      <a:pt x="1092" y="96"/>
                    </a:lnTo>
                    <a:lnTo>
                      <a:pt x="1074" y="102"/>
                    </a:lnTo>
                    <a:lnTo>
                      <a:pt x="1050" y="108"/>
                    </a:lnTo>
                    <a:lnTo>
                      <a:pt x="1032" y="114"/>
                    </a:lnTo>
                    <a:lnTo>
                      <a:pt x="1008" y="114"/>
                    </a:lnTo>
                    <a:lnTo>
                      <a:pt x="984" y="120"/>
                    </a:lnTo>
                    <a:lnTo>
                      <a:pt x="966" y="126"/>
                    </a:lnTo>
                    <a:lnTo>
                      <a:pt x="942" y="132"/>
                    </a:lnTo>
                    <a:lnTo>
                      <a:pt x="918" y="132"/>
                    </a:lnTo>
                    <a:lnTo>
                      <a:pt x="894" y="138"/>
                    </a:lnTo>
                    <a:lnTo>
                      <a:pt x="870" y="144"/>
                    </a:lnTo>
                    <a:lnTo>
                      <a:pt x="846" y="144"/>
                    </a:lnTo>
                    <a:lnTo>
                      <a:pt x="828" y="150"/>
                    </a:lnTo>
                    <a:lnTo>
                      <a:pt x="804" y="156"/>
                    </a:lnTo>
                    <a:lnTo>
                      <a:pt x="774" y="156"/>
                    </a:lnTo>
                    <a:lnTo>
                      <a:pt x="750" y="162"/>
                    </a:lnTo>
                    <a:lnTo>
                      <a:pt x="726" y="162"/>
                    </a:lnTo>
                    <a:lnTo>
                      <a:pt x="702" y="168"/>
                    </a:lnTo>
                    <a:lnTo>
                      <a:pt x="678" y="168"/>
                    </a:lnTo>
                    <a:lnTo>
                      <a:pt x="654" y="174"/>
                    </a:lnTo>
                    <a:lnTo>
                      <a:pt x="624" y="174"/>
                    </a:lnTo>
                    <a:lnTo>
                      <a:pt x="600" y="180"/>
                    </a:lnTo>
                    <a:lnTo>
                      <a:pt x="576" y="180"/>
                    </a:lnTo>
                    <a:lnTo>
                      <a:pt x="546" y="186"/>
                    </a:lnTo>
                    <a:lnTo>
                      <a:pt x="522" y="186"/>
                    </a:lnTo>
                    <a:lnTo>
                      <a:pt x="498" y="186"/>
                    </a:lnTo>
                    <a:lnTo>
                      <a:pt x="468" y="192"/>
                    </a:lnTo>
                    <a:lnTo>
                      <a:pt x="444" y="192"/>
                    </a:lnTo>
                    <a:lnTo>
                      <a:pt x="414" y="192"/>
                    </a:lnTo>
                    <a:lnTo>
                      <a:pt x="390" y="198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06" y="198"/>
                    </a:lnTo>
                    <a:lnTo>
                      <a:pt x="282" y="204"/>
                    </a:lnTo>
                    <a:lnTo>
                      <a:pt x="252" y="204"/>
                    </a:lnTo>
                    <a:lnTo>
                      <a:pt x="222" y="204"/>
                    </a:lnTo>
                    <a:lnTo>
                      <a:pt x="198" y="204"/>
                    </a:lnTo>
                    <a:lnTo>
                      <a:pt x="168" y="204"/>
                    </a:lnTo>
                    <a:lnTo>
                      <a:pt x="138" y="204"/>
                    </a:lnTo>
                    <a:lnTo>
                      <a:pt x="114" y="210"/>
                    </a:lnTo>
                    <a:lnTo>
                      <a:pt x="84" y="210"/>
                    </a:lnTo>
                    <a:lnTo>
                      <a:pt x="60" y="210"/>
                    </a:lnTo>
                    <a:lnTo>
                      <a:pt x="30" y="210"/>
                    </a:lnTo>
                    <a:lnTo>
                      <a:pt x="0" y="210"/>
                    </a:lnTo>
                    <a:lnTo>
                      <a:pt x="0" y="648"/>
                    </a:lnTo>
                    <a:lnTo>
                      <a:pt x="30" y="648"/>
                    </a:lnTo>
                    <a:lnTo>
                      <a:pt x="60" y="648"/>
                    </a:lnTo>
                    <a:lnTo>
                      <a:pt x="84" y="648"/>
                    </a:lnTo>
                    <a:lnTo>
                      <a:pt x="114" y="648"/>
                    </a:lnTo>
                    <a:lnTo>
                      <a:pt x="138" y="642"/>
                    </a:lnTo>
                    <a:lnTo>
                      <a:pt x="168" y="642"/>
                    </a:lnTo>
                    <a:lnTo>
                      <a:pt x="198" y="642"/>
                    </a:lnTo>
                    <a:lnTo>
                      <a:pt x="222" y="642"/>
                    </a:lnTo>
                    <a:lnTo>
                      <a:pt x="252" y="642"/>
                    </a:lnTo>
                    <a:lnTo>
                      <a:pt x="282" y="642"/>
                    </a:lnTo>
                    <a:lnTo>
                      <a:pt x="306" y="636"/>
                    </a:lnTo>
                    <a:lnTo>
                      <a:pt x="336" y="636"/>
                    </a:lnTo>
                    <a:lnTo>
                      <a:pt x="360" y="636"/>
                    </a:lnTo>
                    <a:lnTo>
                      <a:pt x="390" y="636"/>
                    </a:lnTo>
                    <a:lnTo>
                      <a:pt x="414" y="630"/>
                    </a:lnTo>
                    <a:lnTo>
                      <a:pt x="444" y="630"/>
                    </a:lnTo>
                    <a:lnTo>
                      <a:pt x="468" y="630"/>
                    </a:lnTo>
                    <a:lnTo>
                      <a:pt x="498" y="624"/>
                    </a:lnTo>
                    <a:lnTo>
                      <a:pt x="522" y="624"/>
                    </a:lnTo>
                    <a:lnTo>
                      <a:pt x="546" y="624"/>
                    </a:lnTo>
                    <a:lnTo>
                      <a:pt x="576" y="618"/>
                    </a:lnTo>
                    <a:lnTo>
                      <a:pt x="600" y="618"/>
                    </a:lnTo>
                    <a:lnTo>
                      <a:pt x="624" y="612"/>
                    </a:lnTo>
                    <a:lnTo>
                      <a:pt x="654" y="612"/>
                    </a:lnTo>
                    <a:lnTo>
                      <a:pt x="678" y="606"/>
                    </a:lnTo>
                    <a:lnTo>
                      <a:pt x="702" y="606"/>
                    </a:lnTo>
                    <a:lnTo>
                      <a:pt x="726" y="600"/>
                    </a:lnTo>
                    <a:lnTo>
                      <a:pt x="750" y="600"/>
                    </a:lnTo>
                    <a:lnTo>
                      <a:pt x="774" y="594"/>
                    </a:lnTo>
                    <a:lnTo>
                      <a:pt x="804" y="594"/>
                    </a:lnTo>
                    <a:lnTo>
                      <a:pt x="828" y="588"/>
                    </a:lnTo>
                    <a:lnTo>
                      <a:pt x="846" y="582"/>
                    </a:lnTo>
                    <a:lnTo>
                      <a:pt x="870" y="582"/>
                    </a:lnTo>
                    <a:lnTo>
                      <a:pt x="894" y="576"/>
                    </a:lnTo>
                    <a:lnTo>
                      <a:pt x="918" y="570"/>
                    </a:lnTo>
                    <a:lnTo>
                      <a:pt x="942" y="570"/>
                    </a:lnTo>
                    <a:lnTo>
                      <a:pt x="966" y="564"/>
                    </a:lnTo>
                    <a:lnTo>
                      <a:pt x="984" y="558"/>
                    </a:lnTo>
                    <a:lnTo>
                      <a:pt x="1008" y="552"/>
                    </a:lnTo>
                    <a:lnTo>
                      <a:pt x="1032" y="552"/>
                    </a:lnTo>
                    <a:lnTo>
                      <a:pt x="1050" y="546"/>
                    </a:lnTo>
                    <a:lnTo>
                      <a:pt x="1074" y="540"/>
                    </a:lnTo>
                    <a:lnTo>
                      <a:pt x="1092" y="534"/>
                    </a:lnTo>
                    <a:lnTo>
                      <a:pt x="1110" y="528"/>
                    </a:lnTo>
                    <a:lnTo>
                      <a:pt x="1134" y="528"/>
                    </a:lnTo>
                    <a:lnTo>
                      <a:pt x="1152" y="522"/>
                    </a:lnTo>
                    <a:lnTo>
                      <a:pt x="1170" y="516"/>
                    </a:lnTo>
                    <a:lnTo>
                      <a:pt x="1188" y="510"/>
                    </a:lnTo>
                    <a:lnTo>
                      <a:pt x="1206" y="504"/>
                    </a:lnTo>
                    <a:lnTo>
                      <a:pt x="1224" y="498"/>
                    </a:lnTo>
                    <a:lnTo>
                      <a:pt x="1242" y="492"/>
                    </a:lnTo>
                    <a:lnTo>
                      <a:pt x="1260" y="486"/>
                    </a:lnTo>
                    <a:lnTo>
                      <a:pt x="1278" y="480"/>
                    </a:lnTo>
                    <a:lnTo>
                      <a:pt x="1296" y="474"/>
                    </a:lnTo>
                    <a:lnTo>
                      <a:pt x="1314" y="468"/>
                    </a:lnTo>
                    <a:lnTo>
                      <a:pt x="1326" y="462"/>
                    </a:lnTo>
                    <a:lnTo>
                      <a:pt x="1344" y="456"/>
                    </a:lnTo>
                    <a:lnTo>
                      <a:pt x="1356" y="450"/>
                    </a:lnTo>
                    <a:lnTo>
                      <a:pt x="1374" y="444"/>
                    </a:lnTo>
                    <a:lnTo>
                      <a:pt x="1386" y="438"/>
                    </a:lnTo>
                    <a:lnTo>
                      <a:pt x="138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52" name="Freeform 28"/>
              <p:cNvSpPr>
                <a:spLocks/>
              </p:cNvSpPr>
              <p:nvPr/>
            </p:nvSpPr>
            <p:spPr bwMode="auto">
              <a:xfrm>
                <a:off x="2874" y="1941"/>
                <a:ext cx="1386" cy="414"/>
              </a:xfrm>
              <a:custGeom>
                <a:avLst/>
                <a:gdLst/>
                <a:ahLst/>
                <a:cxnLst>
                  <a:cxn ang="0">
                    <a:pos x="1386" y="204"/>
                  </a:cxn>
                  <a:cxn ang="0">
                    <a:pos x="1374" y="210"/>
                  </a:cxn>
                  <a:cxn ang="0">
                    <a:pos x="1356" y="216"/>
                  </a:cxn>
                  <a:cxn ang="0">
                    <a:pos x="1344" y="222"/>
                  </a:cxn>
                  <a:cxn ang="0">
                    <a:pos x="1326" y="228"/>
                  </a:cxn>
                  <a:cxn ang="0">
                    <a:pos x="1314" y="234"/>
                  </a:cxn>
                  <a:cxn ang="0">
                    <a:pos x="1296" y="240"/>
                  </a:cxn>
                  <a:cxn ang="0">
                    <a:pos x="1278" y="246"/>
                  </a:cxn>
                  <a:cxn ang="0">
                    <a:pos x="1260" y="252"/>
                  </a:cxn>
                  <a:cxn ang="0">
                    <a:pos x="1242" y="258"/>
                  </a:cxn>
                  <a:cxn ang="0">
                    <a:pos x="1224" y="264"/>
                  </a:cxn>
                  <a:cxn ang="0">
                    <a:pos x="1206" y="270"/>
                  </a:cxn>
                  <a:cxn ang="0">
                    <a:pos x="1188" y="276"/>
                  </a:cxn>
                  <a:cxn ang="0">
                    <a:pos x="1170" y="282"/>
                  </a:cxn>
                  <a:cxn ang="0">
                    <a:pos x="1152" y="288"/>
                  </a:cxn>
                  <a:cxn ang="0">
                    <a:pos x="1134" y="294"/>
                  </a:cxn>
                  <a:cxn ang="0">
                    <a:pos x="1110" y="294"/>
                  </a:cxn>
                  <a:cxn ang="0">
                    <a:pos x="1092" y="300"/>
                  </a:cxn>
                  <a:cxn ang="0">
                    <a:pos x="1074" y="306"/>
                  </a:cxn>
                  <a:cxn ang="0">
                    <a:pos x="1050" y="312"/>
                  </a:cxn>
                  <a:cxn ang="0">
                    <a:pos x="1032" y="318"/>
                  </a:cxn>
                  <a:cxn ang="0">
                    <a:pos x="1008" y="318"/>
                  </a:cxn>
                  <a:cxn ang="0">
                    <a:pos x="984" y="324"/>
                  </a:cxn>
                  <a:cxn ang="0">
                    <a:pos x="966" y="330"/>
                  </a:cxn>
                  <a:cxn ang="0">
                    <a:pos x="942" y="336"/>
                  </a:cxn>
                  <a:cxn ang="0">
                    <a:pos x="918" y="336"/>
                  </a:cxn>
                  <a:cxn ang="0">
                    <a:pos x="894" y="342"/>
                  </a:cxn>
                  <a:cxn ang="0">
                    <a:pos x="870" y="348"/>
                  </a:cxn>
                  <a:cxn ang="0">
                    <a:pos x="846" y="348"/>
                  </a:cxn>
                  <a:cxn ang="0">
                    <a:pos x="828" y="354"/>
                  </a:cxn>
                  <a:cxn ang="0">
                    <a:pos x="804" y="360"/>
                  </a:cxn>
                  <a:cxn ang="0">
                    <a:pos x="774" y="360"/>
                  </a:cxn>
                  <a:cxn ang="0">
                    <a:pos x="750" y="366"/>
                  </a:cxn>
                  <a:cxn ang="0">
                    <a:pos x="726" y="366"/>
                  </a:cxn>
                  <a:cxn ang="0">
                    <a:pos x="702" y="372"/>
                  </a:cxn>
                  <a:cxn ang="0">
                    <a:pos x="678" y="372"/>
                  </a:cxn>
                  <a:cxn ang="0">
                    <a:pos x="654" y="378"/>
                  </a:cxn>
                  <a:cxn ang="0">
                    <a:pos x="624" y="378"/>
                  </a:cxn>
                  <a:cxn ang="0">
                    <a:pos x="600" y="384"/>
                  </a:cxn>
                  <a:cxn ang="0">
                    <a:pos x="576" y="384"/>
                  </a:cxn>
                  <a:cxn ang="0">
                    <a:pos x="546" y="390"/>
                  </a:cxn>
                  <a:cxn ang="0">
                    <a:pos x="522" y="390"/>
                  </a:cxn>
                  <a:cxn ang="0">
                    <a:pos x="498" y="390"/>
                  </a:cxn>
                  <a:cxn ang="0">
                    <a:pos x="468" y="396"/>
                  </a:cxn>
                  <a:cxn ang="0">
                    <a:pos x="444" y="396"/>
                  </a:cxn>
                  <a:cxn ang="0">
                    <a:pos x="414" y="396"/>
                  </a:cxn>
                  <a:cxn ang="0">
                    <a:pos x="390" y="402"/>
                  </a:cxn>
                  <a:cxn ang="0">
                    <a:pos x="360" y="402"/>
                  </a:cxn>
                  <a:cxn ang="0">
                    <a:pos x="336" y="402"/>
                  </a:cxn>
                  <a:cxn ang="0">
                    <a:pos x="306" y="402"/>
                  </a:cxn>
                  <a:cxn ang="0">
                    <a:pos x="282" y="408"/>
                  </a:cxn>
                  <a:cxn ang="0">
                    <a:pos x="252" y="408"/>
                  </a:cxn>
                  <a:cxn ang="0">
                    <a:pos x="222" y="408"/>
                  </a:cxn>
                  <a:cxn ang="0">
                    <a:pos x="198" y="408"/>
                  </a:cxn>
                  <a:cxn ang="0">
                    <a:pos x="168" y="408"/>
                  </a:cxn>
                  <a:cxn ang="0">
                    <a:pos x="138" y="408"/>
                  </a:cxn>
                  <a:cxn ang="0">
                    <a:pos x="114" y="414"/>
                  </a:cxn>
                  <a:cxn ang="0">
                    <a:pos x="84" y="414"/>
                  </a:cxn>
                  <a:cxn ang="0">
                    <a:pos x="60" y="414"/>
                  </a:cxn>
                  <a:cxn ang="0">
                    <a:pos x="30" y="414"/>
                  </a:cxn>
                  <a:cxn ang="0">
                    <a:pos x="0" y="414"/>
                  </a:cxn>
                  <a:cxn ang="0">
                    <a:pos x="0" y="0"/>
                  </a:cxn>
                  <a:cxn ang="0">
                    <a:pos x="1386" y="204"/>
                  </a:cxn>
                </a:cxnLst>
                <a:rect l="0" t="0" r="r" b="b"/>
                <a:pathLst>
                  <a:path w="1386" h="414">
                    <a:moveTo>
                      <a:pt x="1386" y="204"/>
                    </a:move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386" y="2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53" name="Group 29"/>
            <p:cNvGrpSpPr>
              <a:grpSpLocks/>
            </p:cNvGrpSpPr>
            <p:nvPr/>
          </p:nvGrpSpPr>
          <p:grpSpPr bwMode="auto">
            <a:xfrm>
              <a:off x="429" y="613"/>
              <a:ext cx="854" cy="605"/>
              <a:chOff x="1488" y="1941"/>
              <a:chExt cx="1386" cy="852"/>
            </a:xfrm>
          </p:grpSpPr>
          <p:sp>
            <p:nvSpPr>
              <p:cNvPr id="154654" name="Freeform 30"/>
              <p:cNvSpPr>
                <a:spLocks/>
              </p:cNvSpPr>
              <p:nvPr/>
            </p:nvSpPr>
            <p:spPr bwMode="auto">
              <a:xfrm>
                <a:off x="1488" y="2145"/>
                <a:ext cx="1386" cy="648"/>
              </a:xfrm>
              <a:custGeom>
                <a:avLst/>
                <a:gdLst/>
                <a:ahLst/>
                <a:cxnLst>
                  <a:cxn ang="0">
                    <a:pos x="1362" y="210"/>
                  </a:cxn>
                  <a:cxn ang="0">
                    <a:pos x="1302" y="210"/>
                  </a:cxn>
                  <a:cxn ang="0">
                    <a:pos x="1248" y="204"/>
                  </a:cxn>
                  <a:cxn ang="0">
                    <a:pos x="1194" y="204"/>
                  </a:cxn>
                  <a:cxn ang="0">
                    <a:pos x="1140" y="204"/>
                  </a:cxn>
                  <a:cxn ang="0">
                    <a:pos x="1080" y="198"/>
                  </a:cxn>
                  <a:cxn ang="0">
                    <a:pos x="1026" y="198"/>
                  </a:cxn>
                  <a:cxn ang="0">
                    <a:pos x="972" y="192"/>
                  </a:cxn>
                  <a:cxn ang="0">
                    <a:pos x="918" y="192"/>
                  </a:cxn>
                  <a:cxn ang="0">
                    <a:pos x="864" y="186"/>
                  </a:cxn>
                  <a:cxn ang="0">
                    <a:pos x="816" y="180"/>
                  </a:cxn>
                  <a:cxn ang="0">
                    <a:pos x="762" y="174"/>
                  </a:cxn>
                  <a:cxn ang="0">
                    <a:pos x="714" y="168"/>
                  </a:cxn>
                  <a:cxn ang="0">
                    <a:pos x="660" y="162"/>
                  </a:cxn>
                  <a:cxn ang="0">
                    <a:pos x="612" y="156"/>
                  </a:cxn>
                  <a:cxn ang="0">
                    <a:pos x="564" y="150"/>
                  </a:cxn>
                  <a:cxn ang="0">
                    <a:pos x="516" y="144"/>
                  </a:cxn>
                  <a:cxn ang="0">
                    <a:pos x="468" y="132"/>
                  </a:cxn>
                  <a:cxn ang="0">
                    <a:pos x="426" y="126"/>
                  </a:cxn>
                  <a:cxn ang="0">
                    <a:pos x="384" y="114"/>
                  </a:cxn>
                  <a:cxn ang="0">
                    <a:pos x="336" y="108"/>
                  </a:cxn>
                  <a:cxn ang="0">
                    <a:pos x="294" y="96"/>
                  </a:cxn>
                  <a:cxn ang="0">
                    <a:pos x="258" y="90"/>
                  </a:cxn>
                  <a:cxn ang="0">
                    <a:pos x="216" y="78"/>
                  </a:cxn>
                  <a:cxn ang="0">
                    <a:pos x="180" y="66"/>
                  </a:cxn>
                  <a:cxn ang="0">
                    <a:pos x="144" y="54"/>
                  </a:cxn>
                  <a:cxn ang="0">
                    <a:pos x="108" y="42"/>
                  </a:cxn>
                  <a:cxn ang="0">
                    <a:pos x="78" y="30"/>
                  </a:cxn>
                  <a:cxn ang="0">
                    <a:pos x="48" y="18"/>
                  </a:cxn>
                  <a:cxn ang="0">
                    <a:pos x="18" y="6"/>
                  </a:cxn>
                  <a:cxn ang="0">
                    <a:pos x="0" y="438"/>
                  </a:cxn>
                  <a:cxn ang="0">
                    <a:pos x="30" y="450"/>
                  </a:cxn>
                  <a:cxn ang="0">
                    <a:pos x="60" y="462"/>
                  </a:cxn>
                  <a:cxn ang="0">
                    <a:pos x="96" y="474"/>
                  </a:cxn>
                  <a:cxn ang="0">
                    <a:pos x="126" y="486"/>
                  </a:cxn>
                  <a:cxn ang="0">
                    <a:pos x="162" y="498"/>
                  </a:cxn>
                  <a:cxn ang="0">
                    <a:pos x="198" y="510"/>
                  </a:cxn>
                  <a:cxn ang="0">
                    <a:pos x="240" y="522"/>
                  </a:cxn>
                  <a:cxn ang="0">
                    <a:pos x="276" y="528"/>
                  </a:cxn>
                  <a:cxn ang="0">
                    <a:pos x="318" y="540"/>
                  </a:cxn>
                  <a:cxn ang="0">
                    <a:pos x="360" y="552"/>
                  </a:cxn>
                  <a:cxn ang="0">
                    <a:pos x="402" y="558"/>
                  </a:cxn>
                  <a:cxn ang="0">
                    <a:pos x="450" y="570"/>
                  </a:cxn>
                  <a:cxn ang="0">
                    <a:pos x="492" y="576"/>
                  </a:cxn>
                  <a:cxn ang="0">
                    <a:pos x="540" y="582"/>
                  </a:cxn>
                  <a:cxn ang="0">
                    <a:pos x="588" y="594"/>
                  </a:cxn>
                  <a:cxn ang="0">
                    <a:pos x="636" y="600"/>
                  </a:cxn>
                  <a:cxn ang="0">
                    <a:pos x="684" y="606"/>
                  </a:cxn>
                  <a:cxn ang="0">
                    <a:pos x="738" y="612"/>
                  </a:cxn>
                  <a:cxn ang="0">
                    <a:pos x="786" y="618"/>
                  </a:cxn>
                  <a:cxn ang="0">
                    <a:pos x="840" y="624"/>
                  </a:cxn>
                  <a:cxn ang="0">
                    <a:pos x="894" y="624"/>
                  </a:cxn>
                  <a:cxn ang="0">
                    <a:pos x="948" y="630"/>
                  </a:cxn>
                  <a:cxn ang="0">
                    <a:pos x="1002" y="636"/>
                  </a:cxn>
                  <a:cxn ang="0">
                    <a:pos x="1056" y="636"/>
                  </a:cxn>
                  <a:cxn ang="0">
                    <a:pos x="1110" y="642"/>
                  </a:cxn>
                  <a:cxn ang="0">
                    <a:pos x="1164" y="642"/>
                  </a:cxn>
                  <a:cxn ang="0">
                    <a:pos x="1218" y="642"/>
                  </a:cxn>
                  <a:cxn ang="0">
                    <a:pos x="1278" y="648"/>
                  </a:cxn>
                  <a:cxn ang="0">
                    <a:pos x="1332" y="648"/>
                  </a:cxn>
                  <a:cxn ang="0">
                    <a:pos x="1386" y="648"/>
                  </a:cxn>
                </a:cxnLst>
                <a:rect l="0" t="0" r="r" b="b"/>
                <a:pathLst>
                  <a:path w="1386" h="648">
                    <a:moveTo>
                      <a:pt x="1386" y="210"/>
                    </a:moveTo>
                    <a:lnTo>
                      <a:pt x="1362" y="210"/>
                    </a:lnTo>
                    <a:lnTo>
                      <a:pt x="1332" y="210"/>
                    </a:lnTo>
                    <a:lnTo>
                      <a:pt x="1302" y="210"/>
                    </a:lnTo>
                    <a:lnTo>
                      <a:pt x="1278" y="210"/>
                    </a:lnTo>
                    <a:lnTo>
                      <a:pt x="1248" y="204"/>
                    </a:lnTo>
                    <a:lnTo>
                      <a:pt x="1218" y="204"/>
                    </a:lnTo>
                    <a:lnTo>
                      <a:pt x="1194" y="204"/>
                    </a:lnTo>
                    <a:lnTo>
                      <a:pt x="1164" y="204"/>
                    </a:lnTo>
                    <a:lnTo>
                      <a:pt x="1140" y="204"/>
                    </a:lnTo>
                    <a:lnTo>
                      <a:pt x="1110" y="204"/>
                    </a:lnTo>
                    <a:lnTo>
                      <a:pt x="1080" y="198"/>
                    </a:lnTo>
                    <a:lnTo>
                      <a:pt x="1056" y="198"/>
                    </a:lnTo>
                    <a:lnTo>
                      <a:pt x="1026" y="198"/>
                    </a:lnTo>
                    <a:lnTo>
                      <a:pt x="1002" y="198"/>
                    </a:lnTo>
                    <a:lnTo>
                      <a:pt x="972" y="192"/>
                    </a:lnTo>
                    <a:lnTo>
                      <a:pt x="948" y="192"/>
                    </a:lnTo>
                    <a:lnTo>
                      <a:pt x="918" y="192"/>
                    </a:lnTo>
                    <a:lnTo>
                      <a:pt x="894" y="186"/>
                    </a:lnTo>
                    <a:lnTo>
                      <a:pt x="864" y="186"/>
                    </a:lnTo>
                    <a:lnTo>
                      <a:pt x="840" y="186"/>
                    </a:lnTo>
                    <a:lnTo>
                      <a:pt x="816" y="180"/>
                    </a:lnTo>
                    <a:lnTo>
                      <a:pt x="786" y="180"/>
                    </a:lnTo>
                    <a:lnTo>
                      <a:pt x="762" y="174"/>
                    </a:lnTo>
                    <a:lnTo>
                      <a:pt x="738" y="174"/>
                    </a:lnTo>
                    <a:lnTo>
                      <a:pt x="714" y="168"/>
                    </a:lnTo>
                    <a:lnTo>
                      <a:pt x="684" y="168"/>
                    </a:lnTo>
                    <a:lnTo>
                      <a:pt x="660" y="162"/>
                    </a:lnTo>
                    <a:lnTo>
                      <a:pt x="636" y="162"/>
                    </a:lnTo>
                    <a:lnTo>
                      <a:pt x="612" y="156"/>
                    </a:lnTo>
                    <a:lnTo>
                      <a:pt x="588" y="156"/>
                    </a:lnTo>
                    <a:lnTo>
                      <a:pt x="564" y="150"/>
                    </a:lnTo>
                    <a:lnTo>
                      <a:pt x="540" y="144"/>
                    </a:lnTo>
                    <a:lnTo>
                      <a:pt x="516" y="144"/>
                    </a:lnTo>
                    <a:lnTo>
                      <a:pt x="492" y="138"/>
                    </a:lnTo>
                    <a:lnTo>
                      <a:pt x="468" y="132"/>
                    </a:lnTo>
                    <a:lnTo>
                      <a:pt x="450" y="132"/>
                    </a:lnTo>
                    <a:lnTo>
                      <a:pt x="426" y="126"/>
                    </a:lnTo>
                    <a:lnTo>
                      <a:pt x="402" y="120"/>
                    </a:lnTo>
                    <a:lnTo>
                      <a:pt x="384" y="114"/>
                    </a:lnTo>
                    <a:lnTo>
                      <a:pt x="360" y="114"/>
                    </a:lnTo>
                    <a:lnTo>
                      <a:pt x="336" y="108"/>
                    </a:lnTo>
                    <a:lnTo>
                      <a:pt x="318" y="102"/>
                    </a:lnTo>
                    <a:lnTo>
                      <a:pt x="294" y="96"/>
                    </a:lnTo>
                    <a:lnTo>
                      <a:pt x="276" y="90"/>
                    </a:lnTo>
                    <a:lnTo>
                      <a:pt x="258" y="90"/>
                    </a:lnTo>
                    <a:lnTo>
                      <a:pt x="240" y="84"/>
                    </a:lnTo>
                    <a:lnTo>
                      <a:pt x="216" y="78"/>
                    </a:lnTo>
                    <a:lnTo>
                      <a:pt x="198" y="72"/>
                    </a:lnTo>
                    <a:lnTo>
                      <a:pt x="180" y="66"/>
                    </a:lnTo>
                    <a:lnTo>
                      <a:pt x="162" y="60"/>
                    </a:lnTo>
                    <a:lnTo>
                      <a:pt x="144" y="54"/>
                    </a:lnTo>
                    <a:lnTo>
                      <a:pt x="126" y="48"/>
                    </a:lnTo>
                    <a:lnTo>
                      <a:pt x="108" y="42"/>
                    </a:lnTo>
                    <a:lnTo>
                      <a:pt x="96" y="36"/>
                    </a:lnTo>
                    <a:lnTo>
                      <a:pt x="78" y="30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30" y="12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18" y="444"/>
                    </a:lnTo>
                    <a:lnTo>
                      <a:pt x="30" y="450"/>
                    </a:lnTo>
                    <a:lnTo>
                      <a:pt x="48" y="456"/>
                    </a:lnTo>
                    <a:lnTo>
                      <a:pt x="60" y="462"/>
                    </a:lnTo>
                    <a:lnTo>
                      <a:pt x="78" y="468"/>
                    </a:lnTo>
                    <a:lnTo>
                      <a:pt x="96" y="474"/>
                    </a:lnTo>
                    <a:lnTo>
                      <a:pt x="108" y="480"/>
                    </a:lnTo>
                    <a:lnTo>
                      <a:pt x="126" y="486"/>
                    </a:lnTo>
                    <a:lnTo>
                      <a:pt x="144" y="492"/>
                    </a:lnTo>
                    <a:lnTo>
                      <a:pt x="162" y="498"/>
                    </a:lnTo>
                    <a:lnTo>
                      <a:pt x="180" y="504"/>
                    </a:lnTo>
                    <a:lnTo>
                      <a:pt x="198" y="510"/>
                    </a:lnTo>
                    <a:lnTo>
                      <a:pt x="216" y="516"/>
                    </a:lnTo>
                    <a:lnTo>
                      <a:pt x="240" y="522"/>
                    </a:lnTo>
                    <a:lnTo>
                      <a:pt x="258" y="528"/>
                    </a:lnTo>
                    <a:lnTo>
                      <a:pt x="276" y="528"/>
                    </a:lnTo>
                    <a:lnTo>
                      <a:pt x="294" y="534"/>
                    </a:lnTo>
                    <a:lnTo>
                      <a:pt x="318" y="540"/>
                    </a:lnTo>
                    <a:lnTo>
                      <a:pt x="336" y="546"/>
                    </a:lnTo>
                    <a:lnTo>
                      <a:pt x="360" y="552"/>
                    </a:lnTo>
                    <a:lnTo>
                      <a:pt x="384" y="552"/>
                    </a:lnTo>
                    <a:lnTo>
                      <a:pt x="402" y="558"/>
                    </a:lnTo>
                    <a:lnTo>
                      <a:pt x="426" y="564"/>
                    </a:lnTo>
                    <a:lnTo>
                      <a:pt x="450" y="570"/>
                    </a:lnTo>
                    <a:lnTo>
                      <a:pt x="468" y="570"/>
                    </a:lnTo>
                    <a:lnTo>
                      <a:pt x="492" y="576"/>
                    </a:lnTo>
                    <a:lnTo>
                      <a:pt x="516" y="582"/>
                    </a:lnTo>
                    <a:lnTo>
                      <a:pt x="540" y="582"/>
                    </a:lnTo>
                    <a:lnTo>
                      <a:pt x="564" y="588"/>
                    </a:lnTo>
                    <a:lnTo>
                      <a:pt x="588" y="594"/>
                    </a:lnTo>
                    <a:lnTo>
                      <a:pt x="612" y="594"/>
                    </a:lnTo>
                    <a:lnTo>
                      <a:pt x="636" y="600"/>
                    </a:lnTo>
                    <a:lnTo>
                      <a:pt x="660" y="600"/>
                    </a:lnTo>
                    <a:lnTo>
                      <a:pt x="684" y="606"/>
                    </a:lnTo>
                    <a:lnTo>
                      <a:pt x="714" y="606"/>
                    </a:lnTo>
                    <a:lnTo>
                      <a:pt x="738" y="612"/>
                    </a:lnTo>
                    <a:lnTo>
                      <a:pt x="762" y="612"/>
                    </a:lnTo>
                    <a:lnTo>
                      <a:pt x="786" y="618"/>
                    </a:lnTo>
                    <a:lnTo>
                      <a:pt x="816" y="618"/>
                    </a:lnTo>
                    <a:lnTo>
                      <a:pt x="840" y="624"/>
                    </a:lnTo>
                    <a:lnTo>
                      <a:pt x="864" y="624"/>
                    </a:lnTo>
                    <a:lnTo>
                      <a:pt x="894" y="624"/>
                    </a:lnTo>
                    <a:lnTo>
                      <a:pt x="918" y="630"/>
                    </a:lnTo>
                    <a:lnTo>
                      <a:pt x="948" y="630"/>
                    </a:lnTo>
                    <a:lnTo>
                      <a:pt x="972" y="630"/>
                    </a:lnTo>
                    <a:lnTo>
                      <a:pt x="1002" y="636"/>
                    </a:lnTo>
                    <a:lnTo>
                      <a:pt x="1026" y="636"/>
                    </a:lnTo>
                    <a:lnTo>
                      <a:pt x="1056" y="636"/>
                    </a:lnTo>
                    <a:lnTo>
                      <a:pt x="1080" y="636"/>
                    </a:lnTo>
                    <a:lnTo>
                      <a:pt x="1110" y="642"/>
                    </a:lnTo>
                    <a:lnTo>
                      <a:pt x="1140" y="642"/>
                    </a:lnTo>
                    <a:lnTo>
                      <a:pt x="1164" y="642"/>
                    </a:lnTo>
                    <a:lnTo>
                      <a:pt x="1194" y="642"/>
                    </a:lnTo>
                    <a:lnTo>
                      <a:pt x="1218" y="642"/>
                    </a:lnTo>
                    <a:lnTo>
                      <a:pt x="1248" y="642"/>
                    </a:lnTo>
                    <a:lnTo>
                      <a:pt x="1278" y="648"/>
                    </a:lnTo>
                    <a:lnTo>
                      <a:pt x="1302" y="648"/>
                    </a:lnTo>
                    <a:lnTo>
                      <a:pt x="1332" y="648"/>
                    </a:lnTo>
                    <a:lnTo>
                      <a:pt x="1362" y="648"/>
                    </a:lnTo>
                    <a:lnTo>
                      <a:pt x="1386" y="648"/>
                    </a:lnTo>
                    <a:lnTo>
                      <a:pt x="1386" y="21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55" name="Freeform 31"/>
              <p:cNvSpPr>
                <a:spLocks/>
              </p:cNvSpPr>
              <p:nvPr/>
            </p:nvSpPr>
            <p:spPr bwMode="auto">
              <a:xfrm>
                <a:off x="1488" y="1941"/>
                <a:ext cx="1386" cy="414"/>
              </a:xfrm>
              <a:custGeom>
                <a:avLst/>
                <a:gdLst/>
                <a:ahLst/>
                <a:cxnLst>
                  <a:cxn ang="0">
                    <a:pos x="1386" y="414"/>
                  </a:cxn>
                  <a:cxn ang="0">
                    <a:pos x="1362" y="414"/>
                  </a:cxn>
                  <a:cxn ang="0">
                    <a:pos x="1332" y="414"/>
                  </a:cxn>
                  <a:cxn ang="0">
                    <a:pos x="1302" y="414"/>
                  </a:cxn>
                  <a:cxn ang="0">
                    <a:pos x="1278" y="414"/>
                  </a:cxn>
                  <a:cxn ang="0">
                    <a:pos x="1248" y="408"/>
                  </a:cxn>
                  <a:cxn ang="0">
                    <a:pos x="1218" y="408"/>
                  </a:cxn>
                  <a:cxn ang="0">
                    <a:pos x="1194" y="408"/>
                  </a:cxn>
                  <a:cxn ang="0">
                    <a:pos x="1164" y="408"/>
                  </a:cxn>
                  <a:cxn ang="0">
                    <a:pos x="1140" y="408"/>
                  </a:cxn>
                  <a:cxn ang="0">
                    <a:pos x="1110" y="408"/>
                  </a:cxn>
                  <a:cxn ang="0">
                    <a:pos x="1080" y="402"/>
                  </a:cxn>
                  <a:cxn ang="0">
                    <a:pos x="1056" y="402"/>
                  </a:cxn>
                  <a:cxn ang="0">
                    <a:pos x="1026" y="402"/>
                  </a:cxn>
                  <a:cxn ang="0">
                    <a:pos x="1002" y="402"/>
                  </a:cxn>
                  <a:cxn ang="0">
                    <a:pos x="972" y="396"/>
                  </a:cxn>
                  <a:cxn ang="0">
                    <a:pos x="948" y="396"/>
                  </a:cxn>
                  <a:cxn ang="0">
                    <a:pos x="918" y="396"/>
                  </a:cxn>
                  <a:cxn ang="0">
                    <a:pos x="894" y="390"/>
                  </a:cxn>
                  <a:cxn ang="0">
                    <a:pos x="864" y="390"/>
                  </a:cxn>
                  <a:cxn ang="0">
                    <a:pos x="840" y="390"/>
                  </a:cxn>
                  <a:cxn ang="0">
                    <a:pos x="816" y="384"/>
                  </a:cxn>
                  <a:cxn ang="0">
                    <a:pos x="786" y="384"/>
                  </a:cxn>
                  <a:cxn ang="0">
                    <a:pos x="762" y="378"/>
                  </a:cxn>
                  <a:cxn ang="0">
                    <a:pos x="738" y="378"/>
                  </a:cxn>
                  <a:cxn ang="0">
                    <a:pos x="714" y="372"/>
                  </a:cxn>
                  <a:cxn ang="0">
                    <a:pos x="684" y="372"/>
                  </a:cxn>
                  <a:cxn ang="0">
                    <a:pos x="660" y="366"/>
                  </a:cxn>
                  <a:cxn ang="0">
                    <a:pos x="636" y="366"/>
                  </a:cxn>
                  <a:cxn ang="0">
                    <a:pos x="612" y="360"/>
                  </a:cxn>
                  <a:cxn ang="0">
                    <a:pos x="588" y="360"/>
                  </a:cxn>
                  <a:cxn ang="0">
                    <a:pos x="564" y="354"/>
                  </a:cxn>
                  <a:cxn ang="0">
                    <a:pos x="540" y="348"/>
                  </a:cxn>
                  <a:cxn ang="0">
                    <a:pos x="516" y="348"/>
                  </a:cxn>
                  <a:cxn ang="0">
                    <a:pos x="492" y="342"/>
                  </a:cxn>
                  <a:cxn ang="0">
                    <a:pos x="468" y="336"/>
                  </a:cxn>
                  <a:cxn ang="0">
                    <a:pos x="450" y="336"/>
                  </a:cxn>
                  <a:cxn ang="0">
                    <a:pos x="426" y="330"/>
                  </a:cxn>
                  <a:cxn ang="0">
                    <a:pos x="402" y="324"/>
                  </a:cxn>
                  <a:cxn ang="0">
                    <a:pos x="384" y="318"/>
                  </a:cxn>
                  <a:cxn ang="0">
                    <a:pos x="360" y="318"/>
                  </a:cxn>
                  <a:cxn ang="0">
                    <a:pos x="336" y="312"/>
                  </a:cxn>
                  <a:cxn ang="0">
                    <a:pos x="318" y="306"/>
                  </a:cxn>
                  <a:cxn ang="0">
                    <a:pos x="294" y="300"/>
                  </a:cxn>
                  <a:cxn ang="0">
                    <a:pos x="276" y="294"/>
                  </a:cxn>
                  <a:cxn ang="0">
                    <a:pos x="258" y="294"/>
                  </a:cxn>
                  <a:cxn ang="0">
                    <a:pos x="240" y="288"/>
                  </a:cxn>
                  <a:cxn ang="0">
                    <a:pos x="216" y="282"/>
                  </a:cxn>
                  <a:cxn ang="0">
                    <a:pos x="198" y="276"/>
                  </a:cxn>
                  <a:cxn ang="0">
                    <a:pos x="180" y="270"/>
                  </a:cxn>
                  <a:cxn ang="0">
                    <a:pos x="162" y="264"/>
                  </a:cxn>
                  <a:cxn ang="0">
                    <a:pos x="144" y="258"/>
                  </a:cxn>
                  <a:cxn ang="0">
                    <a:pos x="126" y="252"/>
                  </a:cxn>
                  <a:cxn ang="0">
                    <a:pos x="108" y="246"/>
                  </a:cxn>
                  <a:cxn ang="0">
                    <a:pos x="96" y="240"/>
                  </a:cxn>
                  <a:cxn ang="0">
                    <a:pos x="78" y="234"/>
                  </a:cxn>
                  <a:cxn ang="0">
                    <a:pos x="60" y="228"/>
                  </a:cxn>
                  <a:cxn ang="0">
                    <a:pos x="48" y="222"/>
                  </a:cxn>
                  <a:cxn ang="0">
                    <a:pos x="30" y="216"/>
                  </a:cxn>
                  <a:cxn ang="0">
                    <a:pos x="18" y="210"/>
                  </a:cxn>
                  <a:cxn ang="0">
                    <a:pos x="0" y="204"/>
                  </a:cxn>
                  <a:cxn ang="0">
                    <a:pos x="1386" y="0"/>
                  </a:cxn>
                  <a:cxn ang="0">
                    <a:pos x="1386" y="414"/>
                  </a:cxn>
                </a:cxnLst>
                <a:rect l="0" t="0" r="r" b="b"/>
                <a:pathLst>
                  <a:path w="1386" h="414">
                    <a:moveTo>
                      <a:pt x="1386" y="414"/>
                    </a:moveTo>
                    <a:lnTo>
                      <a:pt x="1362" y="414"/>
                    </a:lnTo>
                    <a:lnTo>
                      <a:pt x="1332" y="414"/>
                    </a:lnTo>
                    <a:lnTo>
                      <a:pt x="1302" y="414"/>
                    </a:lnTo>
                    <a:lnTo>
                      <a:pt x="1278" y="414"/>
                    </a:lnTo>
                    <a:lnTo>
                      <a:pt x="1248" y="408"/>
                    </a:lnTo>
                    <a:lnTo>
                      <a:pt x="1218" y="408"/>
                    </a:lnTo>
                    <a:lnTo>
                      <a:pt x="1194" y="408"/>
                    </a:lnTo>
                    <a:lnTo>
                      <a:pt x="1164" y="408"/>
                    </a:lnTo>
                    <a:lnTo>
                      <a:pt x="1140" y="408"/>
                    </a:lnTo>
                    <a:lnTo>
                      <a:pt x="1110" y="408"/>
                    </a:lnTo>
                    <a:lnTo>
                      <a:pt x="1080" y="402"/>
                    </a:lnTo>
                    <a:lnTo>
                      <a:pt x="1056" y="402"/>
                    </a:lnTo>
                    <a:lnTo>
                      <a:pt x="1026" y="402"/>
                    </a:lnTo>
                    <a:lnTo>
                      <a:pt x="1002" y="402"/>
                    </a:lnTo>
                    <a:lnTo>
                      <a:pt x="972" y="396"/>
                    </a:lnTo>
                    <a:lnTo>
                      <a:pt x="948" y="396"/>
                    </a:lnTo>
                    <a:lnTo>
                      <a:pt x="918" y="396"/>
                    </a:lnTo>
                    <a:lnTo>
                      <a:pt x="894" y="390"/>
                    </a:lnTo>
                    <a:lnTo>
                      <a:pt x="864" y="390"/>
                    </a:lnTo>
                    <a:lnTo>
                      <a:pt x="840" y="390"/>
                    </a:lnTo>
                    <a:lnTo>
                      <a:pt x="816" y="384"/>
                    </a:lnTo>
                    <a:lnTo>
                      <a:pt x="786" y="384"/>
                    </a:lnTo>
                    <a:lnTo>
                      <a:pt x="762" y="378"/>
                    </a:lnTo>
                    <a:lnTo>
                      <a:pt x="738" y="378"/>
                    </a:lnTo>
                    <a:lnTo>
                      <a:pt x="714" y="372"/>
                    </a:lnTo>
                    <a:lnTo>
                      <a:pt x="684" y="372"/>
                    </a:lnTo>
                    <a:lnTo>
                      <a:pt x="660" y="366"/>
                    </a:lnTo>
                    <a:lnTo>
                      <a:pt x="636" y="366"/>
                    </a:lnTo>
                    <a:lnTo>
                      <a:pt x="612" y="360"/>
                    </a:lnTo>
                    <a:lnTo>
                      <a:pt x="588" y="360"/>
                    </a:lnTo>
                    <a:lnTo>
                      <a:pt x="564" y="354"/>
                    </a:lnTo>
                    <a:lnTo>
                      <a:pt x="540" y="348"/>
                    </a:lnTo>
                    <a:lnTo>
                      <a:pt x="516" y="348"/>
                    </a:lnTo>
                    <a:lnTo>
                      <a:pt x="492" y="342"/>
                    </a:lnTo>
                    <a:lnTo>
                      <a:pt x="468" y="336"/>
                    </a:lnTo>
                    <a:lnTo>
                      <a:pt x="450" y="336"/>
                    </a:lnTo>
                    <a:lnTo>
                      <a:pt x="426" y="330"/>
                    </a:lnTo>
                    <a:lnTo>
                      <a:pt x="402" y="324"/>
                    </a:lnTo>
                    <a:lnTo>
                      <a:pt x="384" y="318"/>
                    </a:lnTo>
                    <a:lnTo>
                      <a:pt x="360" y="318"/>
                    </a:lnTo>
                    <a:lnTo>
                      <a:pt x="336" y="312"/>
                    </a:lnTo>
                    <a:lnTo>
                      <a:pt x="318" y="306"/>
                    </a:lnTo>
                    <a:lnTo>
                      <a:pt x="294" y="300"/>
                    </a:lnTo>
                    <a:lnTo>
                      <a:pt x="276" y="294"/>
                    </a:lnTo>
                    <a:lnTo>
                      <a:pt x="258" y="294"/>
                    </a:lnTo>
                    <a:lnTo>
                      <a:pt x="240" y="288"/>
                    </a:lnTo>
                    <a:lnTo>
                      <a:pt x="216" y="282"/>
                    </a:lnTo>
                    <a:lnTo>
                      <a:pt x="198" y="276"/>
                    </a:lnTo>
                    <a:lnTo>
                      <a:pt x="180" y="270"/>
                    </a:lnTo>
                    <a:lnTo>
                      <a:pt x="162" y="264"/>
                    </a:lnTo>
                    <a:lnTo>
                      <a:pt x="144" y="258"/>
                    </a:lnTo>
                    <a:lnTo>
                      <a:pt x="126" y="252"/>
                    </a:lnTo>
                    <a:lnTo>
                      <a:pt x="108" y="246"/>
                    </a:lnTo>
                    <a:lnTo>
                      <a:pt x="96" y="240"/>
                    </a:lnTo>
                    <a:lnTo>
                      <a:pt x="78" y="234"/>
                    </a:lnTo>
                    <a:lnTo>
                      <a:pt x="60" y="228"/>
                    </a:lnTo>
                    <a:lnTo>
                      <a:pt x="48" y="222"/>
                    </a:lnTo>
                    <a:lnTo>
                      <a:pt x="30" y="216"/>
                    </a:lnTo>
                    <a:lnTo>
                      <a:pt x="18" y="210"/>
                    </a:lnTo>
                    <a:lnTo>
                      <a:pt x="0" y="204"/>
                    </a:lnTo>
                    <a:lnTo>
                      <a:pt x="1386" y="0"/>
                    </a:lnTo>
                    <a:lnTo>
                      <a:pt x="138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56" name="Group 32"/>
          <p:cNvGrpSpPr>
            <a:grpSpLocks/>
          </p:cNvGrpSpPr>
          <p:nvPr/>
        </p:nvGrpSpPr>
        <p:grpSpPr bwMode="auto">
          <a:xfrm>
            <a:off x="1955800" y="2560638"/>
            <a:ext cx="1150938" cy="952500"/>
            <a:chOff x="3249" y="516"/>
            <a:chExt cx="1134" cy="852"/>
          </a:xfrm>
        </p:grpSpPr>
        <p:sp>
          <p:nvSpPr>
            <p:cNvPr id="154657" name="Freeform 33"/>
            <p:cNvSpPr>
              <a:spLocks/>
            </p:cNvSpPr>
            <p:nvPr/>
          </p:nvSpPr>
          <p:spPr bwMode="auto">
            <a:xfrm>
              <a:off x="3249" y="636"/>
              <a:ext cx="1128" cy="732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1128" y="0"/>
                </a:cxn>
                <a:cxn ang="0">
                  <a:pos x="1128" y="438"/>
                </a:cxn>
                <a:cxn ang="0">
                  <a:pos x="0" y="732"/>
                </a:cxn>
                <a:cxn ang="0">
                  <a:pos x="0" y="294"/>
                </a:cxn>
              </a:cxnLst>
              <a:rect l="0" t="0" r="r" b="b"/>
              <a:pathLst>
                <a:path w="1128" h="732">
                  <a:moveTo>
                    <a:pt x="0" y="294"/>
                  </a:moveTo>
                  <a:lnTo>
                    <a:pt x="1128" y="0"/>
                  </a:lnTo>
                  <a:lnTo>
                    <a:pt x="1128" y="438"/>
                  </a:lnTo>
                  <a:lnTo>
                    <a:pt x="0" y="732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58" name="Freeform 34"/>
            <p:cNvSpPr>
              <a:spLocks/>
            </p:cNvSpPr>
            <p:nvPr/>
          </p:nvSpPr>
          <p:spPr bwMode="auto">
            <a:xfrm>
              <a:off x="3249" y="516"/>
              <a:ext cx="1134" cy="4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0"/>
                </a:cxn>
                <a:cxn ang="0">
                  <a:pos x="60" y="0"/>
                </a:cxn>
                <a:cxn ang="0">
                  <a:pos x="84" y="0"/>
                </a:cxn>
                <a:cxn ang="0">
                  <a:pos x="114" y="0"/>
                </a:cxn>
                <a:cxn ang="0">
                  <a:pos x="138" y="0"/>
                </a:cxn>
                <a:cxn ang="0">
                  <a:pos x="168" y="0"/>
                </a:cxn>
                <a:cxn ang="0">
                  <a:pos x="198" y="0"/>
                </a:cxn>
                <a:cxn ang="0">
                  <a:pos x="222" y="0"/>
                </a:cxn>
                <a:cxn ang="0">
                  <a:pos x="252" y="6"/>
                </a:cxn>
                <a:cxn ang="0">
                  <a:pos x="282" y="6"/>
                </a:cxn>
                <a:cxn ang="0">
                  <a:pos x="306" y="6"/>
                </a:cxn>
                <a:cxn ang="0">
                  <a:pos x="336" y="6"/>
                </a:cxn>
                <a:cxn ang="0">
                  <a:pos x="360" y="12"/>
                </a:cxn>
                <a:cxn ang="0">
                  <a:pos x="390" y="12"/>
                </a:cxn>
                <a:cxn ang="0">
                  <a:pos x="414" y="12"/>
                </a:cxn>
                <a:cxn ang="0">
                  <a:pos x="444" y="12"/>
                </a:cxn>
                <a:cxn ang="0">
                  <a:pos x="468" y="18"/>
                </a:cxn>
                <a:cxn ang="0">
                  <a:pos x="498" y="18"/>
                </a:cxn>
                <a:cxn ang="0">
                  <a:pos x="522" y="24"/>
                </a:cxn>
                <a:cxn ang="0">
                  <a:pos x="546" y="24"/>
                </a:cxn>
                <a:cxn ang="0">
                  <a:pos x="576" y="24"/>
                </a:cxn>
                <a:cxn ang="0">
                  <a:pos x="600" y="30"/>
                </a:cxn>
                <a:cxn ang="0">
                  <a:pos x="624" y="30"/>
                </a:cxn>
                <a:cxn ang="0">
                  <a:pos x="654" y="36"/>
                </a:cxn>
                <a:cxn ang="0">
                  <a:pos x="678" y="36"/>
                </a:cxn>
                <a:cxn ang="0">
                  <a:pos x="702" y="42"/>
                </a:cxn>
                <a:cxn ang="0">
                  <a:pos x="726" y="42"/>
                </a:cxn>
                <a:cxn ang="0">
                  <a:pos x="750" y="48"/>
                </a:cxn>
                <a:cxn ang="0">
                  <a:pos x="774" y="48"/>
                </a:cxn>
                <a:cxn ang="0">
                  <a:pos x="804" y="54"/>
                </a:cxn>
                <a:cxn ang="0">
                  <a:pos x="828" y="60"/>
                </a:cxn>
                <a:cxn ang="0">
                  <a:pos x="846" y="60"/>
                </a:cxn>
                <a:cxn ang="0">
                  <a:pos x="870" y="66"/>
                </a:cxn>
                <a:cxn ang="0">
                  <a:pos x="894" y="72"/>
                </a:cxn>
                <a:cxn ang="0">
                  <a:pos x="918" y="72"/>
                </a:cxn>
                <a:cxn ang="0">
                  <a:pos x="942" y="78"/>
                </a:cxn>
                <a:cxn ang="0">
                  <a:pos x="966" y="84"/>
                </a:cxn>
                <a:cxn ang="0">
                  <a:pos x="984" y="84"/>
                </a:cxn>
                <a:cxn ang="0">
                  <a:pos x="1008" y="90"/>
                </a:cxn>
                <a:cxn ang="0">
                  <a:pos x="1032" y="96"/>
                </a:cxn>
                <a:cxn ang="0">
                  <a:pos x="1050" y="102"/>
                </a:cxn>
                <a:cxn ang="0">
                  <a:pos x="1074" y="102"/>
                </a:cxn>
                <a:cxn ang="0">
                  <a:pos x="1092" y="108"/>
                </a:cxn>
                <a:cxn ang="0">
                  <a:pos x="1110" y="114"/>
                </a:cxn>
                <a:cxn ang="0">
                  <a:pos x="1134" y="120"/>
                </a:cxn>
                <a:cxn ang="0">
                  <a:pos x="0" y="414"/>
                </a:cxn>
                <a:cxn ang="0">
                  <a:pos x="0" y="0"/>
                </a:cxn>
              </a:cxnLst>
              <a:rect l="0" t="0" r="r" b="b"/>
              <a:pathLst>
                <a:path w="1134" h="414">
                  <a:moveTo>
                    <a:pt x="0" y="0"/>
                  </a:moveTo>
                  <a:lnTo>
                    <a:pt x="30" y="0"/>
                  </a:lnTo>
                  <a:lnTo>
                    <a:pt x="60" y="0"/>
                  </a:lnTo>
                  <a:lnTo>
                    <a:pt x="84" y="0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168" y="0"/>
                  </a:lnTo>
                  <a:lnTo>
                    <a:pt x="198" y="0"/>
                  </a:lnTo>
                  <a:lnTo>
                    <a:pt x="222" y="0"/>
                  </a:lnTo>
                  <a:lnTo>
                    <a:pt x="252" y="6"/>
                  </a:lnTo>
                  <a:lnTo>
                    <a:pt x="282" y="6"/>
                  </a:lnTo>
                  <a:lnTo>
                    <a:pt x="306" y="6"/>
                  </a:lnTo>
                  <a:lnTo>
                    <a:pt x="336" y="6"/>
                  </a:lnTo>
                  <a:lnTo>
                    <a:pt x="360" y="12"/>
                  </a:lnTo>
                  <a:lnTo>
                    <a:pt x="390" y="12"/>
                  </a:lnTo>
                  <a:lnTo>
                    <a:pt x="414" y="12"/>
                  </a:lnTo>
                  <a:lnTo>
                    <a:pt x="444" y="12"/>
                  </a:lnTo>
                  <a:lnTo>
                    <a:pt x="468" y="18"/>
                  </a:lnTo>
                  <a:lnTo>
                    <a:pt x="498" y="18"/>
                  </a:lnTo>
                  <a:lnTo>
                    <a:pt x="522" y="24"/>
                  </a:lnTo>
                  <a:lnTo>
                    <a:pt x="546" y="24"/>
                  </a:lnTo>
                  <a:lnTo>
                    <a:pt x="576" y="24"/>
                  </a:lnTo>
                  <a:lnTo>
                    <a:pt x="600" y="30"/>
                  </a:lnTo>
                  <a:lnTo>
                    <a:pt x="624" y="30"/>
                  </a:lnTo>
                  <a:lnTo>
                    <a:pt x="654" y="36"/>
                  </a:lnTo>
                  <a:lnTo>
                    <a:pt x="678" y="36"/>
                  </a:lnTo>
                  <a:lnTo>
                    <a:pt x="702" y="42"/>
                  </a:lnTo>
                  <a:lnTo>
                    <a:pt x="726" y="42"/>
                  </a:lnTo>
                  <a:lnTo>
                    <a:pt x="750" y="48"/>
                  </a:lnTo>
                  <a:lnTo>
                    <a:pt x="774" y="48"/>
                  </a:lnTo>
                  <a:lnTo>
                    <a:pt x="804" y="54"/>
                  </a:lnTo>
                  <a:lnTo>
                    <a:pt x="828" y="60"/>
                  </a:lnTo>
                  <a:lnTo>
                    <a:pt x="846" y="60"/>
                  </a:lnTo>
                  <a:lnTo>
                    <a:pt x="870" y="66"/>
                  </a:lnTo>
                  <a:lnTo>
                    <a:pt x="894" y="72"/>
                  </a:lnTo>
                  <a:lnTo>
                    <a:pt x="918" y="72"/>
                  </a:lnTo>
                  <a:lnTo>
                    <a:pt x="942" y="78"/>
                  </a:lnTo>
                  <a:lnTo>
                    <a:pt x="966" y="84"/>
                  </a:lnTo>
                  <a:lnTo>
                    <a:pt x="984" y="84"/>
                  </a:lnTo>
                  <a:lnTo>
                    <a:pt x="1008" y="90"/>
                  </a:lnTo>
                  <a:lnTo>
                    <a:pt x="1032" y="96"/>
                  </a:lnTo>
                  <a:lnTo>
                    <a:pt x="1050" y="102"/>
                  </a:lnTo>
                  <a:lnTo>
                    <a:pt x="1074" y="102"/>
                  </a:lnTo>
                  <a:lnTo>
                    <a:pt x="1092" y="108"/>
                  </a:lnTo>
                  <a:lnTo>
                    <a:pt x="1110" y="114"/>
                  </a:lnTo>
                  <a:lnTo>
                    <a:pt x="1134" y="120"/>
                  </a:ln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59" name="Group 35"/>
          <p:cNvGrpSpPr>
            <a:grpSpLocks/>
          </p:cNvGrpSpPr>
          <p:nvPr/>
        </p:nvGrpSpPr>
        <p:grpSpPr bwMode="auto">
          <a:xfrm>
            <a:off x="808038" y="2560638"/>
            <a:ext cx="1147762" cy="952500"/>
            <a:chOff x="1746" y="1527"/>
            <a:chExt cx="1128" cy="852"/>
          </a:xfrm>
        </p:grpSpPr>
        <p:sp>
          <p:nvSpPr>
            <p:cNvPr id="154660" name="Freeform 36"/>
            <p:cNvSpPr>
              <a:spLocks/>
            </p:cNvSpPr>
            <p:nvPr/>
          </p:nvSpPr>
          <p:spPr bwMode="auto">
            <a:xfrm>
              <a:off x="1746" y="1647"/>
              <a:ext cx="1128" cy="732"/>
            </a:xfrm>
            <a:custGeom>
              <a:avLst/>
              <a:gdLst/>
              <a:ahLst/>
              <a:cxnLst>
                <a:cxn ang="0">
                  <a:pos x="1128" y="294"/>
                </a:cxn>
                <a:cxn ang="0">
                  <a:pos x="0" y="0"/>
                </a:cxn>
                <a:cxn ang="0">
                  <a:pos x="0" y="438"/>
                </a:cxn>
                <a:cxn ang="0">
                  <a:pos x="1128" y="732"/>
                </a:cxn>
                <a:cxn ang="0">
                  <a:pos x="1128" y="294"/>
                </a:cxn>
              </a:cxnLst>
              <a:rect l="0" t="0" r="r" b="b"/>
              <a:pathLst>
                <a:path w="1128" h="732">
                  <a:moveTo>
                    <a:pt x="1128" y="294"/>
                  </a:moveTo>
                  <a:lnTo>
                    <a:pt x="0" y="0"/>
                  </a:lnTo>
                  <a:lnTo>
                    <a:pt x="0" y="438"/>
                  </a:lnTo>
                  <a:lnTo>
                    <a:pt x="1128" y="732"/>
                  </a:lnTo>
                  <a:lnTo>
                    <a:pt x="112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1" name="Freeform 37"/>
            <p:cNvSpPr>
              <a:spLocks/>
            </p:cNvSpPr>
            <p:nvPr/>
          </p:nvSpPr>
          <p:spPr bwMode="auto">
            <a:xfrm>
              <a:off x="1746" y="1527"/>
              <a:ext cx="1128" cy="414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8" y="114"/>
                </a:cxn>
                <a:cxn ang="0">
                  <a:pos x="36" y="108"/>
                </a:cxn>
                <a:cxn ang="0">
                  <a:pos x="60" y="102"/>
                </a:cxn>
                <a:cxn ang="0">
                  <a:pos x="78" y="102"/>
                </a:cxn>
                <a:cxn ang="0">
                  <a:pos x="102" y="96"/>
                </a:cxn>
                <a:cxn ang="0">
                  <a:pos x="126" y="90"/>
                </a:cxn>
                <a:cxn ang="0">
                  <a:pos x="144" y="84"/>
                </a:cxn>
                <a:cxn ang="0">
                  <a:pos x="168" y="84"/>
                </a:cxn>
                <a:cxn ang="0">
                  <a:pos x="192" y="78"/>
                </a:cxn>
                <a:cxn ang="0">
                  <a:pos x="210" y="72"/>
                </a:cxn>
                <a:cxn ang="0">
                  <a:pos x="234" y="72"/>
                </a:cxn>
                <a:cxn ang="0">
                  <a:pos x="258" y="66"/>
                </a:cxn>
                <a:cxn ang="0">
                  <a:pos x="282" y="60"/>
                </a:cxn>
                <a:cxn ang="0">
                  <a:pos x="306" y="60"/>
                </a:cxn>
                <a:cxn ang="0">
                  <a:pos x="330" y="54"/>
                </a:cxn>
                <a:cxn ang="0">
                  <a:pos x="354" y="48"/>
                </a:cxn>
                <a:cxn ang="0">
                  <a:pos x="378" y="48"/>
                </a:cxn>
                <a:cxn ang="0">
                  <a:pos x="402" y="42"/>
                </a:cxn>
                <a:cxn ang="0">
                  <a:pos x="426" y="42"/>
                </a:cxn>
                <a:cxn ang="0">
                  <a:pos x="456" y="36"/>
                </a:cxn>
                <a:cxn ang="0">
                  <a:pos x="480" y="36"/>
                </a:cxn>
                <a:cxn ang="0">
                  <a:pos x="504" y="30"/>
                </a:cxn>
                <a:cxn ang="0">
                  <a:pos x="528" y="30"/>
                </a:cxn>
                <a:cxn ang="0">
                  <a:pos x="558" y="24"/>
                </a:cxn>
                <a:cxn ang="0">
                  <a:pos x="582" y="24"/>
                </a:cxn>
                <a:cxn ang="0">
                  <a:pos x="606" y="24"/>
                </a:cxn>
                <a:cxn ang="0">
                  <a:pos x="636" y="18"/>
                </a:cxn>
                <a:cxn ang="0">
                  <a:pos x="660" y="18"/>
                </a:cxn>
                <a:cxn ang="0">
                  <a:pos x="690" y="12"/>
                </a:cxn>
                <a:cxn ang="0">
                  <a:pos x="714" y="12"/>
                </a:cxn>
                <a:cxn ang="0">
                  <a:pos x="744" y="12"/>
                </a:cxn>
                <a:cxn ang="0">
                  <a:pos x="768" y="12"/>
                </a:cxn>
                <a:cxn ang="0">
                  <a:pos x="798" y="6"/>
                </a:cxn>
                <a:cxn ang="0">
                  <a:pos x="822" y="6"/>
                </a:cxn>
                <a:cxn ang="0">
                  <a:pos x="852" y="6"/>
                </a:cxn>
                <a:cxn ang="0">
                  <a:pos x="882" y="6"/>
                </a:cxn>
                <a:cxn ang="0">
                  <a:pos x="906" y="0"/>
                </a:cxn>
                <a:cxn ang="0">
                  <a:pos x="936" y="0"/>
                </a:cxn>
                <a:cxn ang="0">
                  <a:pos x="960" y="0"/>
                </a:cxn>
                <a:cxn ang="0">
                  <a:pos x="990" y="0"/>
                </a:cxn>
                <a:cxn ang="0">
                  <a:pos x="1020" y="0"/>
                </a:cxn>
                <a:cxn ang="0">
                  <a:pos x="1044" y="0"/>
                </a:cxn>
                <a:cxn ang="0">
                  <a:pos x="1074" y="0"/>
                </a:cxn>
                <a:cxn ang="0">
                  <a:pos x="1104" y="0"/>
                </a:cxn>
                <a:cxn ang="0">
                  <a:pos x="1128" y="0"/>
                </a:cxn>
                <a:cxn ang="0">
                  <a:pos x="1128" y="414"/>
                </a:cxn>
                <a:cxn ang="0">
                  <a:pos x="0" y="120"/>
                </a:cxn>
              </a:cxnLst>
              <a:rect l="0" t="0" r="r" b="b"/>
              <a:pathLst>
                <a:path w="1128" h="414">
                  <a:moveTo>
                    <a:pt x="0" y="120"/>
                  </a:moveTo>
                  <a:lnTo>
                    <a:pt x="18" y="114"/>
                  </a:lnTo>
                  <a:lnTo>
                    <a:pt x="36" y="108"/>
                  </a:lnTo>
                  <a:lnTo>
                    <a:pt x="60" y="102"/>
                  </a:lnTo>
                  <a:lnTo>
                    <a:pt x="78" y="102"/>
                  </a:lnTo>
                  <a:lnTo>
                    <a:pt x="102" y="96"/>
                  </a:lnTo>
                  <a:lnTo>
                    <a:pt x="126" y="90"/>
                  </a:lnTo>
                  <a:lnTo>
                    <a:pt x="144" y="84"/>
                  </a:lnTo>
                  <a:lnTo>
                    <a:pt x="168" y="84"/>
                  </a:lnTo>
                  <a:lnTo>
                    <a:pt x="192" y="78"/>
                  </a:lnTo>
                  <a:lnTo>
                    <a:pt x="210" y="72"/>
                  </a:lnTo>
                  <a:lnTo>
                    <a:pt x="234" y="72"/>
                  </a:lnTo>
                  <a:lnTo>
                    <a:pt x="258" y="66"/>
                  </a:lnTo>
                  <a:lnTo>
                    <a:pt x="282" y="60"/>
                  </a:lnTo>
                  <a:lnTo>
                    <a:pt x="306" y="60"/>
                  </a:lnTo>
                  <a:lnTo>
                    <a:pt x="330" y="54"/>
                  </a:lnTo>
                  <a:lnTo>
                    <a:pt x="354" y="48"/>
                  </a:lnTo>
                  <a:lnTo>
                    <a:pt x="378" y="48"/>
                  </a:lnTo>
                  <a:lnTo>
                    <a:pt x="402" y="42"/>
                  </a:lnTo>
                  <a:lnTo>
                    <a:pt x="426" y="42"/>
                  </a:lnTo>
                  <a:lnTo>
                    <a:pt x="456" y="36"/>
                  </a:lnTo>
                  <a:lnTo>
                    <a:pt x="480" y="36"/>
                  </a:lnTo>
                  <a:lnTo>
                    <a:pt x="504" y="30"/>
                  </a:lnTo>
                  <a:lnTo>
                    <a:pt x="528" y="30"/>
                  </a:lnTo>
                  <a:lnTo>
                    <a:pt x="558" y="24"/>
                  </a:lnTo>
                  <a:lnTo>
                    <a:pt x="582" y="24"/>
                  </a:lnTo>
                  <a:lnTo>
                    <a:pt x="606" y="24"/>
                  </a:lnTo>
                  <a:lnTo>
                    <a:pt x="636" y="18"/>
                  </a:lnTo>
                  <a:lnTo>
                    <a:pt x="660" y="18"/>
                  </a:lnTo>
                  <a:lnTo>
                    <a:pt x="690" y="12"/>
                  </a:lnTo>
                  <a:lnTo>
                    <a:pt x="714" y="12"/>
                  </a:lnTo>
                  <a:lnTo>
                    <a:pt x="744" y="12"/>
                  </a:lnTo>
                  <a:lnTo>
                    <a:pt x="768" y="12"/>
                  </a:lnTo>
                  <a:lnTo>
                    <a:pt x="798" y="6"/>
                  </a:lnTo>
                  <a:lnTo>
                    <a:pt x="822" y="6"/>
                  </a:lnTo>
                  <a:lnTo>
                    <a:pt x="852" y="6"/>
                  </a:lnTo>
                  <a:lnTo>
                    <a:pt x="882" y="6"/>
                  </a:lnTo>
                  <a:lnTo>
                    <a:pt x="906" y="0"/>
                  </a:lnTo>
                  <a:lnTo>
                    <a:pt x="936" y="0"/>
                  </a:lnTo>
                  <a:lnTo>
                    <a:pt x="960" y="0"/>
                  </a:lnTo>
                  <a:lnTo>
                    <a:pt x="990" y="0"/>
                  </a:lnTo>
                  <a:lnTo>
                    <a:pt x="1020" y="0"/>
                  </a:lnTo>
                  <a:lnTo>
                    <a:pt x="1044" y="0"/>
                  </a:lnTo>
                  <a:lnTo>
                    <a:pt x="1074" y="0"/>
                  </a:lnTo>
                  <a:lnTo>
                    <a:pt x="1104" y="0"/>
                  </a:lnTo>
                  <a:lnTo>
                    <a:pt x="1128" y="0"/>
                  </a:lnTo>
                  <a:lnTo>
                    <a:pt x="1128" y="414"/>
                  </a:lnTo>
                  <a:lnTo>
                    <a:pt x="0" y="12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2" name="Group 38"/>
          <p:cNvGrpSpPr>
            <a:grpSpLocks/>
          </p:cNvGrpSpPr>
          <p:nvPr/>
        </p:nvGrpSpPr>
        <p:grpSpPr bwMode="auto">
          <a:xfrm>
            <a:off x="341313" y="2687638"/>
            <a:ext cx="1622425" cy="817562"/>
            <a:chOff x="1278" y="1647"/>
            <a:chExt cx="1596" cy="732"/>
          </a:xfrm>
        </p:grpSpPr>
        <p:sp>
          <p:nvSpPr>
            <p:cNvPr id="154663" name="Rectangle 39"/>
            <p:cNvSpPr>
              <a:spLocks noChangeArrowheads="1"/>
            </p:cNvSpPr>
            <p:nvPr/>
          </p:nvSpPr>
          <p:spPr bwMode="auto">
            <a:xfrm>
              <a:off x="1278" y="1941"/>
              <a:ext cx="1596" cy="438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4" name="Freeform 40"/>
            <p:cNvSpPr>
              <a:spLocks/>
            </p:cNvSpPr>
            <p:nvPr/>
          </p:nvSpPr>
          <p:spPr bwMode="auto">
            <a:xfrm>
              <a:off x="1278" y="1647"/>
              <a:ext cx="1596" cy="294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0" y="288"/>
                </a:cxn>
                <a:cxn ang="0">
                  <a:pos x="0" y="276"/>
                </a:cxn>
                <a:cxn ang="0">
                  <a:pos x="0" y="270"/>
                </a:cxn>
                <a:cxn ang="0">
                  <a:pos x="0" y="264"/>
                </a:cxn>
                <a:cxn ang="0">
                  <a:pos x="6" y="258"/>
                </a:cxn>
                <a:cxn ang="0">
                  <a:pos x="6" y="252"/>
                </a:cxn>
                <a:cxn ang="0">
                  <a:pos x="12" y="240"/>
                </a:cxn>
                <a:cxn ang="0">
                  <a:pos x="12" y="234"/>
                </a:cxn>
                <a:cxn ang="0">
                  <a:pos x="18" y="228"/>
                </a:cxn>
                <a:cxn ang="0">
                  <a:pos x="24" y="222"/>
                </a:cxn>
                <a:cxn ang="0">
                  <a:pos x="30" y="216"/>
                </a:cxn>
                <a:cxn ang="0">
                  <a:pos x="36" y="204"/>
                </a:cxn>
                <a:cxn ang="0">
                  <a:pos x="42" y="198"/>
                </a:cxn>
                <a:cxn ang="0">
                  <a:pos x="48" y="192"/>
                </a:cxn>
                <a:cxn ang="0">
                  <a:pos x="54" y="186"/>
                </a:cxn>
                <a:cxn ang="0">
                  <a:pos x="60" y="180"/>
                </a:cxn>
                <a:cxn ang="0">
                  <a:pos x="66" y="174"/>
                </a:cxn>
                <a:cxn ang="0">
                  <a:pos x="78" y="162"/>
                </a:cxn>
                <a:cxn ang="0">
                  <a:pos x="84" y="156"/>
                </a:cxn>
                <a:cxn ang="0">
                  <a:pos x="96" y="150"/>
                </a:cxn>
                <a:cxn ang="0">
                  <a:pos x="102" y="144"/>
                </a:cxn>
                <a:cxn ang="0">
                  <a:pos x="114" y="138"/>
                </a:cxn>
                <a:cxn ang="0">
                  <a:pos x="126" y="132"/>
                </a:cxn>
                <a:cxn ang="0">
                  <a:pos x="138" y="126"/>
                </a:cxn>
                <a:cxn ang="0">
                  <a:pos x="150" y="120"/>
                </a:cxn>
                <a:cxn ang="0">
                  <a:pos x="162" y="114"/>
                </a:cxn>
                <a:cxn ang="0">
                  <a:pos x="174" y="102"/>
                </a:cxn>
                <a:cxn ang="0">
                  <a:pos x="186" y="96"/>
                </a:cxn>
                <a:cxn ang="0">
                  <a:pos x="198" y="90"/>
                </a:cxn>
                <a:cxn ang="0">
                  <a:pos x="210" y="84"/>
                </a:cxn>
                <a:cxn ang="0">
                  <a:pos x="228" y="78"/>
                </a:cxn>
                <a:cxn ang="0">
                  <a:pos x="240" y="72"/>
                </a:cxn>
                <a:cxn ang="0">
                  <a:pos x="258" y="66"/>
                </a:cxn>
                <a:cxn ang="0">
                  <a:pos x="270" y="60"/>
                </a:cxn>
                <a:cxn ang="0">
                  <a:pos x="288" y="54"/>
                </a:cxn>
                <a:cxn ang="0">
                  <a:pos x="306" y="48"/>
                </a:cxn>
                <a:cxn ang="0">
                  <a:pos x="318" y="42"/>
                </a:cxn>
                <a:cxn ang="0">
                  <a:pos x="336" y="36"/>
                </a:cxn>
                <a:cxn ang="0">
                  <a:pos x="354" y="30"/>
                </a:cxn>
                <a:cxn ang="0">
                  <a:pos x="372" y="24"/>
                </a:cxn>
                <a:cxn ang="0">
                  <a:pos x="390" y="18"/>
                </a:cxn>
                <a:cxn ang="0">
                  <a:pos x="408" y="18"/>
                </a:cxn>
                <a:cxn ang="0">
                  <a:pos x="426" y="12"/>
                </a:cxn>
                <a:cxn ang="0">
                  <a:pos x="450" y="6"/>
                </a:cxn>
                <a:cxn ang="0">
                  <a:pos x="468" y="0"/>
                </a:cxn>
                <a:cxn ang="0">
                  <a:pos x="1596" y="294"/>
                </a:cxn>
                <a:cxn ang="0">
                  <a:pos x="0" y="294"/>
                </a:cxn>
              </a:cxnLst>
              <a:rect l="0" t="0" r="r" b="b"/>
              <a:pathLst>
                <a:path w="1596" h="294">
                  <a:moveTo>
                    <a:pt x="0" y="294"/>
                  </a:moveTo>
                  <a:lnTo>
                    <a:pt x="0" y="288"/>
                  </a:lnTo>
                  <a:lnTo>
                    <a:pt x="0" y="276"/>
                  </a:lnTo>
                  <a:lnTo>
                    <a:pt x="0" y="270"/>
                  </a:lnTo>
                  <a:lnTo>
                    <a:pt x="0" y="264"/>
                  </a:lnTo>
                  <a:lnTo>
                    <a:pt x="6" y="258"/>
                  </a:lnTo>
                  <a:lnTo>
                    <a:pt x="6" y="252"/>
                  </a:lnTo>
                  <a:lnTo>
                    <a:pt x="12" y="240"/>
                  </a:lnTo>
                  <a:lnTo>
                    <a:pt x="12" y="234"/>
                  </a:lnTo>
                  <a:lnTo>
                    <a:pt x="18" y="228"/>
                  </a:lnTo>
                  <a:lnTo>
                    <a:pt x="24" y="222"/>
                  </a:lnTo>
                  <a:lnTo>
                    <a:pt x="30" y="216"/>
                  </a:lnTo>
                  <a:lnTo>
                    <a:pt x="36" y="204"/>
                  </a:lnTo>
                  <a:lnTo>
                    <a:pt x="42" y="198"/>
                  </a:lnTo>
                  <a:lnTo>
                    <a:pt x="48" y="192"/>
                  </a:lnTo>
                  <a:lnTo>
                    <a:pt x="54" y="186"/>
                  </a:lnTo>
                  <a:lnTo>
                    <a:pt x="60" y="180"/>
                  </a:lnTo>
                  <a:lnTo>
                    <a:pt x="66" y="174"/>
                  </a:lnTo>
                  <a:lnTo>
                    <a:pt x="78" y="162"/>
                  </a:lnTo>
                  <a:lnTo>
                    <a:pt x="84" y="156"/>
                  </a:lnTo>
                  <a:lnTo>
                    <a:pt x="96" y="150"/>
                  </a:lnTo>
                  <a:lnTo>
                    <a:pt x="102" y="144"/>
                  </a:lnTo>
                  <a:lnTo>
                    <a:pt x="114" y="138"/>
                  </a:lnTo>
                  <a:lnTo>
                    <a:pt x="126" y="132"/>
                  </a:lnTo>
                  <a:lnTo>
                    <a:pt x="138" y="126"/>
                  </a:lnTo>
                  <a:lnTo>
                    <a:pt x="150" y="120"/>
                  </a:lnTo>
                  <a:lnTo>
                    <a:pt x="162" y="114"/>
                  </a:lnTo>
                  <a:lnTo>
                    <a:pt x="174" y="102"/>
                  </a:lnTo>
                  <a:lnTo>
                    <a:pt x="186" y="96"/>
                  </a:lnTo>
                  <a:lnTo>
                    <a:pt x="198" y="90"/>
                  </a:lnTo>
                  <a:lnTo>
                    <a:pt x="210" y="84"/>
                  </a:lnTo>
                  <a:lnTo>
                    <a:pt x="228" y="78"/>
                  </a:lnTo>
                  <a:lnTo>
                    <a:pt x="240" y="72"/>
                  </a:lnTo>
                  <a:lnTo>
                    <a:pt x="258" y="66"/>
                  </a:lnTo>
                  <a:lnTo>
                    <a:pt x="270" y="60"/>
                  </a:lnTo>
                  <a:lnTo>
                    <a:pt x="288" y="54"/>
                  </a:lnTo>
                  <a:lnTo>
                    <a:pt x="306" y="48"/>
                  </a:lnTo>
                  <a:lnTo>
                    <a:pt x="318" y="42"/>
                  </a:lnTo>
                  <a:lnTo>
                    <a:pt x="336" y="36"/>
                  </a:lnTo>
                  <a:lnTo>
                    <a:pt x="354" y="30"/>
                  </a:lnTo>
                  <a:lnTo>
                    <a:pt x="372" y="24"/>
                  </a:lnTo>
                  <a:lnTo>
                    <a:pt x="390" y="18"/>
                  </a:lnTo>
                  <a:lnTo>
                    <a:pt x="408" y="18"/>
                  </a:lnTo>
                  <a:lnTo>
                    <a:pt x="426" y="12"/>
                  </a:lnTo>
                  <a:lnTo>
                    <a:pt x="450" y="6"/>
                  </a:lnTo>
                  <a:lnTo>
                    <a:pt x="468" y="0"/>
                  </a:lnTo>
                  <a:lnTo>
                    <a:pt x="1596" y="294"/>
                  </a:lnTo>
                  <a:lnTo>
                    <a:pt x="0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5" name="Group 41"/>
          <p:cNvGrpSpPr>
            <a:grpSpLocks/>
          </p:cNvGrpSpPr>
          <p:nvPr/>
        </p:nvGrpSpPr>
        <p:grpSpPr bwMode="auto">
          <a:xfrm>
            <a:off x="341313" y="3003550"/>
            <a:ext cx="1622425" cy="819150"/>
            <a:chOff x="1278" y="1941"/>
            <a:chExt cx="1596" cy="732"/>
          </a:xfrm>
        </p:grpSpPr>
        <p:sp>
          <p:nvSpPr>
            <p:cNvPr id="154666" name="Freeform 42"/>
            <p:cNvSpPr>
              <a:spLocks/>
            </p:cNvSpPr>
            <p:nvPr/>
          </p:nvSpPr>
          <p:spPr bwMode="auto">
            <a:xfrm>
              <a:off x="1278" y="1941"/>
              <a:ext cx="468" cy="732"/>
            </a:xfrm>
            <a:custGeom>
              <a:avLst/>
              <a:gdLst/>
              <a:ahLst/>
              <a:cxnLst>
                <a:cxn ang="0">
                  <a:pos x="450" y="288"/>
                </a:cxn>
                <a:cxn ang="0">
                  <a:pos x="408" y="276"/>
                </a:cxn>
                <a:cxn ang="0">
                  <a:pos x="372" y="264"/>
                </a:cxn>
                <a:cxn ang="0">
                  <a:pos x="336" y="252"/>
                </a:cxn>
                <a:cxn ang="0">
                  <a:pos x="306" y="240"/>
                </a:cxn>
                <a:cxn ang="0">
                  <a:pos x="270" y="228"/>
                </a:cxn>
                <a:cxn ang="0">
                  <a:pos x="240" y="216"/>
                </a:cxn>
                <a:cxn ang="0">
                  <a:pos x="210" y="204"/>
                </a:cxn>
                <a:cxn ang="0">
                  <a:pos x="186" y="192"/>
                </a:cxn>
                <a:cxn ang="0">
                  <a:pos x="162" y="180"/>
                </a:cxn>
                <a:cxn ang="0">
                  <a:pos x="138" y="168"/>
                </a:cxn>
                <a:cxn ang="0">
                  <a:pos x="114" y="156"/>
                </a:cxn>
                <a:cxn ang="0">
                  <a:pos x="96" y="138"/>
                </a:cxn>
                <a:cxn ang="0">
                  <a:pos x="78" y="126"/>
                </a:cxn>
                <a:cxn ang="0">
                  <a:pos x="60" y="114"/>
                </a:cxn>
                <a:cxn ang="0">
                  <a:pos x="48" y="96"/>
                </a:cxn>
                <a:cxn ang="0">
                  <a:pos x="36" y="84"/>
                </a:cxn>
                <a:cxn ang="0">
                  <a:pos x="24" y="72"/>
                </a:cxn>
                <a:cxn ang="0">
                  <a:pos x="12" y="54"/>
                </a:cxn>
                <a:cxn ang="0">
                  <a:pos x="6" y="42"/>
                </a:cxn>
                <a:cxn ang="0">
                  <a:pos x="0" y="30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0" y="444"/>
                </a:cxn>
                <a:cxn ang="0">
                  <a:pos x="0" y="456"/>
                </a:cxn>
                <a:cxn ang="0">
                  <a:pos x="6" y="474"/>
                </a:cxn>
                <a:cxn ang="0">
                  <a:pos x="12" y="486"/>
                </a:cxn>
                <a:cxn ang="0">
                  <a:pos x="18" y="504"/>
                </a:cxn>
                <a:cxn ang="0">
                  <a:pos x="30" y="516"/>
                </a:cxn>
                <a:cxn ang="0">
                  <a:pos x="42" y="528"/>
                </a:cxn>
                <a:cxn ang="0">
                  <a:pos x="54" y="546"/>
                </a:cxn>
                <a:cxn ang="0">
                  <a:pos x="66" y="558"/>
                </a:cxn>
                <a:cxn ang="0">
                  <a:pos x="84" y="570"/>
                </a:cxn>
                <a:cxn ang="0">
                  <a:pos x="102" y="582"/>
                </a:cxn>
                <a:cxn ang="0">
                  <a:pos x="126" y="600"/>
                </a:cxn>
                <a:cxn ang="0">
                  <a:pos x="150" y="612"/>
                </a:cxn>
                <a:cxn ang="0">
                  <a:pos x="174" y="624"/>
                </a:cxn>
                <a:cxn ang="0">
                  <a:pos x="198" y="636"/>
                </a:cxn>
                <a:cxn ang="0">
                  <a:pos x="228" y="648"/>
                </a:cxn>
                <a:cxn ang="0">
                  <a:pos x="258" y="660"/>
                </a:cxn>
                <a:cxn ang="0">
                  <a:pos x="288" y="672"/>
                </a:cxn>
                <a:cxn ang="0">
                  <a:pos x="318" y="684"/>
                </a:cxn>
                <a:cxn ang="0">
                  <a:pos x="354" y="696"/>
                </a:cxn>
                <a:cxn ang="0">
                  <a:pos x="390" y="708"/>
                </a:cxn>
                <a:cxn ang="0">
                  <a:pos x="426" y="720"/>
                </a:cxn>
                <a:cxn ang="0">
                  <a:pos x="468" y="732"/>
                </a:cxn>
              </a:cxnLst>
              <a:rect l="0" t="0" r="r" b="b"/>
              <a:pathLst>
                <a:path w="468" h="732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456"/>
                  </a:lnTo>
                  <a:lnTo>
                    <a:pt x="0" y="468"/>
                  </a:lnTo>
                  <a:lnTo>
                    <a:pt x="6" y="474"/>
                  </a:lnTo>
                  <a:lnTo>
                    <a:pt x="6" y="480"/>
                  </a:lnTo>
                  <a:lnTo>
                    <a:pt x="12" y="486"/>
                  </a:lnTo>
                  <a:lnTo>
                    <a:pt x="12" y="492"/>
                  </a:lnTo>
                  <a:lnTo>
                    <a:pt x="18" y="504"/>
                  </a:lnTo>
                  <a:lnTo>
                    <a:pt x="24" y="510"/>
                  </a:lnTo>
                  <a:lnTo>
                    <a:pt x="30" y="516"/>
                  </a:lnTo>
                  <a:lnTo>
                    <a:pt x="36" y="522"/>
                  </a:lnTo>
                  <a:lnTo>
                    <a:pt x="42" y="528"/>
                  </a:lnTo>
                  <a:lnTo>
                    <a:pt x="48" y="534"/>
                  </a:lnTo>
                  <a:lnTo>
                    <a:pt x="54" y="546"/>
                  </a:lnTo>
                  <a:lnTo>
                    <a:pt x="60" y="552"/>
                  </a:lnTo>
                  <a:lnTo>
                    <a:pt x="66" y="558"/>
                  </a:lnTo>
                  <a:lnTo>
                    <a:pt x="78" y="564"/>
                  </a:lnTo>
                  <a:lnTo>
                    <a:pt x="84" y="570"/>
                  </a:lnTo>
                  <a:lnTo>
                    <a:pt x="96" y="576"/>
                  </a:lnTo>
                  <a:lnTo>
                    <a:pt x="102" y="582"/>
                  </a:lnTo>
                  <a:lnTo>
                    <a:pt x="114" y="594"/>
                  </a:lnTo>
                  <a:lnTo>
                    <a:pt x="126" y="600"/>
                  </a:lnTo>
                  <a:lnTo>
                    <a:pt x="138" y="606"/>
                  </a:lnTo>
                  <a:lnTo>
                    <a:pt x="150" y="612"/>
                  </a:lnTo>
                  <a:lnTo>
                    <a:pt x="162" y="618"/>
                  </a:lnTo>
                  <a:lnTo>
                    <a:pt x="174" y="624"/>
                  </a:lnTo>
                  <a:lnTo>
                    <a:pt x="186" y="630"/>
                  </a:lnTo>
                  <a:lnTo>
                    <a:pt x="198" y="636"/>
                  </a:lnTo>
                  <a:lnTo>
                    <a:pt x="210" y="642"/>
                  </a:lnTo>
                  <a:lnTo>
                    <a:pt x="228" y="648"/>
                  </a:lnTo>
                  <a:lnTo>
                    <a:pt x="240" y="654"/>
                  </a:lnTo>
                  <a:lnTo>
                    <a:pt x="258" y="660"/>
                  </a:lnTo>
                  <a:lnTo>
                    <a:pt x="270" y="666"/>
                  </a:lnTo>
                  <a:lnTo>
                    <a:pt x="288" y="672"/>
                  </a:lnTo>
                  <a:lnTo>
                    <a:pt x="306" y="678"/>
                  </a:lnTo>
                  <a:lnTo>
                    <a:pt x="318" y="684"/>
                  </a:lnTo>
                  <a:lnTo>
                    <a:pt x="336" y="690"/>
                  </a:lnTo>
                  <a:lnTo>
                    <a:pt x="354" y="696"/>
                  </a:lnTo>
                  <a:lnTo>
                    <a:pt x="372" y="702"/>
                  </a:lnTo>
                  <a:lnTo>
                    <a:pt x="390" y="708"/>
                  </a:lnTo>
                  <a:lnTo>
                    <a:pt x="408" y="714"/>
                  </a:lnTo>
                  <a:lnTo>
                    <a:pt x="426" y="720"/>
                  </a:lnTo>
                  <a:lnTo>
                    <a:pt x="450" y="726"/>
                  </a:lnTo>
                  <a:lnTo>
                    <a:pt x="468" y="732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7" name="Freeform 43"/>
            <p:cNvSpPr>
              <a:spLocks/>
            </p:cNvSpPr>
            <p:nvPr/>
          </p:nvSpPr>
          <p:spPr bwMode="auto">
            <a:xfrm>
              <a:off x="1746" y="1941"/>
              <a:ext cx="1128" cy="732"/>
            </a:xfrm>
            <a:custGeom>
              <a:avLst/>
              <a:gdLst/>
              <a:ahLst/>
              <a:cxnLst>
                <a:cxn ang="0">
                  <a:pos x="1128" y="0"/>
                </a:cxn>
                <a:cxn ang="0">
                  <a:pos x="0" y="294"/>
                </a:cxn>
                <a:cxn ang="0">
                  <a:pos x="0" y="732"/>
                </a:cxn>
                <a:cxn ang="0">
                  <a:pos x="1128" y="438"/>
                </a:cxn>
                <a:cxn ang="0">
                  <a:pos x="1128" y="0"/>
                </a:cxn>
              </a:cxnLst>
              <a:rect l="0" t="0" r="r" b="b"/>
              <a:pathLst>
                <a:path w="1128" h="732">
                  <a:moveTo>
                    <a:pt x="1128" y="0"/>
                  </a:moveTo>
                  <a:lnTo>
                    <a:pt x="0" y="294"/>
                  </a:lnTo>
                  <a:lnTo>
                    <a:pt x="0" y="732"/>
                  </a:lnTo>
                  <a:lnTo>
                    <a:pt x="1128" y="438"/>
                  </a:lnTo>
                  <a:lnTo>
                    <a:pt x="1128" y="0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68" name="Freeform 44"/>
            <p:cNvSpPr>
              <a:spLocks/>
            </p:cNvSpPr>
            <p:nvPr/>
          </p:nvSpPr>
          <p:spPr bwMode="auto">
            <a:xfrm>
              <a:off x="1278" y="1941"/>
              <a:ext cx="1596" cy="294"/>
            </a:xfrm>
            <a:custGeom>
              <a:avLst/>
              <a:gdLst/>
              <a:ahLst/>
              <a:cxnLst>
                <a:cxn ang="0">
                  <a:pos x="468" y="294"/>
                </a:cxn>
                <a:cxn ang="0">
                  <a:pos x="450" y="288"/>
                </a:cxn>
                <a:cxn ang="0">
                  <a:pos x="426" y="282"/>
                </a:cxn>
                <a:cxn ang="0">
                  <a:pos x="408" y="276"/>
                </a:cxn>
                <a:cxn ang="0">
                  <a:pos x="390" y="270"/>
                </a:cxn>
                <a:cxn ang="0">
                  <a:pos x="372" y="264"/>
                </a:cxn>
                <a:cxn ang="0">
                  <a:pos x="354" y="258"/>
                </a:cxn>
                <a:cxn ang="0">
                  <a:pos x="336" y="252"/>
                </a:cxn>
                <a:cxn ang="0">
                  <a:pos x="318" y="246"/>
                </a:cxn>
                <a:cxn ang="0">
                  <a:pos x="306" y="240"/>
                </a:cxn>
                <a:cxn ang="0">
                  <a:pos x="288" y="234"/>
                </a:cxn>
                <a:cxn ang="0">
                  <a:pos x="270" y="228"/>
                </a:cxn>
                <a:cxn ang="0">
                  <a:pos x="258" y="222"/>
                </a:cxn>
                <a:cxn ang="0">
                  <a:pos x="240" y="216"/>
                </a:cxn>
                <a:cxn ang="0">
                  <a:pos x="228" y="210"/>
                </a:cxn>
                <a:cxn ang="0">
                  <a:pos x="210" y="204"/>
                </a:cxn>
                <a:cxn ang="0">
                  <a:pos x="198" y="198"/>
                </a:cxn>
                <a:cxn ang="0">
                  <a:pos x="186" y="192"/>
                </a:cxn>
                <a:cxn ang="0">
                  <a:pos x="174" y="186"/>
                </a:cxn>
                <a:cxn ang="0">
                  <a:pos x="162" y="180"/>
                </a:cxn>
                <a:cxn ang="0">
                  <a:pos x="150" y="174"/>
                </a:cxn>
                <a:cxn ang="0">
                  <a:pos x="138" y="168"/>
                </a:cxn>
                <a:cxn ang="0">
                  <a:pos x="126" y="162"/>
                </a:cxn>
                <a:cxn ang="0">
                  <a:pos x="114" y="156"/>
                </a:cxn>
                <a:cxn ang="0">
                  <a:pos x="102" y="144"/>
                </a:cxn>
                <a:cxn ang="0">
                  <a:pos x="96" y="138"/>
                </a:cxn>
                <a:cxn ang="0">
                  <a:pos x="84" y="132"/>
                </a:cxn>
                <a:cxn ang="0">
                  <a:pos x="78" y="126"/>
                </a:cxn>
                <a:cxn ang="0">
                  <a:pos x="66" y="120"/>
                </a:cxn>
                <a:cxn ang="0">
                  <a:pos x="60" y="114"/>
                </a:cxn>
                <a:cxn ang="0">
                  <a:pos x="54" y="108"/>
                </a:cxn>
                <a:cxn ang="0">
                  <a:pos x="48" y="96"/>
                </a:cxn>
                <a:cxn ang="0">
                  <a:pos x="42" y="90"/>
                </a:cxn>
                <a:cxn ang="0">
                  <a:pos x="36" y="84"/>
                </a:cxn>
                <a:cxn ang="0">
                  <a:pos x="30" y="78"/>
                </a:cxn>
                <a:cxn ang="0">
                  <a:pos x="24" y="72"/>
                </a:cxn>
                <a:cxn ang="0">
                  <a:pos x="18" y="66"/>
                </a:cxn>
                <a:cxn ang="0">
                  <a:pos x="12" y="54"/>
                </a:cxn>
                <a:cxn ang="0">
                  <a:pos x="12" y="48"/>
                </a:cxn>
                <a:cxn ang="0">
                  <a:pos x="6" y="42"/>
                </a:cxn>
                <a:cxn ang="0">
                  <a:pos x="6" y="36"/>
                </a:cxn>
                <a:cxn ang="0">
                  <a:pos x="0" y="30"/>
                </a:cxn>
                <a:cxn ang="0">
                  <a:pos x="0" y="18"/>
                </a:cxn>
                <a:cxn ang="0">
                  <a:pos x="0" y="12"/>
                </a:cxn>
                <a:cxn ang="0">
                  <a:pos x="0" y="6"/>
                </a:cxn>
                <a:cxn ang="0">
                  <a:pos x="0" y="0"/>
                </a:cxn>
                <a:cxn ang="0">
                  <a:pos x="1596" y="0"/>
                </a:cxn>
                <a:cxn ang="0">
                  <a:pos x="468" y="294"/>
                </a:cxn>
              </a:cxnLst>
              <a:rect l="0" t="0" r="r" b="b"/>
              <a:pathLst>
                <a:path w="1596" h="294">
                  <a:moveTo>
                    <a:pt x="468" y="294"/>
                  </a:moveTo>
                  <a:lnTo>
                    <a:pt x="450" y="288"/>
                  </a:lnTo>
                  <a:lnTo>
                    <a:pt x="426" y="282"/>
                  </a:lnTo>
                  <a:lnTo>
                    <a:pt x="408" y="276"/>
                  </a:lnTo>
                  <a:lnTo>
                    <a:pt x="390" y="270"/>
                  </a:lnTo>
                  <a:lnTo>
                    <a:pt x="372" y="264"/>
                  </a:lnTo>
                  <a:lnTo>
                    <a:pt x="354" y="258"/>
                  </a:lnTo>
                  <a:lnTo>
                    <a:pt x="336" y="252"/>
                  </a:lnTo>
                  <a:lnTo>
                    <a:pt x="318" y="246"/>
                  </a:lnTo>
                  <a:lnTo>
                    <a:pt x="306" y="240"/>
                  </a:lnTo>
                  <a:lnTo>
                    <a:pt x="288" y="234"/>
                  </a:lnTo>
                  <a:lnTo>
                    <a:pt x="270" y="228"/>
                  </a:lnTo>
                  <a:lnTo>
                    <a:pt x="258" y="222"/>
                  </a:lnTo>
                  <a:lnTo>
                    <a:pt x="240" y="216"/>
                  </a:lnTo>
                  <a:lnTo>
                    <a:pt x="228" y="210"/>
                  </a:lnTo>
                  <a:lnTo>
                    <a:pt x="210" y="204"/>
                  </a:lnTo>
                  <a:lnTo>
                    <a:pt x="198" y="198"/>
                  </a:lnTo>
                  <a:lnTo>
                    <a:pt x="186" y="192"/>
                  </a:lnTo>
                  <a:lnTo>
                    <a:pt x="174" y="186"/>
                  </a:lnTo>
                  <a:lnTo>
                    <a:pt x="162" y="180"/>
                  </a:lnTo>
                  <a:lnTo>
                    <a:pt x="150" y="174"/>
                  </a:lnTo>
                  <a:lnTo>
                    <a:pt x="138" y="168"/>
                  </a:lnTo>
                  <a:lnTo>
                    <a:pt x="126" y="162"/>
                  </a:lnTo>
                  <a:lnTo>
                    <a:pt x="114" y="156"/>
                  </a:lnTo>
                  <a:lnTo>
                    <a:pt x="102" y="144"/>
                  </a:lnTo>
                  <a:lnTo>
                    <a:pt x="96" y="138"/>
                  </a:lnTo>
                  <a:lnTo>
                    <a:pt x="84" y="132"/>
                  </a:lnTo>
                  <a:lnTo>
                    <a:pt x="78" y="126"/>
                  </a:lnTo>
                  <a:lnTo>
                    <a:pt x="66" y="120"/>
                  </a:lnTo>
                  <a:lnTo>
                    <a:pt x="60" y="114"/>
                  </a:lnTo>
                  <a:lnTo>
                    <a:pt x="54" y="108"/>
                  </a:lnTo>
                  <a:lnTo>
                    <a:pt x="48" y="96"/>
                  </a:lnTo>
                  <a:lnTo>
                    <a:pt x="42" y="90"/>
                  </a:lnTo>
                  <a:lnTo>
                    <a:pt x="36" y="84"/>
                  </a:lnTo>
                  <a:lnTo>
                    <a:pt x="30" y="78"/>
                  </a:lnTo>
                  <a:lnTo>
                    <a:pt x="24" y="72"/>
                  </a:lnTo>
                  <a:lnTo>
                    <a:pt x="18" y="66"/>
                  </a:lnTo>
                  <a:lnTo>
                    <a:pt x="12" y="54"/>
                  </a:lnTo>
                  <a:lnTo>
                    <a:pt x="12" y="48"/>
                  </a:lnTo>
                  <a:lnTo>
                    <a:pt x="6" y="42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6"/>
                  </a:lnTo>
                  <a:lnTo>
                    <a:pt x="0" y="0"/>
                  </a:lnTo>
                  <a:lnTo>
                    <a:pt x="1596" y="0"/>
                  </a:lnTo>
                  <a:lnTo>
                    <a:pt x="468" y="294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rgbClr val="0066FF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4669" name="Group 45"/>
          <p:cNvGrpSpPr>
            <a:grpSpLocks/>
          </p:cNvGrpSpPr>
          <p:nvPr/>
        </p:nvGrpSpPr>
        <p:grpSpPr bwMode="auto">
          <a:xfrm>
            <a:off x="831850" y="2687638"/>
            <a:ext cx="2751138" cy="1268412"/>
            <a:chOff x="524" y="1560"/>
            <a:chExt cx="1733" cy="799"/>
          </a:xfrm>
        </p:grpSpPr>
        <p:grpSp>
          <p:nvGrpSpPr>
            <p:cNvPr id="154670" name="Group 46"/>
            <p:cNvGrpSpPr>
              <a:grpSpLocks/>
            </p:cNvGrpSpPr>
            <p:nvPr/>
          </p:nvGrpSpPr>
          <p:grpSpPr bwMode="auto">
            <a:xfrm>
              <a:off x="1232" y="1560"/>
              <a:ext cx="1025" cy="515"/>
              <a:chOff x="2874" y="1647"/>
              <a:chExt cx="1602" cy="732"/>
            </a:xfrm>
          </p:grpSpPr>
          <p:sp>
            <p:nvSpPr>
              <p:cNvPr id="154671" name="Rectangle 47"/>
              <p:cNvSpPr>
                <a:spLocks noChangeArrowheads="1"/>
              </p:cNvSpPr>
              <p:nvPr/>
            </p:nvSpPr>
            <p:spPr bwMode="auto">
              <a:xfrm>
                <a:off x="2874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2" name="Freeform 48"/>
              <p:cNvSpPr>
                <a:spLocks/>
              </p:cNvSpPr>
              <p:nvPr/>
            </p:nvSpPr>
            <p:spPr bwMode="auto">
              <a:xfrm>
                <a:off x="2874" y="1647"/>
                <a:ext cx="1602" cy="294"/>
              </a:xfrm>
              <a:custGeom>
                <a:avLst/>
                <a:gdLst/>
                <a:ahLst/>
                <a:cxnLst>
                  <a:cxn ang="0">
                    <a:pos x="1134" y="0"/>
                  </a:cxn>
                  <a:cxn ang="0">
                    <a:pos x="1152" y="6"/>
                  </a:cxn>
                  <a:cxn ang="0">
                    <a:pos x="1170" y="12"/>
                  </a:cxn>
                  <a:cxn ang="0">
                    <a:pos x="1188" y="18"/>
                  </a:cxn>
                  <a:cxn ang="0">
                    <a:pos x="1206" y="18"/>
                  </a:cxn>
                  <a:cxn ang="0">
                    <a:pos x="1224" y="24"/>
                  </a:cxn>
                  <a:cxn ang="0">
                    <a:pos x="1242" y="30"/>
                  </a:cxn>
                  <a:cxn ang="0">
                    <a:pos x="1260" y="36"/>
                  </a:cxn>
                  <a:cxn ang="0">
                    <a:pos x="1278" y="42"/>
                  </a:cxn>
                  <a:cxn ang="0">
                    <a:pos x="1296" y="48"/>
                  </a:cxn>
                  <a:cxn ang="0">
                    <a:pos x="1314" y="54"/>
                  </a:cxn>
                  <a:cxn ang="0">
                    <a:pos x="1326" y="60"/>
                  </a:cxn>
                  <a:cxn ang="0">
                    <a:pos x="1344" y="66"/>
                  </a:cxn>
                  <a:cxn ang="0">
                    <a:pos x="1356" y="72"/>
                  </a:cxn>
                  <a:cxn ang="0">
                    <a:pos x="1374" y="78"/>
                  </a:cxn>
                  <a:cxn ang="0">
                    <a:pos x="1386" y="84"/>
                  </a:cxn>
                  <a:cxn ang="0">
                    <a:pos x="1398" y="90"/>
                  </a:cxn>
                  <a:cxn ang="0">
                    <a:pos x="1416" y="96"/>
                  </a:cxn>
                  <a:cxn ang="0">
                    <a:pos x="1428" y="102"/>
                  </a:cxn>
                  <a:cxn ang="0">
                    <a:pos x="1440" y="114"/>
                  </a:cxn>
                  <a:cxn ang="0">
                    <a:pos x="1452" y="120"/>
                  </a:cxn>
                  <a:cxn ang="0">
                    <a:pos x="1464" y="126"/>
                  </a:cxn>
                  <a:cxn ang="0">
                    <a:pos x="1476" y="132"/>
                  </a:cxn>
                  <a:cxn ang="0">
                    <a:pos x="1482" y="138"/>
                  </a:cxn>
                  <a:cxn ang="0">
                    <a:pos x="1494" y="144"/>
                  </a:cxn>
                  <a:cxn ang="0">
                    <a:pos x="1506" y="150"/>
                  </a:cxn>
                  <a:cxn ang="0">
                    <a:pos x="1512" y="156"/>
                  </a:cxn>
                  <a:cxn ang="0">
                    <a:pos x="1524" y="162"/>
                  </a:cxn>
                  <a:cxn ang="0">
                    <a:pos x="1530" y="174"/>
                  </a:cxn>
                  <a:cxn ang="0">
                    <a:pos x="1536" y="180"/>
                  </a:cxn>
                  <a:cxn ang="0">
                    <a:pos x="1548" y="186"/>
                  </a:cxn>
                  <a:cxn ang="0">
                    <a:pos x="1554" y="192"/>
                  </a:cxn>
                  <a:cxn ang="0">
                    <a:pos x="1560" y="198"/>
                  </a:cxn>
                  <a:cxn ang="0">
                    <a:pos x="1566" y="204"/>
                  </a:cxn>
                  <a:cxn ang="0">
                    <a:pos x="1572" y="216"/>
                  </a:cxn>
                  <a:cxn ang="0">
                    <a:pos x="1578" y="222"/>
                  </a:cxn>
                  <a:cxn ang="0">
                    <a:pos x="1578" y="228"/>
                  </a:cxn>
                  <a:cxn ang="0">
                    <a:pos x="1584" y="234"/>
                  </a:cxn>
                  <a:cxn ang="0">
                    <a:pos x="1590" y="240"/>
                  </a:cxn>
                  <a:cxn ang="0">
                    <a:pos x="1590" y="252"/>
                  </a:cxn>
                  <a:cxn ang="0">
                    <a:pos x="1596" y="258"/>
                  </a:cxn>
                  <a:cxn ang="0">
                    <a:pos x="1596" y="264"/>
                  </a:cxn>
                  <a:cxn ang="0">
                    <a:pos x="1596" y="270"/>
                  </a:cxn>
                  <a:cxn ang="0">
                    <a:pos x="1602" y="276"/>
                  </a:cxn>
                  <a:cxn ang="0">
                    <a:pos x="1602" y="288"/>
                  </a:cxn>
                  <a:cxn ang="0">
                    <a:pos x="1602" y="294"/>
                  </a:cxn>
                  <a:cxn ang="0">
                    <a:pos x="0" y="294"/>
                  </a:cxn>
                  <a:cxn ang="0">
                    <a:pos x="1134" y="0"/>
                  </a:cxn>
                </a:cxnLst>
                <a:rect l="0" t="0" r="r" b="b"/>
                <a:pathLst>
                  <a:path w="1602" h="294">
                    <a:moveTo>
                      <a:pt x="1134" y="0"/>
                    </a:moveTo>
                    <a:lnTo>
                      <a:pt x="1152" y="6"/>
                    </a:lnTo>
                    <a:lnTo>
                      <a:pt x="1170" y="12"/>
                    </a:lnTo>
                    <a:lnTo>
                      <a:pt x="1188" y="18"/>
                    </a:lnTo>
                    <a:lnTo>
                      <a:pt x="1206" y="18"/>
                    </a:lnTo>
                    <a:lnTo>
                      <a:pt x="1224" y="24"/>
                    </a:lnTo>
                    <a:lnTo>
                      <a:pt x="1242" y="30"/>
                    </a:lnTo>
                    <a:lnTo>
                      <a:pt x="1260" y="36"/>
                    </a:lnTo>
                    <a:lnTo>
                      <a:pt x="1278" y="42"/>
                    </a:lnTo>
                    <a:lnTo>
                      <a:pt x="1296" y="48"/>
                    </a:lnTo>
                    <a:lnTo>
                      <a:pt x="1314" y="54"/>
                    </a:lnTo>
                    <a:lnTo>
                      <a:pt x="1326" y="60"/>
                    </a:lnTo>
                    <a:lnTo>
                      <a:pt x="1344" y="66"/>
                    </a:lnTo>
                    <a:lnTo>
                      <a:pt x="1356" y="72"/>
                    </a:lnTo>
                    <a:lnTo>
                      <a:pt x="1374" y="78"/>
                    </a:lnTo>
                    <a:lnTo>
                      <a:pt x="1386" y="84"/>
                    </a:lnTo>
                    <a:lnTo>
                      <a:pt x="1398" y="90"/>
                    </a:lnTo>
                    <a:lnTo>
                      <a:pt x="1416" y="96"/>
                    </a:lnTo>
                    <a:lnTo>
                      <a:pt x="1428" y="102"/>
                    </a:lnTo>
                    <a:lnTo>
                      <a:pt x="1440" y="114"/>
                    </a:lnTo>
                    <a:lnTo>
                      <a:pt x="1452" y="120"/>
                    </a:lnTo>
                    <a:lnTo>
                      <a:pt x="1464" y="126"/>
                    </a:lnTo>
                    <a:lnTo>
                      <a:pt x="1476" y="132"/>
                    </a:lnTo>
                    <a:lnTo>
                      <a:pt x="1482" y="138"/>
                    </a:lnTo>
                    <a:lnTo>
                      <a:pt x="1494" y="144"/>
                    </a:lnTo>
                    <a:lnTo>
                      <a:pt x="1506" y="150"/>
                    </a:lnTo>
                    <a:lnTo>
                      <a:pt x="1512" y="156"/>
                    </a:lnTo>
                    <a:lnTo>
                      <a:pt x="1524" y="162"/>
                    </a:lnTo>
                    <a:lnTo>
                      <a:pt x="1530" y="174"/>
                    </a:lnTo>
                    <a:lnTo>
                      <a:pt x="1536" y="180"/>
                    </a:lnTo>
                    <a:lnTo>
                      <a:pt x="1548" y="186"/>
                    </a:lnTo>
                    <a:lnTo>
                      <a:pt x="1554" y="192"/>
                    </a:lnTo>
                    <a:lnTo>
                      <a:pt x="1560" y="198"/>
                    </a:lnTo>
                    <a:lnTo>
                      <a:pt x="1566" y="204"/>
                    </a:lnTo>
                    <a:lnTo>
                      <a:pt x="1572" y="216"/>
                    </a:lnTo>
                    <a:lnTo>
                      <a:pt x="1578" y="222"/>
                    </a:lnTo>
                    <a:lnTo>
                      <a:pt x="1578" y="228"/>
                    </a:lnTo>
                    <a:lnTo>
                      <a:pt x="1584" y="234"/>
                    </a:lnTo>
                    <a:lnTo>
                      <a:pt x="1590" y="240"/>
                    </a:lnTo>
                    <a:lnTo>
                      <a:pt x="1590" y="252"/>
                    </a:lnTo>
                    <a:lnTo>
                      <a:pt x="1596" y="258"/>
                    </a:lnTo>
                    <a:lnTo>
                      <a:pt x="1596" y="264"/>
                    </a:lnTo>
                    <a:lnTo>
                      <a:pt x="1596" y="270"/>
                    </a:lnTo>
                    <a:lnTo>
                      <a:pt x="1602" y="276"/>
                    </a:lnTo>
                    <a:lnTo>
                      <a:pt x="1602" y="288"/>
                    </a:lnTo>
                    <a:lnTo>
                      <a:pt x="1602" y="294"/>
                    </a:lnTo>
                    <a:lnTo>
                      <a:pt x="0" y="294"/>
                    </a:lnTo>
                    <a:lnTo>
                      <a:pt x="11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73" name="Group 49"/>
            <p:cNvGrpSpPr>
              <a:grpSpLocks/>
            </p:cNvGrpSpPr>
            <p:nvPr/>
          </p:nvGrpSpPr>
          <p:grpSpPr bwMode="auto">
            <a:xfrm>
              <a:off x="1232" y="1763"/>
              <a:ext cx="1025" cy="515"/>
              <a:chOff x="2874" y="1941"/>
              <a:chExt cx="1602" cy="732"/>
            </a:xfrm>
          </p:grpSpPr>
          <p:sp>
            <p:nvSpPr>
              <p:cNvPr id="154674" name="Freeform 50"/>
              <p:cNvSpPr>
                <a:spLocks/>
              </p:cNvSpPr>
              <p:nvPr/>
            </p:nvSpPr>
            <p:spPr bwMode="auto">
              <a:xfrm>
                <a:off x="4008" y="1941"/>
                <a:ext cx="468" cy="732"/>
              </a:xfrm>
              <a:custGeom>
                <a:avLst/>
                <a:gdLst/>
                <a:ahLst/>
                <a:cxnLst>
                  <a:cxn ang="0">
                    <a:pos x="468" y="6"/>
                  </a:cxn>
                  <a:cxn ang="0">
                    <a:pos x="462" y="18"/>
                  </a:cxn>
                  <a:cxn ang="0">
                    <a:pos x="462" y="36"/>
                  </a:cxn>
                  <a:cxn ang="0">
                    <a:pos x="456" y="48"/>
                  </a:cxn>
                  <a:cxn ang="0">
                    <a:pos x="444" y="66"/>
                  </a:cxn>
                  <a:cxn ang="0">
                    <a:pos x="438" y="78"/>
                  </a:cxn>
                  <a:cxn ang="0">
                    <a:pos x="426" y="90"/>
                  </a:cxn>
                  <a:cxn ang="0">
                    <a:pos x="414" y="108"/>
                  </a:cxn>
                  <a:cxn ang="0">
                    <a:pos x="396" y="120"/>
                  </a:cxn>
                  <a:cxn ang="0">
                    <a:pos x="378" y="132"/>
                  </a:cxn>
                  <a:cxn ang="0">
                    <a:pos x="360" y="144"/>
                  </a:cxn>
                  <a:cxn ang="0">
                    <a:pos x="342" y="162"/>
                  </a:cxn>
                  <a:cxn ang="0">
                    <a:pos x="318" y="174"/>
                  </a:cxn>
                  <a:cxn ang="0">
                    <a:pos x="294" y="186"/>
                  </a:cxn>
                  <a:cxn ang="0">
                    <a:pos x="264" y="198"/>
                  </a:cxn>
                  <a:cxn ang="0">
                    <a:pos x="240" y="210"/>
                  </a:cxn>
                  <a:cxn ang="0">
                    <a:pos x="210" y="222"/>
                  </a:cxn>
                  <a:cxn ang="0">
                    <a:pos x="180" y="234"/>
                  </a:cxn>
                  <a:cxn ang="0">
                    <a:pos x="144" y="246"/>
                  </a:cxn>
                  <a:cxn ang="0">
                    <a:pos x="108" y="258"/>
                  </a:cxn>
                  <a:cxn ang="0">
                    <a:pos x="72" y="270"/>
                  </a:cxn>
                  <a:cxn ang="0">
                    <a:pos x="36" y="282"/>
                  </a:cxn>
                  <a:cxn ang="0">
                    <a:pos x="0" y="294"/>
                  </a:cxn>
                  <a:cxn ang="0">
                    <a:pos x="18" y="726"/>
                  </a:cxn>
                  <a:cxn ang="0">
                    <a:pos x="54" y="714"/>
                  </a:cxn>
                  <a:cxn ang="0">
                    <a:pos x="90" y="702"/>
                  </a:cxn>
                  <a:cxn ang="0">
                    <a:pos x="126" y="690"/>
                  </a:cxn>
                  <a:cxn ang="0">
                    <a:pos x="162" y="678"/>
                  </a:cxn>
                  <a:cxn ang="0">
                    <a:pos x="192" y="666"/>
                  </a:cxn>
                  <a:cxn ang="0">
                    <a:pos x="222" y="654"/>
                  </a:cxn>
                  <a:cxn ang="0">
                    <a:pos x="252" y="642"/>
                  </a:cxn>
                  <a:cxn ang="0">
                    <a:pos x="282" y="630"/>
                  </a:cxn>
                  <a:cxn ang="0">
                    <a:pos x="306" y="618"/>
                  </a:cxn>
                  <a:cxn ang="0">
                    <a:pos x="330" y="606"/>
                  </a:cxn>
                  <a:cxn ang="0">
                    <a:pos x="348" y="594"/>
                  </a:cxn>
                  <a:cxn ang="0">
                    <a:pos x="372" y="576"/>
                  </a:cxn>
                  <a:cxn ang="0">
                    <a:pos x="390" y="564"/>
                  </a:cxn>
                  <a:cxn ang="0">
                    <a:pos x="402" y="552"/>
                  </a:cxn>
                  <a:cxn ang="0">
                    <a:pos x="420" y="534"/>
                  </a:cxn>
                  <a:cxn ang="0">
                    <a:pos x="432" y="522"/>
                  </a:cxn>
                  <a:cxn ang="0">
                    <a:pos x="444" y="510"/>
                  </a:cxn>
                  <a:cxn ang="0">
                    <a:pos x="450" y="492"/>
                  </a:cxn>
                  <a:cxn ang="0">
                    <a:pos x="456" y="480"/>
                  </a:cxn>
                  <a:cxn ang="0">
                    <a:pos x="462" y="468"/>
                  </a:cxn>
                  <a:cxn ang="0">
                    <a:pos x="468" y="450"/>
                  </a:cxn>
                  <a:cxn ang="0">
                    <a:pos x="468" y="438"/>
                  </a:cxn>
                </a:cxnLst>
                <a:rect l="0" t="0" r="r" b="b"/>
                <a:pathLst>
                  <a:path w="468" h="732">
                    <a:moveTo>
                      <a:pt x="468" y="0"/>
                    </a:moveTo>
                    <a:lnTo>
                      <a:pt x="468" y="6"/>
                    </a:lnTo>
                    <a:lnTo>
                      <a:pt x="468" y="12"/>
                    </a:lnTo>
                    <a:lnTo>
                      <a:pt x="462" y="18"/>
                    </a:lnTo>
                    <a:lnTo>
                      <a:pt x="462" y="30"/>
                    </a:lnTo>
                    <a:lnTo>
                      <a:pt x="462" y="36"/>
                    </a:lnTo>
                    <a:lnTo>
                      <a:pt x="456" y="42"/>
                    </a:lnTo>
                    <a:lnTo>
                      <a:pt x="456" y="48"/>
                    </a:lnTo>
                    <a:lnTo>
                      <a:pt x="450" y="54"/>
                    </a:lnTo>
                    <a:lnTo>
                      <a:pt x="444" y="66"/>
                    </a:lnTo>
                    <a:lnTo>
                      <a:pt x="444" y="72"/>
                    </a:lnTo>
                    <a:lnTo>
                      <a:pt x="438" y="78"/>
                    </a:lnTo>
                    <a:lnTo>
                      <a:pt x="432" y="84"/>
                    </a:lnTo>
                    <a:lnTo>
                      <a:pt x="426" y="90"/>
                    </a:lnTo>
                    <a:lnTo>
                      <a:pt x="420" y="96"/>
                    </a:lnTo>
                    <a:lnTo>
                      <a:pt x="414" y="108"/>
                    </a:lnTo>
                    <a:lnTo>
                      <a:pt x="402" y="114"/>
                    </a:lnTo>
                    <a:lnTo>
                      <a:pt x="396" y="120"/>
                    </a:lnTo>
                    <a:lnTo>
                      <a:pt x="390" y="126"/>
                    </a:lnTo>
                    <a:lnTo>
                      <a:pt x="378" y="132"/>
                    </a:lnTo>
                    <a:lnTo>
                      <a:pt x="372" y="138"/>
                    </a:lnTo>
                    <a:lnTo>
                      <a:pt x="360" y="144"/>
                    </a:lnTo>
                    <a:lnTo>
                      <a:pt x="348" y="156"/>
                    </a:lnTo>
                    <a:lnTo>
                      <a:pt x="342" y="162"/>
                    </a:lnTo>
                    <a:lnTo>
                      <a:pt x="330" y="168"/>
                    </a:lnTo>
                    <a:lnTo>
                      <a:pt x="318" y="174"/>
                    </a:lnTo>
                    <a:lnTo>
                      <a:pt x="306" y="180"/>
                    </a:lnTo>
                    <a:lnTo>
                      <a:pt x="294" y="186"/>
                    </a:lnTo>
                    <a:lnTo>
                      <a:pt x="282" y="192"/>
                    </a:lnTo>
                    <a:lnTo>
                      <a:pt x="264" y="198"/>
                    </a:lnTo>
                    <a:lnTo>
                      <a:pt x="252" y="204"/>
                    </a:lnTo>
                    <a:lnTo>
                      <a:pt x="240" y="210"/>
                    </a:lnTo>
                    <a:lnTo>
                      <a:pt x="222" y="216"/>
                    </a:lnTo>
                    <a:lnTo>
                      <a:pt x="210" y="222"/>
                    </a:lnTo>
                    <a:lnTo>
                      <a:pt x="192" y="228"/>
                    </a:lnTo>
                    <a:lnTo>
                      <a:pt x="180" y="234"/>
                    </a:lnTo>
                    <a:lnTo>
                      <a:pt x="162" y="240"/>
                    </a:lnTo>
                    <a:lnTo>
                      <a:pt x="144" y="246"/>
                    </a:lnTo>
                    <a:lnTo>
                      <a:pt x="126" y="252"/>
                    </a:lnTo>
                    <a:lnTo>
                      <a:pt x="108" y="258"/>
                    </a:lnTo>
                    <a:lnTo>
                      <a:pt x="90" y="264"/>
                    </a:lnTo>
                    <a:lnTo>
                      <a:pt x="72" y="270"/>
                    </a:lnTo>
                    <a:lnTo>
                      <a:pt x="54" y="276"/>
                    </a:lnTo>
                    <a:lnTo>
                      <a:pt x="36" y="282"/>
                    </a:lnTo>
                    <a:lnTo>
                      <a:pt x="18" y="288"/>
                    </a:lnTo>
                    <a:lnTo>
                      <a:pt x="0" y="294"/>
                    </a:lnTo>
                    <a:lnTo>
                      <a:pt x="0" y="732"/>
                    </a:lnTo>
                    <a:lnTo>
                      <a:pt x="18" y="726"/>
                    </a:lnTo>
                    <a:lnTo>
                      <a:pt x="36" y="720"/>
                    </a:lnTo>
                    <a:lnTo>
                      <a:pt x="54" y="714"/>
                    </a:lnTo>
                    <a:lnTo>
                      <a:pt x="72" y="708"/>
                    </a:lnTo>
                    <a:lnTo>
                      <a:pt x="90" y="702"/>
                    </a:lnTo>
                    <a:lnTo>
                      <a:pt x="108" y="696"/>
                    </a:lnTo>
                    <a:lnTo>
                      <a:pt x="126" y="690"/>
                    </a:lnTo>
                    <a:lnTo>
                      <a:pt x="144" y="684"/>
                    </a:lnTo>
                    <a:lnTo>
                      <a:pt x="162" y="678"/>
                    </a:lnTo>
                    <a:lnTo>
                      <a:pt x="180" y="672"/>
                    </a:lnTo>
                    <a:lnTo>
                      <a:pt x="192" y="666"/>
                    </a:lnTo>
                    <a:lnTo>
                      <a:pt x="210" y="660"/>
                    </a:lnTo>
                    <a:lnTo>
                      <a:pt x="222" y="654"/>
                    </a:lnTo>
                    <a:lnTo>
                      <a:pt x="240" y="648"/>
                    </a:lnTo>
                    <a:lnTo>
                      <a:pt x="252" y="642"/>
                    </a:lnTo>
                    <a:lnTo>
                      <a:pt x="264" y="636"/>
                    </a:lnTo>
                    <a:lnTo>
                      <a:pt x="282" y="630"/>
                    </a:lnTo>
                    <a:lnTo>
                      <a:pt x="294" y="624"/>
                    </a:lnTo>
                    <a:lnTo>
                      <a:pt x="306" y="618"/>
                    </a:lnTo>
                    <a:lnTo>
                      <a:pt x="318" y="612"/>
                    </a:lnTo>
                    <a:lnTo>
                      <a:pt x="330" y="606"/>
                    </a:lnTo>
                    <a:lnTo>
                      <a:pt x="342" y="600"/>
                    </a:lnTo>
                    <a:lnTo>
                      <a:pt x="348" y="594"/>
                    </a:lnTo>
                    <a:lnTo>
                      <a:pt x="360" y="582"/>
                    </a:lnTo>
                    <a:lnTo>
                      <a:pt x="372" y="576"/>
                    </a:lnTo>
                    <a:lnTo>
                      <a:pt x="378" y="570"/>
                    </a:lnTo>
                    <a:lnTo>
                      <a:pt x="390" y="564"/>
                    </a:lnTo>
                    <a:lnTo>
                      <a:pt x="396" y="558"/>
                    </a:lnTo>
                    <a:lnTo>
                      <a:pt x="402" y="552"/>
                    </a:lnTo>
                    <a:lnTo>
                      <a:pt x="414" y="546"/>
                    </a:lnTo>
                    <a:lnTo>
                      <a:pt x="420" y="534"/>
                    </a:lnTo>
                    <a:lnTo>
                      <a:pt x="426" y="528"/>
                    </a:lnTo>
                    <a:lnTo>
                      <a:pt x="432" y="522"/>
                    </a:lnTo>
                    <a:lnTo>
                      <a:pt x="438" y="516"/>
                    </a:lnTo>
                    <a:lnTo>
                      <a:pt x="444" y="510"/>
                    </a:lnTo>
                    <a:lnTo>
                      <a:pt x="444" y="504"/>
                    </a:lnTo>
                    <a:lnTo>
                      <a:pt x="450" y="492"/>
                    </a:lnTo>
                    <a:lnTo>
                      <a:pt x="456" y="486"/>
                    </a:lnTo>
                    <a:lnTo>
                      <a:pt x="456" y="480"/>
                    </a:lnTo>
                    <a:lnTo>
                      <a:pt x="462" y="474"/>
                    </a:lnTo>
                    <a:lnTo>
                      <a:pt x="462" y="468"/>
                    </a:lnTo>
                    <a:lnTo>
                      <a:pt x="462" y="456"/>
                    </a:lnTo>
                    <a:lnTo>
                      <a:pt x="468" y="450"/>
                    </a:lnTo>
                    <a:lnTo>
                      <a:pt x="468" y="444"/>
                    </a:lnTo>
                    <a:lnTo>
                      <a:pt x="468" y="438"/>
                    </a:lnTo>
                    <a:lnTo>
                      <a:pt x="46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5" name="Freeform 51"/>
              <p:cNvSpPr>
                <a:spLocks/>
              </p:cNvSpPr>
              <p:nvPr/>
            </p:nvSpPr>
            <p:spPr bwMode="auto">
              <a:xfrm>
                <a:off x="2874" y="1941"/>
                <a:ext cx="1128" cy="7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28" y="294"/>
                  </a:cxn>
                  <a:cxn ang="0">
                    <a:pos x="1128" y="732"/>
                  </a:cxn>
                  <a:cxn ang="0">
                    <a:pos x="0" y="438"/>
                  </a:cxn>
                  <a:cxn ang="0">
                    <a:pos x="0" y="0"/>
                  </a:cxn>
                </a:cxnLst>
                <a:rect l="0" t="0" r="r" b="b"/>
                <a:pathLst>
                  <a:path w="1128" h="732">
                    <a:moveTo>
                      <a:pt x="0" y="0"/>
                    </a:moveTo>
                    <a:lnTo>
                      <a:pt x="1128" y="294"/>
                    </a:lnTo>
                    <a:lnTo>
                      <a:pt x="1128" y="732"/>
                    </a:lnTo>
                    <a:lnTo>
                      <a:pt x="0" y="43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6" name="Freeform 52"/>
              <p:cNvSpPr>
                <a:spLocks/>
              </p:cNvSpPr>
              <p:nvPr/>
            </p:nvSpPr>
            <p:spPr bwMode="auto">
              <a:xfrm>
                <a:off x="2874" y="1941"/>
                <a:ext cx="1602" cy="294"/>
              </a:xfrm>
              <a:custGeom>
                <a:avLst/>
                <a:gdLst/>
                <a:ahLst/>
                <a:cxnLst>
                  <a:cxn ang="0">
                    <a:pos x="1602" y="0"/>
                  </a:cxn>
                  <a:cxn ang="0">
                    <a:pos x="1602" y="6"/>
                  </a:cxn>
                  <a:cxn ang="0">
                    <a:pos x="1602" y="12"/>
                  </a:cxn>
                  <a:cxn ang="0">
                    <a:pos x="1596" y="18"/>
                  </a:cxn>
                  <a:cxn ang="0">
                    <a:pos x="1596" y="30"/>
                  </a:cxn>
                  <a:cxn ang="0">
                    <a:pos x="1596" y="36"/>
                  </a:cxn>
                  <a:cxn ang="0">
                    <a:pos x="1590" y="42"/>
                  </a:cxn>
                  <a:cxn ang="0">
                    <a:pos x="1590" y="48"/>
                  </a:cxn>
                  <a:cxn ang="0">
                    <a:pos x="1584" y="54"/>
                  </a:cxn>
                  <a:cxn ang="0">
                    <a:pos x="1578" y="66"/>
                  </a:cxn>
                  <a:cxn ang="0">
                    <a:pos x="1578" y="72"/>
                  </a:cxn>
                  <a:cxn ang="0">
                    <a:pos x="1572" y="78"/>
                  </a:cxn>
                  <a:cxn ang="0">
                    <a:pos x="1566" y="84"/>
                  </a:cxn>
                  <a:cxn ang="0">
                    <a:pos x="1560" y="90"/>
                  </a:cxn>
                  <a:cxn ang="0">
                    <a:pos x="1554" y="96"/>
                  </a:cxn>
                  <a:cxn ang="0">
                    <a:pos x="1548" y="108"/>
                  </a:cxn>
                  <a:cxn ang="0">
                    <a:pos x="1536" y="114"/>
                  </a:cxn>
                  <a:cxn ang="0">
                    <a:pos x="1530" y="120"/>
                  </a:cxn>
                  <a:cxn ang="0">
                    <a:pos x="1524" y="126"/>
                  </a:cxn>
                  <a:cxn ang="0">
                    <a:pos x="1512" y="132"/>
                  </a:cxn>
                  <a:cxn ang="0">
                    <a:pos x="1506" y="138"/>
                  </a:cxn>
                  <a:cxn ang="0">
                    <a:pos x="1494" y="144"/>
                  </a:cxn>
                  <a:cxn ang="0">
                    <a:pos x="1482" y="156"/>
                  </a:cxn>
                  <a:cxn ang="0">
                    <a:pos x="1476" y="162"/>
                  </a:cxn>
                  <a:cxn ang="0">
                    <a:pos x="1464" y="168"/>
                  </a:cxn>
                  <a:cxn ang="0">
                    <a:pos x="1452" y="174"/>
                  </a:cxn>
                  <a:cxn ang="0">
                    <a:pos x="1440" y="180"/>
                  </a:cxn>
                  <a:cxn ang="0">
                    <a:pos x="1428" y="186"/>
                  </a:cxn>
                  <a:cxn ang="0">
                    <a:pos x="1416" y="192"/>
                  </a:cxn>
                  <a:cxn ang="0">
                    <a:pos x="1398" y="198"/>
                  </a:cxn>
                  <a:cxn ang="0">
                    <a:pos x="1386" y="204"/>
                  </a:cxn>
                  <a:cxn ang="0">
                    <a:pos x="1374" y="210"/>
                  </a:cxn>
                  <a:cxn ang="0">
                    <a:pos x="1356" y="216"/>
                  </a:cxn>
                  <a:cxn ang="0">
                    <a:pos x="1344" y="222"/>
                  </a:cxn>
                  <a:cxn ang="0">
                    <a:pos x="1326" y="228"/>
                  </a:cxn>
                  <a:cxn ang="0">
                    <a:pos x="1314" y="234"/>
                  </a:cxn>
                  <a:cxn ang="0">
                    <a:pos x="1296" y="240"/>
                  </a:cxn>
                  <a:cxn ang="0">
                    <a:pos x="1278" y="246"/>
                  </a:cxn>
                  <a:cxn ang="0">
                    <a:pos x="1260" y="252"/>
                  </a:cxn>
                  <a:cxn ang="0">
                    <a:pos x="1242" y="258"/>
                  </a:cxn>
                  <a:cxn ang="0">
                    <a:pos x="1224" y="264"/>
                  </a:cxn>
                  <a:cxn ang="0">
                    <a:pos x="1206" y="270"/>
                  </a:cxn>
                  <a:cxn ang="0">
                    <a:pos x="1188" y="276"/>
                  </a:cxn>
                  <a:cxn ang="0">
                    <a:pos x="1170" y="282"/>
                  </a:cxn>
                  <a:cxn ang="0">
                    <a:pos x="1152" y="288"/>
                  </a:cxn>
                  <a:cxn ang="0">
                    <a:pos x="1134" y="294"/>
                  </a:cxn>
                  <a:cxn ang="0">
                    <a:pos x="0" y="0"/>
                  </a:cxn>
                  <a:cxn ang="0">
                    <a:pos x="1602" y="0"/>
                  </a:cxn>
                </a:cxnLst>
                <a:rect l="0" t="0" r="r" b="b"/>
                <a:pathLst>
                  <a:path w="1602" h="294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0" y="0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77" name="Group 53"/>
            <p:cNvGrpSpPr>
              <a:grpSpLocks/>
            </p:cNvGrpSpPr>
            <p:nvPr/>
          </p:nvGrpSpPr>
          <p:grpSpPr bwMode="auto">
            <a:xfrm>
              <a:off x="1232" y="1759"/>
              <a:ext cx="725" cy="600"/>
              <a:chOff x="2874" y="1941"/>
              <a:chExt cx="1134" cy="852"/>
            </a:xfrm>
          </p:grpSpPr>
          <p:sp>
            <p:nvSpPr>
              <p:cNvPr id="154678" name="Freeform 54"/>
              <p:cNvSpPr>
                <a:spLocks/>
              </p:cNvSpPr>
              <p:nvPr/>
            </p:nvSpPr>
            <p:spPr bwMode="auto">
              <a:xfrm>
                <a:off x="2874" y="2235"/>
                <a:ext cx="1134" cy="558"/>
              </a:xfrm>
              <a:custGeom>
                <a:avLst/>
                <a:gdLst/>
                <a:ahLst/>
                <a:cxnLst>
                  <a:cxn ang="0">
                    <a:pos x="1110" y="0"/>
                  </a:cxn>
                  <a:cxn ang="0">
                    <a:pos x="1074" y="12"/>
                  </a:cxn>
                  <a:cxn ang="0">
                    <a:pos x="1032" y="24"/>
                  </a:cxn>
                  <a:cxn ang="0">
                    <a:pos x="984" y="30"/>
                  </a:cxn>
                  <a:cxn ang="0">
                    <a:pos x="942" y="42"/>
                  </a:cxn>
                  <a:cxn ang="0">
                    <a:pos x="894" y="48"/>
                  </a:cxn>
                  <a:cxn ang="0">
                    <a:pos x="846" y="54"/>
                  </a:cxn>
                  <a:cxn ang="0">
                    <a:pos x="804" y="66"/>
                  </a:cxn>
                  <a:cxn ang="0">
                    <a:pos x="750" y="72"/>
                  </a:cxn>
                  <a:cxn ang="0">
                    <a:pos x="702" y="78"/>
                  </a:cxn>
                  <a:cxn ang="0">
                    <a:pos x="654" y="84"/>
                  </a:cxn>
                  <a:cxn ang="0">
                    <a:pos x="600" y="90"/>
                  </a:cxn>
                  <a:cxn ang="0">
                    <a:pos x="546" y="96"/>
                  </a:cxn>
                  <a:cxn ang="0">
                    <a:pos x="498" y="96"/>
                  </a:cxn>
                  <a:cxn ang="0">
                    <a:pos x="444" y="102"/>
                  </a:cxn>
                  <a:cxn ang="0">
                    <a:pos x="390" y="108"/>
                  </a:cxn>
                  <a:cxn ang="0">
                    <a:pos x="336" y="108"/>
                  </a:cxn>
                  <a:cxn ang="0">
                    <a:pos x="282" y="114"/>
                  </a:cxn>
                  <a:cxn ang="0">
                    <a:pos x="222" y="114"/>
                  </a:cxn>
                  <a:cxn ang="0">
                    <a:pos x="168" y="114"/>
                  </a:cxn>
                  <a:cxn ang="0">
                    <a:pos x="114" y="120"/>
                  </a:cxn>
                  <a:cxn ang="0">
                    <a:pos x="60" y="120"/>
                  </a:cxn>
                  <a:cxn ang="0">
                    <a:pos x="0" y="120"/>
                  </a:cxn>
                  <a:cxn ang="0">
                    <a:pos x="30" y="558"/>
                  </a:cxn>
                  <a:cxn ang="0">
                    <a:pos x="84" y="558"/>
                  </a:cxn>
                  <a:cxn ang="0">
                    <a:pos x="138" y="552"/>
                  </a:cxn>
                  <a:cxn ang="0">
                    <a:pos x="198" y="552"/>
                  </a:cxn>
                  <a:cxn ang="0">
                    <a:pos x="252" y="552"/>
                  </a:cxn>
                  <a:cxn ang="0">
                    <a:pos x="306" y="546"/>
                  </a:cxn>
                  <a:cxn ang="0">
                    <a:pos x="360" y="546"/>
                  </a:cxn>
                  <a:cxn ang="0">
                    <a:pos x="414" y="540"/>
                  </a:cxn>
                  <a:cxn ang="0">
                    <a:pos x="468" y="540"/>
                  </a:cxn>
                  <a:cxn ang="0">
                    <a:pos x="522" y="534"/>
                  </a:cxn>
                  <a:cxn ang="0">
                    <a:pos x="576" y="528"/>
                  </a:cxn>
                  <a:cxn ang="0">
                    <a:pos x="624" y="522"/>
                  </a:cxn>
                  <a:cxn ang="0">
                    <a:pos x="678" y="516"/>
                  </a:cxn>
                  <a:cxn ang="0">
                    <a:pos x="726" y="510"/>
                  </a:cxn>
                  <a:cxn ang="0">
                    <a:pos x="774" y="504"/>
                  </a:cxn>
                  <a:cxn ang="0">
                    <a:pos x="828" y="498"/>
                  </a:cxn>
                  <a:cxn ang="0">
                    <a:pos x="870" y="492"/>
                  </a:cxn>
                  <a:cxn ang="0">
                    <a:pos x="918" y="480"/>
                  </a:cxn>
                  <a:cxn ang="0">
                    <a:pos x="966" y="474"/>
                  </a:cxn>
                  <a:cxn ang="0">
                    <a:pos x="1008" y="462"/>
                  </a:cxn>
                  <a:cxn ang="0">
                    <a:pos x="1050" y="456"/>
                  </a:cxn>
                  <a:cxn ang="0">
                    <a:pos x="1092" y="444"/>
                  </a:cxn>
                  <a:cxn ang="0">
                    <a:pos x="1134" y="438"/>
                  </a:cxn>
                </a:cxnLst>
                <a:rect l="0" t="0" r="r" b="b"/>
                <a:pathLst>
                  <a:path w="1134" h="558">
                    <a:moveTo>
                      <a:pt x="1134" y="0"/>
                    </a:moveTo>
                    <a:lnTo>
                      <a:pt x="1110" y="0"/>
                    </a:lnTo>
                    <a:lnTo>
                      <a:pt x="1092" y="6"/>
                    </a:lnTo>
                    <a:lnTo>
                      <a:pt x="1074" y="12"/>
                    </a:lnTo>
                    <a:lnTo>
                      <a:pt x="1050" y="18"/>
                    </a:lnTo>
                    <a:lnTo>
                      <a:pt x="1032" y="24"/>
                    </a:lnTo>
                    <a:lnTo>
                      <a:pt x="1008" y="24"/>
                    </a:lnTo>
                    <a:lnTo>
                      <a:pt x="984" y="30"/>
                    </a:lnTo>
                    <a:lnTo>
                      <a:pt x="966" y="36"/>
                    </a:lnTo>
                    <a:lnTo>
                      <a:pt x="942" y="42"/>
                    </a:lnTo>
                    <a:lnTo>
                      <a:pt x="918" y="42"/>
                    </a:lnTo>
                    <a:lnTo>
                      <a:pt x="894" y="48"/>
                    </a:lnTo>
                    <a:lnTo>
                      <a:pt x="870" y="54"/>
                    </a:lnTo>
                    <a:lnTo>
                      <a:pt x="846" y="54"/>
                    </a:lnTo>
                    <a:lnTo>
                      <a:pt x="828" y="60"/>
                    </a:lnTo>
                    <a:lnTo>
                      <a:pt x="804" y="66"/>
                    </a:lnTo>
                    <a:lnTo>
                      <a:pt x="774" y="66"/>
                    </a:lnTo>
                    <a:lnTo>
                      <a:pt x="750" y="72"/>
                    </a:lnTo>
                    <a:lnTo>
                      <a:pt x="726" y="72"/>
                    </a:lnTo>
                    <a:lnTo>
                      <a:pt x="702" y="78"/>
                    </a:lnTo>
                    <a:lnTo>
                      <a:pt x="678" y="78"/>
                    </a:lnTo>
                    <a:lnTo>
                      <a:pt x="654" y="84"/>
                    </a:lnTo>
                    <a:lnTo>
                      <a:pt x="624" y="84"/>
                    </a:lnTo>
                    <a:lnTo>
                      <a:pt x="600" y="90"/>
                    </a:lnTo>
                    <a:lnTo>
                      <a:pt x="576" y="90"/>
                    </a:lnTo>
                    <a:lnTo>
                      <a:pt x="546" y="96"/>
                    </a:lnTo>
                    <a:lnTo>
                      <a:pt x="522" y="96"/>
                    </a:lnTo>
                    <a:lnTo>
                      <a:pt x="498" y="96"/>
                    </a:lnTo>
                    <a:lnTo>
                      <a:pt x="468" y="102"/>
                    </a:lnTo>
                    <a:lnTo>
                      <a:pt x="444" y="102"/>
                    </a:lnTo>
                    <a:lnTo>
                      <a:pt x="414" y="102"/>
                    </a:lnTo>
                    <a:lnTo>
                      <a:pt x="390" y="108"/>
                    </a:lnTo>
                    <a:lnTo>
                      <a:pt x="360" y="108"/>
                    </a:lnTo>
                    <a:lnTo>
                      <a:pt x="336" y="108"/>
                    </a:lnTo>
                    <a:lnTo>
                      <a:pt x="306" y="108"/>
                    </a:lnTo>
                    <a:lnTo>
                      <a:pt x="282" y="114"/>
                    </a:lnTo>
                    <a:lnTo>
                      <a:pt x="252" y="114"/>
                    </a:lnTo>
                    <a:lnTo>
                      <a:pt x="222" y="114"/>
                    </a:lnTo>
                    <a:lnTo>
                      <a:pt x="198" y="114"/>
                    </a:lnTo>
                    <a:lnTo>
                      <a:pt x="168" y="114"/>
                    </a:lnTo>
                    <a:lnTo>
                      <a:pt x="138" y="114"/>
                    </a:lnTo>
                    <a:lnTo>
                      <a:pt x="114" y="120"/>
                    </a:lnTo>
                    <a:lnTo>
                      <a:pt x="84" y="120"/>
                    </a:lnTo>
                    <a:lnTo>
                      <a:pt x="60" y="120"/>
                    </a:lnTo>
                    <a:lnTo>
                      <a:pt x="30" y="120"/>
                    </a:lnTo>
                    <a:lnTo>
                      <a:pt x="0" y="120"/>
                    </a:lnTo>
                    <a:lnTo>
                      <a:pt x="0" y="558"/>
                    </a:lnTo>
                    <a:lnTo>
                      <a:pt x="30" y="558"/>
                    </a:lnTo>
                    <a:lnTo>
                      <a:pt x="60" y="558"/>
                    </a:lnTo>
                    <a:lnTo>
                      <a:pt x="84" y="558"/>
                    </a:lnTo>
                    <a:lnTo>
                      <a:pt x="114" y="558"/>
                    </a:lnTo>
                    <a:lnTo>
                      <a:pt x="138" y="552"/>
                    </a:lnTo>
                    <a:lnTo>
                      <a:pt x="168" y="552"/>
                    </a:lnTo>
                    <a:lnTo>
                      <a:pt x="198" y="552"/>
                    </a:lnTo>
                    <a:lnTo>
                      <a:pt x="222" y="552"/>
                    </a:lnTo>
                    <a:lnTo>
                      <a:pt x="252" y="552"/>
                    </a:lnTo>
                    <a:lnTo>
                      <a:pt x="282" y="552"/>
                    </a:lnTo>
                    <a:lnTo>
                      <a:pt x="306" y="546"/>
                    </a:lnTo>
                    <a:lnTo>
                      <a:pt x="336" y="546"/>
                    </a:lnTo>
                    <a:lnTo>
                      <a:pt x="360" y="546"/>
                    </a:lnTo>
                    <a:lnTo>
                      <a:pt x="390" y="546"/>
                    </a:lnTo>
                    <a:lnTo>
                      <a:pt x="414" y="540"/>
                    </a:lnTo>
                    <a:lnTo>
                      <a:pt x="444" y="540"/>
                    </a:lnTo>
                    <a:lnTo>
                      <a:pt x="468" y="540"/>
                    </a:lnTo>
                    <a:lnTo>
                      <a:pt x="498" y="534"/>
                    </a:lnTo>
                    <a:lnTo>
                      <a:pt x="522" y="534"/>
                    </a:lnTo>
                    <a:lnTo>
                      <a:pt x="546" y="534"/>
                    </a:lnTo>
                    <a:lnTo>
                      <a:pt x="576" y="528"/>
                    </a:lnTo>
                    <a:lnTo>
                      <a:pt x="600" y="528"/>
                    </a:lnTo>
                    <a:lnTo>
                      <a:pt x="624" y="522"/>
                    </a:lnTo>
                    <a:lnTo>
                      <a:pt x="654" y="522"/>
                    </a:lnTo>
                    <a:lnTo>
                      <a:pt x="678" y="516"/>
                    </a:lnTo>
                    <a:lnTo>
                      <a:pt x="702" y="516"/>
                    </a:lnTo>
                    <a:lnTo>
                      <a:pt x="726" y="510"/>
                    </a:lnTo>
                    <a:lnTo>
                      <a:pt x="750" y="510"/>
                    </a:lnTo>
                    <a:lnTo>
                      <a:pt x="774" y="504"/>
                    </a:lnTo>
                    <a:lnTo>
                      <a:pt x="804" y="504"/>
                    </a:lnTo>
                    <a:lnTo>
                      <a:pt x="828" y="498"/>
                    </a:lnTo>
                    <a:lnTo>
                      <a:pt x="846" y="492"/>
                    </a:lnTo>
                    <a:lnTo>
                      <a:pt x="870" y="492"/>
                    </a:lnTo>
                    <a:lnTo>
                      <a:pt x="894" y="486"/>
                    </a:lnTo>
                    <a:lnTo>
                      <a:pt x="918" y="480"/>
                    </a:lnTo>
                    <a:lnTo>
                      <a:pt x="942" y="480"/>
                    </a:lnTo>
                    <a:lnTo>
                      <a:pt x="966" y="474"/>
                    </a:lnTo>
                    <a:lnTo>
                      <a:pt x="984" y="468"/>
                    </a:lnTo>
                    <a:lnTo>
                      <a:pt x="1008" y="462"/>
                    </a:lnTo>
                    <a:lnTo>
                      <a:pt x="1032" y="462"/>
                    </a:lnTo>
                    <a:lnTo>
                      <a:pt x="1050" y="456"/>
                    </a:lnTo>
                    <a:lnTo>
                      <a:pt x="1074" y="450"/>
                    </a:lnTo>
                    <a:lnTo>
                      <a:pt x="1092" y="444"/>
                    </a:lnTo>
                    <a:lnTo>
                      <a:pt x="1110" y="438"/>
                    </a:lnTo>
                    <a:lnTo>
                      <a:pt x="1134" y="438"/>
                    </a:lnTo>
                    <a:lnTo>
                      <a:pt x="113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79" name="Freeform 55"/>
              <p:cNvSpPr>
                <a:spLocks/>
              </p:cNvSpPr>
              <p:nvPr/>
            </p:nvSpPr>
            <p:spPr bwMode="auto">
              <a:xfrm>
                <a:off x="2874" y="1941"/>
                <a:ext cx="1134" cy="414"/>
              </a:xfrm>
              <a:custGeom>
                <a:avLst/>
                <a:gdLst/>
                <a:ahLst/>
                <a:cxnLst>
                  <a:cxn ang="0">
                    <a:pos x="1134" y="294"/>
                  </a:cxn>
                  <a:cxn ang="0">
                    <a:pos x="1110" y="294"/>
                  </a:cxn>
                  <a:cxn ang="0">
                    <a:pos x="1092" y="300"/>
                  </a:cxn>
                  <a:cxn ang="0">
                    <a:pos x="1074" y="306"/>
                  </a:cxn>
                  <a:cxn ang="0">
                    <a:pos x="1050" y="312"/>
                  </a:cxn>
                  <a:cxn ang="0">
                    <a:pos x="1032" y="318"/>
                  </a:cxn>
                  <a:cxn ang="0">
                    <a:pos x="1008" y="318"/>
                  </a:cxn>
                  <a:cxn ang="0">
                    <a:pos x="984" y="324"/>
                  </a:cxn>
                  <a:cxn ang="0">
                    <a:pos x="966" y="330"/>
                  </a:cxn>
                  <a:cxn ang="0">
                    <a:pos x="942" y="336"/>
                  </a:cxn>
                  <a:cxn ang="0">
                    <a:pos x="918" y="336"/>
                  </a:cxn>
                  <a:cxn ang="0">
                    <a:pos x="894" y="342"/>
                  </a:cxn>
                  <a:cxn ang="0">
                    <a:pos x="870" y="348"/>
                  </a:cxn>
                  <a:cxn ang="0">
                    <a:pos x="846" y="348"/>
                  </a:cxn>
                  <a:cxn ang="0">
                    <a:pos x="828" y="354"/>
                  </a:cxn>
                  <a:cxn ang="0">
                    <a:pos x="804" y="360"/>
                  </a:cxn>
                  <a:cxn ang="0">
                    <a:pos x="774" y="360"/>
                  </a:cxn>
                  <a:cxn ang="0">
                    <a:pos x="750" y="366"/>
                  </a:cxn>
                  <a:cxn ang="0">
                    <a:pos x="726" y="366"/>
                  </a:cxn>
                  <a:cxn ang="0">
                    <a:pos x="702" y="372"/>
                  </a:cxn>
                  <a:cxn ang="0">
                    <a:pos x="678" y="372"/>
                  </a:cxn>
                  <a:cxn ang="0">
                    <a:pos x="654" y="378"/>
                  </a:cxn>
                  <a:cxn ang="0">
                    <a:pos x="624" y="378"/>
                  </a:cxn>
                  <a:cxn ang="0">
                    <a:pos x="600" y="384"/>
                  </a:cxn>
                  <a:cxn ang="0">
                    <a:pos x="576" y="384"/>
                  </a:cxn>
                  <a:cxn ang="0">
                    <a:pos x="546" y="390"/>
                  </a:cxn>
                  <a:cxn ang="0">
                    <a:pos x="522" y="390"/>
                  </a:cxn>
                  <a:cxn ang="0">
                    <a:pos x="498" y="390"/>
                  </a:cxn>
                  <a:cxn ang="0">
                    <a:pos x="468" y="396"/>
                  </a:cxn>
                  <a:cxn ang="0">
                    <a:pos x="444" y="396"/>
                  </a:cxn>
                  <a:cxn ang="0">
                    <a:pos x="414" y="396"/>
                  </a:cxn>
                  <a:cxn ang="0">
                    <a:pos x="390" y="402"/>
                  </a:cxn>
                  <a:cxn ang="0">
                    <a:pos x="360" y="402"/>
                  </a:cxn>
                  <a:cxn ang="0">
                    <a:pos x="336" y="402"/>
                  </a:cxn>
                  <a:cxn ang="0">
                    <a:pos x="306" y="402"/>
                  </a:cxn>
                  <a:cxn ang="0">
                    <a:pos x="282" y="408"/>
                  </a:cxn>
                  <a:cxn ang="0">
                    <a:pos x="252" y="408"/>
                  </a:cxn>
                  <a:cxn ang="0">
                    <a:pos x="222" y="408"/>
                  </a:cxn>
                  <a:cxn ang="0">
                    <a:pos x="198" y="408"/>
                  </a:cxn>
                  <a:cxn ang="0">
                    <a:pos x="168" y="408"/>
                  </a:cxn>
                  <a:cxn ang="0">
                    <a:pos x="138" y="408"/>
                  </a:cxn>
                  <a:cxn ang="0">
                    <a:pos x="114" y="414"/>
                  </a:cxn>
                  <a:cxn ang="0">
                    <a:pos x="84" y="414"/>
                  </a:cxn>
                  <a:cxn ang="0">
                    <a:pos x="60" y="414"/>
                  </a:cxn>
                  <a:cxn ang="0">
                    <a:pos x="30" y="414"/>
                  </a:cxn>
                  <a:cxn ang="0">
                    <a:pos x="0" y="414"/>
                  </a:cxn>
                  <a:cxn ang="0">
                    <a:pos x="0" y="0"/>
                  </a:cxn>
                  <a:cxn ang="0">
                    <a:pos x="1134" y="294"/>
                  </a:cxn>
                </a:cxnLst>
                <a:rect l="0" t="0" r="r" b="b"/>
                <a:pathLst>
                  <a:path w="1134" h="414">
                    <a:moveTo>
                      <a:pt x="1134" y="294"/>
                    </a:move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134" y="29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80" name="Group 56"/>
            <p:cNvGrpSpPr>
              <a:grpSpLocks/>
            </p:cNvGrpSpPr>
            <p:nvPr/>
          </p:nvGrpSpPr>
          <p:grpSpPr bwMode="auto">
            <a:xfrm>
              <a:off x="524" y="1759"/>
              <a:ext cx="722" cy="600"/>
              <a:chOff x="1746" y="1941"/>
              <a:chExt cx="1128" cy="852"/>
            </a:xfrm>
          </p:grpSpPr>
          <p:sp>
            <p:nvSpPr>
              <p:cNvPr id="154681" name="Freeform 57"/>
              <p:cNvSpPr>
                <a:spLocks/>
              </p:cNvSpPr>
              <p:nvPr/>
            </p:nvSpPr>
            <p:spPr bwMode="auto">
              <a:xfrm>
                <a:off x="1746" y="2235"/>
                <a:ext cx="1128" cy="558"/>
              </a:xfrm>
              <a:custGeom>
                <a:avLst/>
                <a:gdLst/>
                <a:ahLst/>
                <a:cxnLst>
                  <a:cxn ang="0">
                    <a:pos x="1104" y="120"/>
                  </a:cxn>
                  <a:cxn ang="0">
                    <a:pos x="1044" y="120"/>
                  </a:cxn>
                  <a:cxn ang="0">
                    <a:pos x="990" y="114"/>
                  </a:cxn>
                  <a:cxn ang="0">
                    <a:pos x="936" y="114"/>
                  </a:cxn>
                  <a:cxn ang="0">
                    <a:pos x="882" y="114"/>
                  </a:cxn>
                  <a:cxn ang="0">
                    <a:pos x="822" y="108"/>
                  </a:cxn>
                  <a:cxn ang="0">
                    <a:pos x="768" y="108"/>
                  </a:cxn>
                  <a:cxn ang="0">
                    <a:pos x="714" y="102"/>
                  </a:cxn>
                  <a:cxn ang="0">
                    <a:pos x="660" y="102"/>
                  </a:cxn>
                  <a:cxn ang="0">
                    <a:pos x="606" y="96"/>
                  </a:cxn>
                  <a:cxn ang="0">
                    <a:pos x="558" y="90"/>
                  </a:cxn>
                  <a:cxn ang="0">
                    <a:pos x="504" y="84"/>
                  </a:cxn>
                  <a:cxn ang="0">
                    <a:pos x="456" y="78"/>
                  </a:cxn>
                  <a:cxn ang="0">
                    <a:pos x="402" y="72"/>
                  </a:cxn>
                  <a:cxn ang="0">
                    <a:pos x="354" y="66"/>
                  </a:cxn>
                  <a:cxn ang="0">
                    <a:pos x="306" y="60"/>
                  </a:cxn>
                  <a:cxn ang="0">
                    <a:pos x="258" y="54"/>
                  </a:cxn>
                  <a:cxn ang="0">
                    <a:pos x="210" y="42"/>
                  </a:cxn>
                  <a:cxn ang="0">
                    <a:pos x="168" y="36"/>
                  </a:cxn>
                  <a:cxn ang="0">
                    <a:pos x="126" y="24"/>
                  </a:cxn>
                  <a:cxn ang="0">
                    <a:pos x="78" y="18"/>
                  </a:cxn>
                  <a:cxn ang="0">
                    <a:pos x="36" y="6"/>
                  </a:cxn>
                  <a:cxn ang="0">
                    <a:pos x="0" y="0"/>
                  </a:cxn>
                  <a:cxn ang="0">
                    <a:pos x="18" y="438"/>
                  </a:cxn>
                  <a:cxn ang="0">
                    <a:pos x="60" y="450"/>
                  </a:cxn>
                  <a:cxn ang="0">
                    <a:pos x="102" y="462"/>
                  </a:cxn>
                  <a:cxn ang="0">
                    <a:pos x="144" y="468"/>
                  </a:cxn>
                  <a:cxn ang="0">
                    <a:pos x="192" y="480"/>
                  </a:cxn>
                  <a:cxn ang="0">
                    <a:pos x="234" y="486"/>
                  </a:cxn>
                  <a:cxn ang="0">
                    <a:pos x="282" y="492"/>
                  </a:cxn>
                  <a:cxn ang="0">
                    <a:pos x="330" y="504"/>
                  </a:cxn>
                  <a:cxn ang="0">
                    <a:pos x="378" y="510"/>
                  </a:cxn>
                  <a:cxn ang="0">
                    <a:pos x="426" y="516"/>
                  </a:cxn>
                  <a:cxn ang="0">
                    <a:pos x="480" y="522"/>
                  </a:cxn>
                  <a:cxn ang="0">
                    <a:pos x="528" y="528"/>
                  </a:cxn>
                  <a:cxn ang="0">
                    <a:pos x="582" y="534"/>
                  </a:cxn>
                  <a:cxn ang="0">
                    <a:pos x="636" y="534"/>
                  </a:cxn>
                  <a:cxn ang="0">
                    <a:pos x="690" y="540"/>
                  </a:cxn>
                  <a:cxn ang="0">
                    <a:pos x="744" y="546"/>
                  </a:cxn>
                  <a:cxn ang="0">
                    <a:pos x="798" y="546"/>
                  </a:cxn>
                  <a:cxn ang="0">
                    <a:pos x="852" y="552"/>
                  </a:cxn>
                  <a:cxn ang="0">
                    <a:pos x="906" y="552"/>
                  </a:cxn>
                  <a:cxn ang="0">
                    <a:pos x="960" y="552"/>
                  </a:cxn>
                  <a:cxn ang="0">
                    <a:pos x="1020" y="558"/>
                  </a:cxn>
                  <a:cxn ang="0">
                    <a:pos x="1074" y="558"/>
                  </a:cxn>
                  <a:cxn ang="0">
                    <a:pos x="1128" y="558"/>
                  </a:cxn>
                </a:cxnLst>
                <a:rect l="0" t="0" r="r" b="b"/>
                <a:pathLst>
                  <a:path w="1128" h="558">
                    <a:moveTo>
                      <a:pt x="1128" y="120"/>
                    </a:moveTo>
                    <a:lnTo>
                      <a:pt x="1104" y="120"/>
                    </a:lnTo>
                    <a:lnTo>
                      <a:pt x="1074" y="120"/>
                    </a:lnTo>
                    <a:lnTo>
                      <a:pt x="1044" y="120"/>
                    </a:lnTo>
                    <a:lnTo>
                      <a:pt x="1020" y="120"/>
                    </a:lnTo>
                    <a:lnTo>
                      <a:pt x="990" y="114"/>
                    </a:lnTo>
                    <a:lnTo>
                      <a:pt x="960" y="114"/>
                    </a:lnTo>
                    <a:lnTo>
                      <a:pt x="936" y="114"/>
                    </a:lnTo>
                    <a:lnTo>
                      <a:pt x="906" y="114"/>
                    </a:lnTo>
                    <a:lnTo>
                      <a:pt x="882" y="114"/>
                    </a:lnTo>
                    <a:lnTo>
                      <a:pt x="852" y="114"/>
                    </a:lnTo>
                    <a:lnTo>
                      <a:pt x="822" y="108"/>
                    </a:lnTo>
                    <a:lnTo>
                      <a:pt x="798" y="108"/>
                    </a:lnTo>
                    <a:lnTo>
                      <a:pt x="768" y="108"/>
                    </a:lnTo>
                    <a:lnTo>
                      <a:pt x="744" y="108"/>
                    </a:lnTo>
                    <a:lnTo>
                      <a:pt x="714" y="102"/>
                    </a:lnTo>
                    <a:lnTo>
                      <a:pt x="690" y="102"/>
                    </a:lnTo>
                    <a:lnTo>
                      <a:pt x="660" y="102"/>
                    </a:lnTo>
                    <a:lnTo>
                      <a:pt x="636" y="96"/>
                    </a:lnTo>
                    <a:lnTo>
                      <a:pt x="606" y="96"/>
                    </a:lnTo>
                    <a:lnTo>
                      <a:pt x="582" y="96"/>
                    </a:lnTo>
                    <a:lnTo>
                      <a:pt x="558" y="90"/>
                    </a:lnTo>
                    <a:lnTo>
                      <a:pt x="528" y="90"/>
                    </a:lnTo>
                    <a:lnTo>
                      <a:pt x="504" y="84"/>
                    </a:lnTo>
                    <a:lnTo>
                      <a:pt x="480" y="84"/>
                    </a:lnTo>
                    <a:lnTo>
                      <a:pt x="456" y="78"/>
                    </a:lnTo>
                    <a:lnTo>
                      <a:pt x="426" y="78"/>
                    </a:lnTo>
                    <a:lnTo>
                      <a:pt x="402" y="72"/>
                    </a:lnTo>
                    <a:lnTo>
                      <a:pt x="378" y="72"/>
                    </a:lnTo>
                    <a:lnTo>
                      <a:pt x="354" y="66"/>
                    </a:lnTo>
                    <a:lnTo>
                      <a:pt x="330" y="66"/>
                    </a:lnTo>
                    <a:lnTo>
                      <a:pt x="306" y="60"/>
                    </a:lnTo>
                    <a:lnTo>
                      <a:pt x="282" y="54"/>
                    </a:lnTo>
                    <a:lnTo>
                      <a:pt x="258" y="54"/>
                    </a:lnTo>
                    <a:lnTo>
                      <a:pt x="234" y="48"/>
                    </a:lnTo>
                    <a:lnTo>
                      <a:pt x="210" y="42"/>
                    </a:lnTo>
                    <a:lnTo>
                      <a:pt x="192" y="42"/>
                    </a:lnTo>
                    <a:lnTo>
                      <a:pt x="168" y="36"/>
                    </a:lnTo>
                    <a:lnTo>
                      <a:pt x="144" y="30"/>
                    </a:lnTo>
                    <a:lnTo>
                      <a:pt x="126" y="24"/>
                    </a:lnTo>
                    <a:lnTo>
                      <a:pt x="102" y="24"/>
                    </a:lnTo>
                    <a:lnTo>
                      <a:pt x="78" y="18"/>
                    </a:lnTo>
                    <a:lnTo>
                      <a:pt x="60" y="12"/>
                    </a:lnTo>
                    <a:lnTo>
                      <a:pt x="36" y="6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18" y="438"/>
                    </a:lnTo>
                    <a:lnTo>
                      <a:pt x="36" y="444"/>
                    </a:lnTo>
                    <a:lnTo>
                      <a:pt x="60" y="450"/>
                    </a:lnTo>
                    <a:lnTo>
                      <a:pt x="78" y="456"/>
                    </a:lnTo>
                    <a:lnTo>
                      <a:pt x="102" y="462"/>
                    </a:lnTo>
                    <a:lnTo>
                      <a:pt x="126" y="462"/>
                    </a:lnTo>
                    <a:lnTo>
                      <a:pt x="144" y="468"/>
                    </a:lnTo>
                    <a:lnTo>
                      <a:pt x="168" y="474"/>
                    </a:lnTo>
                    <a:lnTo>
                      <a:pt x="192" y="480"/>
                    </a:lnTo>
                    <a:lnTo>
                      <a:pt x="210" y="480"/>
                    </a:lnTo>
                    <a:lnTo>
                      <a:pt x="234" y="486"/>
                    </a:lnTo>
                    <a:lnTo>
                      <a:pt x="258" y="492"/>
                    </a:lnTo>
                    <a:lnTo>
                      <a:pt x="282" y="492"/>
                    </a:lnTo>
                    <a:lnTo>
                      <a:pt x="306" y="498"/>
                    </a:lnTo>
                    <a:lnTo>
                      <a:pt x="330" y="504"/>
                    </a:lnTo>
                    <a:lnTo>
                      <a:pt x="354" y="504"/>
                    </a:lnTo>
                    <a:lnTo>
                      <a:pt x="378" y="510"/>
                    </a:lnTo>
                    <a:lnTo>
                      <a:pt x="402" y="510"/>
                    </a:lnTo>
                    <a:lnTo>
                      <a:pt x="426" y="516"/>
                    </a:lnTo>
                    <a:lnTo>
                      <a:pt x="456" y="516"/>
                    </a:lnTo>
                    <a:lnTo>
                      <a:pt x="480" y="522"/>
                    </a:lnTo>
                    <a:lnTo>
                      <a:pt x="504" y="522"/>
                    </a:lnTo>
                    <a:lnTo>
                      <a:pt x="528" y="528"/>
                    </a:lnTo>
                    <a:lnTo>
                      <a:pt x="558" y="528"/>
                    </a:lnTo>
                    <a:lnTo>
                      <a:pt x="582" y="534"/>
                    </a:lnTo>
                    <a:lnTo>
                      <a:pt x="606" y="534"/>
                    </a:lnTo>
                    <a:lnTo>
                      <a:pt x="636" y="534"/>
                    </a:lnTo>
                    <a:lnTo>
                      <a:pt x="660" y="540"/>
                    </a:lnTo>
                    <a:lnTo>
                      <a:pt x="690" y="540"/>
                    </a:lnTo>
                    <a:lnTo>
                      <a:pt x="714" y="540"/>
                    </a:lnTo>
                    <a:lnTo>
                      <a:pt x="744" y="546"/>
                    </a:lnTo>
                    <a:lnTo>
                      <a:pt x="768" y="546"/>
                    </a:lnTo>
                    <a:lnTo>
                      <a:pt x="798" y="546"/>
                    </a:lnTo>
                    <a:lnTo>
                      <a:pt x="822" y="546"/>
                    </a:lnTo>
                    <a:lnTo>
                      <a:pt x="852" y="552"/>
                    </a:lnTo>
                    <a:lnTo>
                      <a:pt x="882" y="552"/>
                    </a:lnTo>
                    <a:lnTo>
                      <a:pt x="906" y="552"/>
                    </a:lnTo>
                    <a:lnTo>
                      <a:pt x="936" y="552"/>
                    </a:lnTo>
                    <a:lnTo>
                      <a:pt x="960" y="552"/>
                    </a:lnTo>
                    <a:lnTo>
                      <a:pt x="990" y="552"/>
                    </a:lnTo>
                    <a:lnTo>
                      <a:pt x="1020" y="558"/>
                    </a:lnTo>
                    <a:lnTo>
                      <a:pt x="1044" y="558"/>
                    </a:lnTo>
                    <a:lnTo>
                      <a:pt x="1074" y="558"/>
                    </a:lnTo>
                    <a:lnTo>
                      <a:pt x="1104" y="558"/>
                    </a:lnTo>
                    <a:lnTo>
                      <a:pt x="1128" y="558"/>
                    </a:lnTo>
                    <a:lnTo>
                      <a:pt x="1128" y="12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2" name="Freeform 58"/>
              <p:cNvSpPr>
                <a:spLocks/>
              </p:cNvSpPr>
              <p:nvPr/>
            </p:nvSpPr>
            <p:spPr bwMode="auto">
              <a:xfrm>
                <a:off x="1746" y="1941"/>
                <a:ext cx="1128" cy="414"/>
              </a:xfrm>
              <a:custGeom>
                <a:avLst/>
                <a:gdLst/>
                <a:ahLst/>
                <a:cxnLst>
                  <a:cxn ang="0">
                    <a:pos x="1128" y="414"/>
                  </a:cxn>
                  <a:cxn ang="0">
                    <a:pos x="1104" y="414"/>
                  </a:cxn>
                  <a:cxn ang="0">
                    <a:pos x="1074" y="414"/>
                  </a:cxn>
                  <a:cxn ang="0">
                    <a:pos x="1044" y="414"/>
                  </a:cxn>
                  <a:cxn ang="0">
                    <a:pos x="1020" y="414"/>
                  </a:cxn>
                  <a:cxn ang="0">
                    <a:pos x="990" y="408"/>
                  </a:cxn>
                  <a:cxn ang="0">
                    <a:pos x="960" y="408"/>
                  </a:cxn>
                  <a:cxn ang="0">
                    <a:pos x="936" y="408"/>
                  </a:cxn>
                  <a:cxn ang="0">
                    <a:pos x="906" y="408"/>
                  </a:cxn>
                  <a:cxn ang="0">
                    <a:pos x="882" y="408"/>
                  </a:cxn>
                  <a:cxn ang="0">
                    <a:pos x="852" y="408"/>
                  </a:cxn>
                  <a:cxn ang="0">
                    <a:pos x="822" y="402"/>
                  </a:cxn>
                  <a:cxn ang="0">
                    <a:pos x="798" y="402"/>
                  </a:cxn>
                  <a:cxn ang="0">
                    <a:pos x="768" y="402"/>
                  </a:cxn>
                  <a:cxn ang="0">
                    <a:pos x="744" y="402"/>
                  </a:cxn>
                  <a:cxn ang="0">
                    <a:pos x="714" y="396"/>
                  </a:cxn>
                  <a:cxn ang="0">
                    <a:pos x="690" y="396"/>
                  </a:cxn>
                  <a:cxn ang="0">
                    <a:pos x="660" y="396"/>
                  </a:cxn>
                  <a:cxn ang="0">
                    <a:pos x="636" y="390"/>
                  </a:cxn>
                  <a:cxn ang="0">
                    <a:pos x="606" y="390"/>
                  </a:cxn>
                  <a:cxn ang="0">
                    <a:pos x="582" y="390"/>
                  </a:cxn>
                  <a:cxn ang="0">
                    <a:pos x="558" y="384"/>
                  </a:cxn>
                  <a:cxn ang="0">
                    <a:pos x="528" y="384"/>
                  </a:cxn>
                  <a:cxn ang="0">
                    <a:pos x="504" y="378"/>
                  </a:cxn>
                  <a:cxn ang="0">
                    <a:pos x="480" y="378"/>
                  </a:cxn>
                  <a:cxn ang="0">
                    <a:pos x="456" y="372"/>
                  </a:cxn>
                  <a:cxn ang="0">
                    <a:pos x="426" y="372"/>
                  </a:cxn>
                  <a:cxn ang="0">
                    <a:pos x="402" y="366"/>
                  </a:cxn>
                  <a:cxn ang="0">
                    <a:pos x="378" y="366"/>
                  </a:cxn>
                  <a:cxn ang="0">
                    <a:pos x="354" y="360"/>
                  </a:cxn>
                  <a:cxn ang="0">
                    <a:pos x="330" y="360"/>
                  </a:cxn>
                  <a:cxn ang="0">
                    <a:pos x="306" y="354"/>
                  </a:cxn>
                  <a:cxn ang="0">
                    <a:pos x="282" y="348"/>
                  </a:cxn>
                  <a:cxn ang="0">
                    <a:pos x="258" y="348"/>
                  </a:cxn>
                  <a:cxn ang="0">
                    <a:pos x="234" y="342"/>
                  </a:cxn>
                  <a:cxn ang="0">
                    <a:pos x="210" y="336"/>
                  </a:cxn>
                  <a:cxn ang="0">
                    <a:pos x="192" y="336"/>
                  </a:cxn>
                  <a:cxn ang="0">
                    <a:pos x="168" y="330"/>
                  </a:cxn>
                  <a:cxn ang="0">
                    <a:pos x="144" y="324"/>
                  </a:cxn>
                  <a:cxn ang="0">
                    <a:pos x="126" y="318"/>
                  </a:cxn>
                  <a:cxn ang="0">
                    <a:pos x="102" y="318"/>
                  </a:cxn>
                  <a:cxn ang="0">
                    <a:pos x="78" y="312"/>
                  </a:cxn>
                  <a:cxn ang="0">
                    <a:pos x="60" y="306"/>
                  </a:cxn>
                  <a:cxn ang="0">
                    <a:pos x="36" y="300"/>
                  </a:cxn>
                  <a:cxn ang="0">
                    <a:pos x="18" y="294"/>
                  </a:cxn>
                  <a:cxn ang="0">
                    <a:pos x="0" y="294"/>
                  </a:cxn>
                  <a:cxn ang="0">
                    <a:pos x="1128" y="0"/>
                  </a:cxn>
                  <a:cxn ang="0">
                    <a:pos x="1128" y="414"/>
                  </a:cxn>
                </a:cxnLst>
                <a:rect l="0" t="0" r="r" b="b"/>
                <a:pathLst>
                  <a:path w="1128" h="414">
                    <a:moveTo>
                      <a:pt x="1128" y="414"/>
                    </a:moveTo>
                    <a:lnTo>
                      <a:pt x="1104" y="414"/>
                    </a:lnTo>
                    <a:lnTo>
                      <a:pt x="1074" y="414"/>
                    </a:lnTo>
                    <a:lnTo>
                      <a:pt x="1044" y="414"/>
                    </a:lnTo>
                    <a:lnTo>
                      <a:pt x="1020" y="414"/>
                    </a:lnTo>
                    <a:lnTo>
                      <a:pt x="990" y="408"/>
                    </a:lnTo>
                    <a:lnTo>
                      <a:pt x="960" y="408"/>
                    </a:lnTo>
                    <a:lnTo>
                      <a:pt x="936" y="408"/>
                    </a:lnTo>
                    <a:lnTo>
                      <a:pt x="906" y="408"/>
                    </a:lnTo>
                    <a:lnTo>
                      <a:pt x="882" y="408"/>
                    </a:lnTo>
                    <a:lnTo>
                      <a:pt x="852" y="408"/>
                    </a:lnTo>
                    <a:lnTo>
                      <a:pt x="822" y="402"/>
                    </a:lnTo>
                    <a:lnTo>
                      <a:pt x="798" y="402"/>
                    </a:lnTo>
                    <a:lnTo>
                      <a:pt x="768" y="402"/>
                    </a:lnTo>
                    <a:lnTo>
                      <a:pt x="744" y="402"/>
                    </a:lnTo>
                    <a:lnTo>
                      <a:pt x="714" y="396"/>
                    </a:lnTo>
                    <a:lnTo>
                      <a:pt x="690" y="396"/>
                    </a:lnTo>
                    <a:lnTo>
                      <a:pt x="660" y="396"/>
                    </a:lnTo>
                    <a:lnTo>
                      <a:pt x="636" y="390"/>
                    </a:lnTo>
                    <a:lnTo>
                      <a:pt x="606" y="390"/>
                    </a:lnTo>
                    <a:lnTo>
                      <a:pt x="582" y="390"/>
                    </a:lnTo>
                    <a:lnTo>
                      <a:pt x="558" y="384"/>
                    </a:lnTo>
                    <a:lnTo>
                      <a:pt x="528" y="384"/>
                    </a:lnTo>
                    <a:lnTo>
                      <a:pt x="504" y="378"/>
                    </a:lnTo>
                    <a:lnTo>
                      <a:pt x="480" y="378"/>
                    </a:lnTo>
                    <a:lnTo>
                      <a:pt x="456" y="372"/>
                    </a:lnTo>
                    <a:lnTo>
                      <a:pt x="426" y="372"/>
                    </a:lnTo>
                    <a:lnTo>
                      <a:pt x="402" y="366"/>
                    </a:lnTo>
                    <a:lnTo>
                      <a:pt x="378" y="366"/>
                    </a:lnTo>
                    <a:lnTo>
                      <a:pt x="354" y="360"/>
                    </a:lnTo>
                    <a:lnTo>
                      <a:pt x="330" y="360"/>
                    </a:lnTo>
                    <a:lnTo>
                      <a:pt x="306" y="354"/>
                    </a:lnTo>
                    <a:lnTo>
                      <a:pt x="282" y="348"/>
                    </a:lnTo>
                    <a:lnTo>
                      <a:pt x="258" y="348"/>
                    </a:lnTo>
                    <a:lnTo>
                      <a:pt x="234" y="342"/>
                    </a:lnTo>
                    <a:lnTo>
                      <a:pt x="210" y="336"/>
                    </a:lnTo>
                    <a:lnTo>
                      <a:pt x="192" y="336"/>
                    </a:lnTo>
                    <a:lnTo>
                      <a:pt x="168" y="330"/>
                    </a:lnTo>
                    <a:lnTo>
                      <a:pt x="144" y="324"/>
                    </a:lnTo>
                    <a:lnTo>
                      <a:pt x="126" y="318"/>
                    </a:lnTo>
                    <a:lnTo>
                      <a:pt x="102" y="318"/>
                    </a:lnTo>
                    <a:lnTo>
                      <a:pt x="78" y="312"/>
                    </a:lnTo>
                    <a:lnTo>
                      <a:pt x="60" y="306"/>
                    </a:lnTo>
                    <a:lnTo>
                      <a:pt x="36" y="300"/>
                    </a:lnTo>
                    <a:lnTo>
                      <a:pt x="18" y="294"/>
                    </a:lnTo>
                    <a:lnTo>
                      <a:pt x="0" y="294"/>
                    </a:lnTo>
                    <a:lnTo>
                      <a:pt x="1128" y="0"/>
                    </a:lnTo>
                    <a:lnTo>
                      <a:pt x="1128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83" name="Group 59"/>
          <p:cNvGrpSpPr>
            <a:grpSpLocks/>
          </p:cNvGrpSpPr>
          <p:nvPr/>
        </p:nvGrpSpPr>
        <p:grpSpPr bwMode="auto">
          <a:xfrm>
            <a:off x="2008188" y="4540250"/>
            <a:ext cx="1741487" cy="1590675"/>
            <a:chOff x="1265" y="2784"/>
            <a:chExt cx="1097" cy="1002"/>
          </a:xfrm>
        </p:grpSpPr>
        <p:grpSp>
          <p:nvGrpSpPr>
            <p:cNvPr id="154684" name="Group 60"/>
            <p:cNvGrpSpPr>
              <a:grpSpLocks/>
            </p:cNvGrpSpPr>
            <p:nvPr/>
          </p:nvGrpSpPr>
          <p:grpSpPr bwMode="auto">
            <a:xfrm>
              <a:off x="1275" y="2784"/>
              <a:ext cx="1087" cy="679"/>
              <a:chOff x="2874" y="1527"/>
              <a:chExt cx="1602" cy="852"/>
            </a:xfrm>
          </p:grpSpPr>
          <p:sp>
            <p:nvSpPr>
              <p:cNvPr id="154685" name="Rectangle 61"/>
              <p:cNvSpPr>
                <a:spLocks noChangeArrowheads="1"/>
              </p:cNvSpPr>
              <p:nvPr/>
            </p:nvSpPr>
            <p:spPr bwMode="auto">
              <a:xfrm>
                <a:off x="2874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6" name="Freeform 62"/>
              <p:cNvSpPr>
                <a:spLocks/>
              </p:cNvSpPr>
              <p:nvPr/>
            </p:nvSpPr>
            <p:spPr bwMode="auto">
              <a:xfrm>
                <a:off x="2874" y="1527"/>
                <a:ext cx="1602" cy="414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84" y="0"/>
                  </a:cxn>
                  <a:cxn ang="0">
                    <a:pos x="138" y="0"/>
                  </a:cxn>
                  <a:cxn ang="0">
                    <a:pos x="198" y="0"/>
                  </a:cxn>
                  <a:cxn ang="0">
                    <a:pos x="252" y="6"/>
                  </a:cxn>
                  <a:cxn ang="0">
                    <a:pos x="306" y="6"/>
                  </a:cxn>
                  <a:cxn ang="0">
                    <a:pos x="360" y="12"/>
                  </a:cxn>
                  <a:cxn ang="0">
                    <a:pos x="414" y="12"/>
                  </a:cxn>
                  <a:cxn ang="0">
                    <a:pos x="468" y="18"/>
                  </a:cxn>
                  <a:cxn ang="0">
                    <a:pos x="522" y="24"/>
                  </a:cxn>
                  <a:cxn ang="0">
                    <a:pos x="576" y="24"/>
                  </a:cxn>
                  <a:cxn ang="0">
                    <a:pos x="624" y="30"/>
                  </a:cxn>
                  <a:cxn ang="0">
                    <a:pos x="678" y="36"/>
                  </a:cxn>
                  <a:cxn ang="0">
                    <a:pos x="726" y="42"/>
                  </a:cxn>
                  <a:cxn ang="0">
                    <a:pos x="774" y="48"/>
                  </a:cxn>
                  <a:cxn ang="0">
                    <a:pos x="828" y="60"/>
                  </a:cxn>
                  <a:cxn ang="0">
                    <a:pos x="870" y="66"/>
                  </a:cxn>
                  <a:cxn ang="0">
                    <a:pos x="918" y="72"/>
                  </a:cxn>
                  <a:cxn ang="0">
                    <a:pos x="966" y="84"/>
                  </a:cxn>
                  <a:cxn ang="0">
                    <a:pos x="1008" y="90"/>
                  </a:cxn>
                  <a:cxn ang="0">
                    <a:pos x="1050" y="102"/>
                  </a:cxn>
                  <a:cxn ang="0">
                    <a:pos x="1092" y="108"/>
                  </a:cxn>
                  <a:cxn ang="0">
                    <a:pos x="1134" y="120"/>
                  </a:cxn>
                  <a:cxn ang="0">
                    <a:pos x="1170" y="132"/>
                  </a:cxn>
                  <a:cxn ang="0">
                    <a:pos x="1206" y="138"/>
                  </a:cxn>
                  <a:cxn ang="0">
                    <a:pos x="1242" y="150"/>
                  </a:cxn>
                  <a:cxn ang="0">
                    <a:pos x="1278" y="162"/>
                  </a:cxn>
                  <a:cxn ang="0">
                    <a:pos x="1314" y="174"/>
                  </a:cxn>
                  <a:cxn ang="0">
                    <a:pos x="1344" y="186"/>
                  </a:cxn>
                  <a:cxn ang="0">
                    <a:pos x="1374" y="198"/>
                  </a:cxn>
                  <a:cxn ang="0">
                    <a:pos x="1398" y="210"/>
                  </a:cxn>
                  <a:cxn ang="0">
                    <a:pos x="1428" y="222"/>
                  </a:cxn>
                  <a:cxn ang="0">
                    <a:pos x="1452" y="240"/>
                  </a:cxn>
                  <a:cxn ang="0">
                    <a:pos x="1476" y="252"/>
                  </a:cxn>
                  <a:cxn ang="0">
                    <a:pos x="1494" y="264"/>
                  </a:cxn>
                  <a:cxn ang="0">
                    <a:pos x="1512" y="276"/>
                  </a:cxn>
                  <a:cxn ang="0">
                    <a:pos x="1530" y="294"/>
                  </a:cxn>
                  <a:cxn ang="0">
                    <a:pos x="1548" y="306"/>
                  </a:cxn>
                  <a:cxn ang="0">
                    <a:pos x="1560" y="318"/>
                  </a:cxn>
                  <a:cxn ang="0">
                    <a:pos x="1572" y="336"/>
                  </a:cxn>
                  <a:cxn ang="0">
                    <a:pos x="1578" y="348"/>
                  </a:cxn>
                  <a:cxn ang="0">
                    <a:pos x="1590" y="360"/>
                  </a:cxn>
                  <a:cxn ang="0">
                    <a:pos x="1596" y="378"/>
                  </a:cxn>
                  <a:cxn ang="0">
                    <a:pos x="1596" y="390"/>
                  </a:cxn>
                  <a:cxn ang="0">
                    <a:pos x="1602" y="408"/>
                  </a:cxn>
                  <a:cxn ang="0">
                    <a:pos x="0" y="414"/>
                  </a:cxn>
                </a:cxnLst>
                <a:rect l="0" t="0" r="r" b="b"/>
                <a:pathLst>
                  <a:path w="1602" h="414">
                    <a:moveTo>
                      <a:pt x="0" y="0"/>
                    </a:moveTo>
                    <a:lnTo>
                      <a:pt x="30" y="0"/>
                    </a:lnTo>
                    <a:lnTo>
                      <a:pt x="60" y="0"/>
                    </a:lnTo>
                    <a:lnTo>
                      <a:pt x="84" y="0"/>
                    </a:lnTo>
                    <a:lnTo>
                      <a:pt x="114" y="0"/>
                    </a:lnTo>
                    <a:lnTo>
                      <a:pt x="138" y="0"/>
                    </a:lnTo>
                    <a:lnTo>
                      <a:pt x="168" y="0"/>
                    </a:lnTo>
                    <a:lnTo>
                      <a:pt x="198" y="0"/>
                    </a:lnTo>
                    <a:lnTo>
                      <a:pt x="222" y="0"/>
                    </a:lnTo>
                    <a:lnTo>
                      <a:pt x="252" y="6"/>
                    </a:lnTo>
                    <a:lnTo>
                      <a:pt x="282" y="6"/>
                    </a:lnTo>
                    <a:lnTo>
                      <a:pt x="306" y="6"/>
                    </a:lnTo>
                    <a:lnTo>
                      <a:pt x="336" y="6"/>
                    </a:lnTo>
                    <a:lnTo>
                      <a:pt x="360" y="12"/>
                    </a:lnTo>
                    <a:lnTo>
                      <a:pt x="390" y="12"/>
                    </a:lnTo>
                    <a:lnTo>
                      <a:pt x="414" y="12"/>
                    </a:lnTo>
                    <a:lnTo>
                      <a:pt x="444" y="12"/>
                    </a:lnTo>
                    <a:lnTo>
                      <a:pt x="468" y="18"/>
                    </a:lnTo>
                    <a:lnTo>
                      <a:pt x="498" y="18"/>
                    </a:lnTo>
                    <a:lnTo>
                      <a:pt x="522" y="24"/>
                    </a:lnTo>
                    <a:lnTo>
                      <a:pt x="546" y="24"/>
                    </a:lnTo>
                    <a:lnTo>
                      <a:pt x="576" y="24"/>
                    </a:lnTo>
                    <a:lnTo>
                      <a:pt x="600" y="30"/>
                    </a:lnTo>
                    <a:lnTo>
                      <a:pt x="624" y="30"/>
                    </a:lnTo>
                    <a:lnTo>
                      <a:pt x="654" y="36"/>
                    </a:lnTo>
                    <a:lnTo>
                      <a:pt x="678" y="36"/>
                    </a:lnTo>
                    <a:lnTo>
                      <a:pt x="702" y="42"/>
                    </a:lnTo>
                    <a:lnTo>
                      <a:pt x="726" y="42"/>
                    </a:lnTo>
                    <a:lnTo>
                      <a:pt x="750" y="48"/>
                    </a:lnTo>
                    <a:lnTo>
                      <a:pt x="774" y="48"/>
                    </a:lnTo>
                    <a:lnTo>
                      <a:pt x="804" y="54"/>
                    </a:lnTo>
                    <a:lnTo>
                      <a:pt x="828" y="60"/>
                    </a:lnTo>
                    <a:lnTo>
                      <a:pt x="846" y="60"/>
                    </a:lnTo>
                    <a:lnTo>
                      <a:pt x="870" y="66"/>
                    </a:lnTo>
                    <a:lnTo>
                      <a:pt x="894" y="72"/>
                    </a:lnTo>
                    <a:lnTo>
                      <a:pt x="918" y="72"/>
                    </a:lnTo>
                    <a:lnTo>
                      <a:pt x="942" y="78"/>
                    </a:lnTo>
                    <a:lnTo>
                      <a:pt x="966" y="84"/>
                    </a:lnTo>
                    <a:lnTo>
                      <a:pt x="984" y="84"/>
                    </a:lnTo>
                    <a:lnTo>
                      <a:pt x="1008" y="90"/>
                    </a:lnTo>
                    <a:lnTo>
                      <a:pt x="1032" y="96"/>
                    </a:lnTo>
                    <a:lnTo>
                      <a:pt x="1050" y="102"/>
                    </a:lnTo>
                    <a:lnTo>
                      <a:pt x="1074" y="102"/>
                    </a:lnTo>
                    <a:lnTo>
                      <a:pt x="1092" y="108"/>
                    </a:lnTo>
                    <a:lnTo>
                      <a:pt x="1110" y="114"/>
                    </a:lnTo>
                    <a:lnTo>
                      <a:pt x="1134" y="120"/>
                    </a:lnTo>
                    <a:lnTo>
                      <a:pt x="1152" y="126"/>
                    </a:lnTo>
                    <a:lnTo>
                      <a:pt x="1170" y="132"/>
                    </a:lnTo>
                    <a:lnTo>
                      <a:pt x="1188" y="138"/>
                    </a:lnTo>
                    <a:lnTo>
                      <a:pt x="1206" y="138"/>
                    </a:lnTo>
                    <a:lnTo>
                      <a:pt x="1224" y="144"/>
                    </a:lnTo>
                    <a:lnTo>
                      <a:pt x="1242" y="150"/>
                    </a:lnTo>
                    <a:lnTo>
                      <a:pt x="1260" y="156"/>
                    </a:lnTo>
                    <a:lnTo>
                      <a:pt x="1278" y="162"/>
                    </a:lnTo>
                    <a:lnTo>
                      <a:pt x="1296" y="168"/>
                    </a:lnTo>
                    <a:lnTo>
                      <a:pt x="1314" y="174"/>
                    </a:lnTo>
                    <a:lnTo>
                      <a:pt x="1326" y="180"/>
                    </a:lnTo>
                    <a:lnTo>
                      <a:pt x="1344" y="186"/>
                    </a:lnTo>
                    <a:lnTo>
                      <a:pt x="1356" y="192"/>
                    </a:lnTo>
                    <a:lnTo>
                      <a:pt x="1374" y="198"/>
                    </a:lnTo>
                    <a:lnTo>
                      <a:pt x="1386" y="204"/>
                    </a:lnTo>
                    <a:lnTo>
                      <a:pt x="1398" y="210"/>
                    </a:lnTo>
                    <a:lnTo>
                      <a:pt x="1416" y="216"/>
                    </a:lnTo>
                    <a:lnTo>
                      <a:pt x="1428" y="222"/>
                    </a:lnTo>
                    <a:lnTo>
                      <a:pt x="1440" y="234"/>
                    </a:lnTo>
                    <a:lnTo>
                      <a:pt x="1452" y="240"/>
                    </a:lnTo>
                    <a:lnTo>
                      <a:pt x="1464" y="246"/>
                    </a:lnTo>
                    <a:lnTo>
                      <a:pt x="1476" y="252"/>
                    </a:lnTo>
                    <a:lnTo>
                      <a:pt x="1482" y="258"/>
                    </a:lnTo>
                    <a:lnTo>
                      <a:pt x="1494" y="264"/>
                    </a:lnTo>
                    <a:lnTo>
                      <a:pt x="1506" y="270"/>
                    </a:lnTo>
                    <a:lnTo>
                      <a:pt x="1512" y="276"/>
                    </a:lnTo>
                    <a:lnTo>
                      <a:pt x="1524" y="282"/>
                    </a:lnTo>
                    <a:lnTo>
                      <a:pt x="1530" y="294"/>
                    </a:lnTo>
                    <a:lnTo>
                      <a:pt x="1536" y="300"/>
                    </a:lnTo>
                    <a:lnTo>
                      <a:pt x="1548" y="306"/>
                    </a:lnTo>
                    <a:lnTo>
                      <a:pt x="1554" y="312"/>
                    </a:lnTo>
                    <a:lnTo>
                      <a:pt x="1560" y="318"/>
                    </a:lnTo>
                    <a:lnTo>
                      <a:pt x="1566" y="324"/>
                    </a:lnTo>
                    <a:lnTo>
                      <a:pt x="1572" y="336"/>
                    </a:lnTo>
                    <a:lnTo>
                      <a:pt x="1578" y="342"/>
                    </a:lnTo>
                    <a:lnTo>
                      <a:pt x="1578" y="348"/>
                    </a:lnTo>
                    <a:lnTo>
                      <a:pt x="1584" y="354"/>
                    </a:lnTo>
                    <a:lnTo>
                      <a:pt x="1590" y="360"/>
                    </a:lnTo>
                    <a:lnTo>
                      <a:pt x="1590" y="372"/>
                    </a:lnTo>
                    <a:lnTo>
                      <a:pt x="1596" y="378"/>
                    </a:lnTo>
                    <a:lnTo>
                      <a:pt x="1596" y="384"/>
                    </a:lnTo>
                    <a:lnTo>
                      <a:pt x="1596" y="390"/>
                    </a:lnTo>
                    <a:lnTo>
                      <a:pt x="1602" y="396"/>
                    </a:lnTo>
                    <a:lnTo>
                      <a:pt x="1602" y="408"/>
                    </a:lnTo>
                    <a:lnTo>
                      <a:pt x="1602" y="414"/>
                    </a:lnTo>
                    <a:lnTo>
                      <a:pt x="0" y="41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87" name="Group 63"/>
            <p:cNvGrpSpPr>
              <a:grpSpLocks/>
            </p:cNvGrpSpPr>
            <p:nvPr/>
          </p:nvGrpSpPr>
          <p:grpSpPr bwMode="auto">
            <a:xfrm>
              <a:off x="1265" y="3107"/>
              <a:ext cx="1087" cy="679"/>
              <a:chOff x="2874" y="1941"/>
              <a:chExt cx="1602" cy="852"/>
            </a:xfrm>
          </p:grpSpPr>
          <p:sp>
            <p:nvSpPr>
              <p:cNvPr id="154688" name="Freeform 64"/>
              <p:cNvSpPr>
                <a:spLocks/>
              </p:cNvSpPr>
              <p:nvPr/>
            </p:nvSpPr>
            <p:spPr bwMode="auto">
              <a:xfrm>
                <a:off x="2874" y="1941"/>
                <a:ext cx="1602" cy="852"/>
              </a:xfrm>
              <a:custGeom>
                <a:avLst/>
                <a:gdLst/>
                <a:ahLst/>
                <a:cxnLst>
                  <a:cxn ang="0">
                    <a:pos x="1602" y="12"/>
                  </a:cxn>
                  <a:cxn ang="0">
                    <a:pos x="1596" y="36"/>
                  </a:cxn>
                  <a:cxn ang="0">
                    <a:pos x="1584" y="54"/>
                  </a:cxn>
                  <a:cxn ang="0">
                    <a:pos x="1572" y="78"/>
                  </a:cxn>
                  <a:cxn ang="0">
                    <a:pos x="1554" y="96"/>
                  </a:cxn>
                  <a:cxn ang="0">
                    <a:pos x="1530" y="120"/>
                  </a:cxn>
                  <a:cxn ang="0">
                    <a:pos x="1506" y="138"/>
                  </a:cxn>
                  <a:cxn ang="0">
                    <a:pos x="1476" y="162"/>
                  </a:cxn>
                  <a:cxn ang="0">
                    <a:pos x="1440" y="180"/>
                  </a:cxn>
                  <a:cxn ang="0">
                    <a:pos x="1398" y="198"/>
                  </a:cxn>
                  <a:cxn ang="0">
                    <a:pos x="1356" y="216"/>
                  </a:cxn>
                  <a:cxn ang="0">
                    <a:pos x="1314" y="234"/>
                  </a:cxn>
                  <a:cxn ang="0">
                    <a:pos x="1260" y="252"/>
                  </a:cxn>
                  <a:cxn ang="0">
                    <a:pos x="1206" y="270"/>
                  </a:cxn>
                  <a:cxn ang="0">
                    <a:pos x="1152" y="288"/>
                  </a:cxn>
                  <a:cxn ang="0">
                    <a:pos x="1092" y="300"/>
                  </a:cxn>
                  <a:cxn ang="0">
                    <a:pos x="1032" y="318"/>
                  </a:cxn>
                  <a:cxn ang="0">
                    <a:pos x="966" y="330"/>
                  </a:cxn>
                  <a:cxn ang="0">
                    <a:pos x="894" y="342"/>
                  </a:cxn>
                  <a:cxn ang="0">
                    <a:pos x="828" y="354"/>
                  </a:cxn>
                  <a:cxn ang="0">
                    <a:pos x="750" y="366"/>
                  </a:cxn>
                  <a:cxn ang="0">
                    <a:pos x="678" y="372"/>
                  </a:cxn>
                  <a:cxn ang="0">
                    <a:pos x="600" y="384"/>
                  </a:cxn>
                  <a:cxn ang="0">
                    <a:pos x="522" y="390"/>
                  </a:cxn>
                  <a:cxn ang="0">
                    <a:pos x="444" y="396"/>
                  </a:cxn>
                  <a:cxn ang="0">
                    <a:pos x="360" y="402"/>
                  </a:cxn>
                  <a:cxn ang="0">
                    <a:pos x="282" y="408"/>
                  </a:cxn>
                  <a:cxn ang="0">
                    <a:pos x="198" y="408"/>
                  </a:cxn>
                  <a:cxn ang="0">
                    <a:pos x="114" y="414"/>
                  </a:cxn>
                  <a:cxn ang="0">
                    <a:pos x="30" y="414"/>
                  </a:cxn>
                  <a:cxn ang="0">
                    <a:pos x="30" y="852"/>
                  </a:cxn>
                  <a:cxn ang="0">
                    <a:pos x="114" y="852"/>
                  </a:cxn>
                  <a:cxn ang="0">
                    <a:pos x="198" y="846"/>
                  </a:cxn>
                  <a:cxn ang="0">
                    <a:pos x="282" y="846"/>
                  </a:cxn>
                  <a:cxn ang="0">
                    <a:pos x="360" y="840"/>
                  </a:cxn>
                  <a:cxn ang="0">
                    <a:pos x="444" y="834"/>
                  </a:cxn>
                  <a:cxn ang="0">
                    <a:pos x="522" y="828"/>
                  </a:cxn>
                  <a:cxn ang="0">
                    <a:pos x="600" y="822"/>
                  </a:cxn>
                  <a:cxn ang="0">
                    <a:pos x="678" y="810"/>
                  </a:cxn>
                  <a:cxn ang="0">
                    <a:pos x="750" y="804"/>
                  </a:cxn>
                  <a:cxn ang="0">
                    <a:pos x="828" y="792"/>
                  </a:cxn>
                  <a:cxn ang="0">
                    <a:pos x="894" y="780"/>
                  </a:cxn>
                  <a:cxn ang="0">
                    <a:pos x="966" y="768"/>
                  </a:cxn>
                  <a:cxn ang="0">
                    <a:pos x="1032" y="756"/>
                  </a:cxn>
                  <a:cxn ang="0">
                    <a:pos x="1092" y="738"/>
                  </a:cxn>
                  <a:cxn ang="0">
                    <a:pos x="1152" y="726"/>
                  </a:cxn>
                  <a:cxn ang="0">
                    <a:pos x="1206" y="708"/>
                  </a:cxn>
                  <a:cxn ang="0">
                    <a:pos x="1260" y="690"/>
                  </a:cxn>
                  <a:cxn ang="0">
                    <a:pos x="1314" y="672"/>
                  </a:cxn>
                  <a:cxn ang="0">
                    <a:pos x="1356" y="654"/>
                  </a:cxn>
                  <a:cxn ang="0">
                    <a:pos x="1398" y="636"/>
                  </a:cxn>
                  <a:cxn ang="0">
                    <a:pos x="1440" y="618"/>
                  </a:cxn>
                  <a:cxn ang="0">
                    <a:pos x="1476" y="600"/>
                  </a:cxn>
                  <a:cxn ang="0">
                    <a:pos x="1506" y="576"/>
                  </a:cxn>
                  <a:cxn ang="0">
                    <a:pos x="1530" y="558"/>
                  </a:cxn>
                  <a:cxn ang="0">
                    <a:pos x="1554" y="534"/>
                  </a:cxn>
                  <a:cxn ang="0">
                    <a:pos x="1572" y="516"/>
                  </a:cxn>
                  <a:cxn ang="0">
                    <a:pos x="1584" y="492"/>
                  </a:cxn>
                  <a:cxn ang="0">
                    <a:pos x="1596" y="474"/>
                  </a:cxn>
                  <a:cxn ang="0">
                    <a:pos x="1602" y="450"/>
                  </a:cxn>
                  <a:cxn ang="0">
                    <a:pos x="1602" y="0"/>
                  </a:cxn>
                </a:cxnLst>
                <a:rect l="0" t="0" r="r" b="b"/>
                <a:pathLst>
                  <a:path w="1602" h="852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852"/>
                    </a:lnTo>
                    <a:lnTo>
                      <a:pt x="30" y="852"/>
                    </a:lnTo>
                    <a:lnTo>
                      <a:pt x="60" y="852"/>
                    </a:lnTo>
                    <a:lnTo>
                      <a:pt x="84" y="852"/>
                    </a:lnTo>
                    <a:lnTo>
                      <a:pt x="114" y="852"/>
                    </a:lnTo>
                    <a:lnTo>
                      <a:pt x="138" y="846"/>
                    </a:lnTo>
                    <a:lnTo>
                      <a:pt x="168" y="846"/>
                    </a:lnTo>
                    <a:lnTo>
                      <a:pt x="198" y="846"/>
                    </a:lnTo>
                    <a:lnTo>
                      <a:pt x="222" y="846"/>
                    </a:lnTo>
                    <a:lnTo>
                      <a:pt x="252" y="846"/>
                    </a:lnTo>
                    <a:lnTo>
                      <a:pt x="282" y="846"/>
                    </a:lnTo>
                    <a:lnTo>
                      <a:pt x="306" y="840"/>
                    </a:lnTo>
                    <a:lnTo>
                      <a:pt x="336" y="840"/>
                    </a:lnTo>
                    <a:lnTo>
                      <a:pt x="360" y="840"/>
                    </a:lnTo>
                    <a:lnTo>
                      <a:pt x="390" y="840"/>
                    </a:lnTo>
                    <a:lnTo>
                      <a:pt x="414" y="834"/>
                    </a:lnTo>
                    <a:lnTo>
                      <a:pt x="444" y="834"/>
                    </a:lnTo>
                    <a:lnTo>
                      <a:pt x="468" y="834"/>
                    </a:lnTo>
                    <a:lnTo>
                      <a:pt x="498" y="828"/>
                    </a:lnTo>
                    <a:lnTo>
                      <a:pt x="522" y="828"/>
                    </a:lnTo>
                    <a:lnTo>
                      <a:pt x="546" y="828"/>
                    </a:lnTo>
                    <a:lnTo>
                      <a:pt x="576" y="822"/>
                    </a:lnTo>
                    <a:lnTo>
                      <a:pt x="600" y="822"/>
                    </a:lnTo>
                    <a:lnTo>
                      <a:pt x="624" y="816"/>
                    </a:lnTo>
                    <a:lnTo>
                      <a:pt x="654" y="816"/>
                    </a:lnTo>
                    <a:lnTo>
                      <a:pt x="678" y="810"/>
                    </a:lnTo>
                    <a:lnTo>
                      <a:pt x="702" y="810"/>
                    </a:lnTo>
                    <a:lnTo>
                      <a:pt x="726" y="804"/>
                    </a:lnTo>
                    <a:lnTo>
                      <a:pt x="750" y="804"/>
                    </a:lnTo>
                    <a:lnTo>
                      <a:pt x="774" y="798"/>
                    </a:lnTo>
                    <a:lnTo>
                      <a:pt x="804" y="798"/>
                    </a:lnTo>
                    <a:lnTo>
                      <a:pt x="828" y="792"/>
                    </a:lnTo>
                    <a:lnTo>
                      <a:pt x="846" y="786"/>
                    </a:lnTo>
                    <a:lnTo>
                      <a:pt x="870" y="786"/>
                    </a:lnTo>
                    <a:lnTo>
                      <a:pt x="894" y="780"/>
                    </a:lnTo>
                    <a:lnTo>
                      <a:pt x="918" y="774"/>
                    </a:lnTo>
                    <a:lnTo>
                      <a:pt x="942" y="774"/>
                    </a:lnTo>
                    <a:lnTo>
                      <a:pt x="966" y="768"/>
                    </a:lnTo>
                    <a:lnTo>
                      <a:pt x="984" y="762"/>
                    </a:lnTo>
                    <a:lnTo>
                      <a:pt x="1008" y="756"/>
                    </a:lnTo>
                    <a:lnTo>
                      <a:pt x="1032" y="756"/>
                    </a:lnTo>
                    <a:lnTo>
                      <a:pt x="1050" y="750"/>
                    </a:lnTo>
                    <a:lnTo>
                      <a:pt x="1074" y="744"/>
                    </a:lnTo>
                    <a:lnTo>
                      <a:pt x="1092" y="738"/>
                    </a:lnTo>
                    <a:lnTo>
                      <a:pt x="1110" y="732"/>
                    </a:lnTo>
                    <a:lnTo>
                      <a:pt x="1134" y="732"/>
                    </a:lnTo>
                    <a:lnTo>
                      <a:pt x="1152" y="726"/>
                    </a:lnTo>
                    <a:lnTo>
                      <a:pt x="1170" y="720"/>
                    </a:lnTo>
                    <a:lnTo>
                      <a:pt x="1188" y="714"/>
                    </a:lnTo>
                    <a:lnTo>
                      <a:pt x="1206" y="708"/>
                    </a:lnTo>
                    <a:lnTo>
                      <a:pt x="1224" y="702"/>
                    </a:lnTo>
                    <a:lnTo>
                      <a:pt x="1242" y="696"/>
                    </a:lnTo>
                    <a:lnTo>
                      <a:pt x="1260" y="690"/>
                    </a:lnTo>
                    <a:lnTo>
                      <a:pt x="1278" y="684"/>
                    </a:lnTo>
                    <a:lnTo>
                      <a:pt x="1296" y="678"/>
                    </a:lnTo>
                    <a:lnTo>
                      <a:pt x="1314" y="672"/>
                    </a:lnTo>
                    <a:lnTo>
                      <a:pt x="1326" y="666"/>
                    </a:lnTo>
                    <a:lnTo>
                      <a:pt x="1344" y="660"/>
                    </a:lnTo>
                    <a:lnTo>
                      <a:pt x="1356" y="654"/>
                    </a:lnTo>
                    <a:lnTo>
                      <a:pt x="1374" y="648"/>
                    </a:lnTo>
                    <a:lnTo>
                      <a:pt x="1386" y="642"/>
                    </a:lnTo>
                    <a:lnTo>
                      <a:pt x="1398" y="636"/>
                    </a:lnTo>
                    <a:lnTo>
                      <a:pt x="1416" y="630"/>
                    </a:lnTo>
                    <a:lnTo>
                      <a:pt x="1428" y="624"/>
                    </a:lnTo>
                    <a:lnTo>
                      <a:pt x="1440" y="618"/>
                    </a:lnTo>
                    <a:lnTo>
                      <a:pt x="1452" y="612"/>
                    </a:lnTo>
                    <a:lnTo>
                      <a:pt x="1464" y="606"/>
                    </a:lnTo>
                    <a:lnTo>
                      <a:pt x="1476" y="600"/>
                    </a:lnTo>
                    <a:lnTo>
                      <a:pt x="1482" y="594"/>
                    </a:lnTo>
                    <a:lnTo>
                      <a:pt x="1494" y="582"/>
                    </a:lnTo>
                    <a:lnTo>
                      <a:pt x="1506" y="576"/>
                    </a:lnTo>
                    <a:lnTo>
                      <a:pt x="1512" y="570"/>
                    </a:lnTo>
                    <a:lnTo>
                      <a:pt x="1524" y="564"/>
                    </a:lnTo>
                    <a:lnTo>
                      <a:pt x="1530" y="558"/>
                    </a:lnTo>
                    <a:lnTo>
                      <a:pt x="1536" y="552"/>
                    </a:lnTo>
                    <a:lnTo>
                      <a:pt x="1548" y="546"/>
                    </a:lnTo>
                    <a:lnTo>
                      <a:pt x="1554" y="534"/>
                    </a:lnTo>
                    <a:lnTo>
                      <a:pt x="1560" y="528"/>
                    </a:lnTo>
                    <a:lnTo>
                      <a:pt x="1566" y="522"/>
                    </a:lnTo>
                    <a:lnTo>
                      <a:pt x="1572" y="516"/>
                    </a:lnTo>
                    <a:lnTo>
                      <a:pt x="1578" y="510"/>
                    </a:lnTo>
                    <a:lnTo>
                      <a:pt x="1578" y="504"/>
                    </a:lnTo>
                    <a:lnTo>
                      <a:pt x="1584" y="492"/>
                    </a:lnTo>
                    <a:lnTo>
                      <a:pt x="1590" y="486"/>
                    </a:lnTo>
                    <a:lnTo>
                      <a:pt x="1590" y="480"/>
                    </a:lnTo>
                    <a:lnTo>
                      <a:pt x="1596" y="474"/>
                    </a:lnTo>
                    <a:lnTo>
                      <a:pt x="1596" y="468"/>
                    </a:lnTo>
                    <a:lnTo>
                      <a:pt x="1596" y="456"/>
                    </a:lnTo>
                    <a:lnTo>
                      <a:pt x="1602" y="450"/>
                    </a:lnTo>
                    <a:lnTo>
                      <a:pt x="1602" y="444"/>
                    </a:lnTo>
                    <a:lnTo>
                      <a:pt x="1602" y="438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89" name="Freeform 65"/>
              <p:cNvSpPr>
                <a:spLocks/>
              </p:cNvSpPr>
              <p:nvPr/>
            </p:nvSpPr>
            <p:spPr bwMode="auto">
              <a:xfrm>
                <a:off x="2874" y="1941"/>
                <a:ext cx="1602" cy="414"/>
              </a:xfrm>
              <a:custGeom>
                <a:avLst/>
                <a:gdLst/>
                <a:ahLst/>
                <a:cxnLst>
                  <a:cxn ang="0">
                    <a:pos x="1602" y="6"/>
                  </a:cxn>
                  <a:cxn ang="0">
                    <a:pos x="1596" y="18"/>
                  </a:cxn>
                  <a:cxn ang="0">
                    <a:pos x="1596" y="36"/>
                  </a:cxn>
                  <a:cxn ang="0">
                    <a:pos x="1590" y="48"/>
                  </a:cxn>
                  <a:cxn ang="0">
                    <a:pos x="1578" y="66"/>
                  </a:cxn>
                  <a:cxn ang="0">
                    <a:pos x="1572" y="78"/>
                  </a:cxn>
                  <a:cxn ang="0">
                    <a:pos x="1560" y="90"/>
                  </a:cxn>
                  <a:cxn ang="0">
                    <a:pos x="1548" y="108"/>
                  </a:cxn>
                  <a:cxn ang="0">
                    <a:pos x="1530" y="120"/>
                  </a:cxn>
                  <a:cxn ang="0">
                    <a:pos x="1512" y="132"/>
                  </a:cxn>
                  <a:cxn ang="0">
                    <a:pos x="1494" y="144"/>
                  </a:cxn>
                  <a:cxn ang="0">
                    <a:pos x="1476" y="162"/>
                  </a:cxn>
                  <a:cxn ang="0">
                    <a:pos x="1452" y="174"/>
                  </a:cxn>
                  <a:cxn ang="0">
                    <a:pos x="1428" y="186"/>
                  </a:cxn>
                  <a:cxn ang="0">
                    <a:pos x="1398" y="198"/>
                  </a:cxn>
                  <a:cxn ang="0">
                    <a:pos x="1374" y="210"/>
                  </a:cxn>
                  <a:cxn ang="0">
                    <a:pos x="1344" y="222"/>
                  </a:cxn>
                  <a:cxn ang="0">
                    <a:pos x="1314" y="234"/>
                  </a:cxn>
                  <a:cxn ang="0">
                    <a:pos x="1278" y="246"/>
                  </a:cxn>
                  <a:cxn ang="0">
                    <a:pos x="1242" y="258"/>
                  </a:cxn>
                  <a:cxn ang="0">
                    <a:pos x="1206" y="270"/>
                  </a:cxn>
                  <a:cxn ang="0">
                    <a:pos x="1170" y="282"/>
                  </a:cxn>
                  <a:cxn ang="0">
                    <a:pos x="1134" y="294"/>
                  </a:cxn>
                  <a:cxn ang="0">
                    <a:pos x="1092" y="300"/>
                  </a:cxn>
                  <a:cxn ang="0">
                    <a:pos x="1050" y="312"/>
                  </a:cxn>
                  <a:cxn ang="0">
                    <a:pos x="1008" y="318"/>
                  </a:cxn>
                  <a:cxn ang="0">
                    <a:pos x="966" y="330"/>
                  </a:cxn>
                  <a:cxn ang="0">
                    <a:pos x="918" y="336"/>
                  </a:cxn>
                  <a:cxn ang="0">
                    <a:pos x="870" y="348"/>
                  </a:cxn>
                  <a:cxn ang="0">
                    <a:pos x="828" y="354"/>
                  </a:cxn>
                  <a:cxn ang="0">
                    <a:pos x="774" y="360"/>
                  </a:cxn>
                  <a:cxn ang="0">
                    <a:pos x="726" y="366"/>
                  </a:cxn>
                  <a:cxn ang="0">
                    <a:pos x="678" y="372"/>
                  </a:cxn>
                  <a:cxn ang="0">
                    <a:pos x="624" y="378"/>
                  </a:cxn>
                  <a:cxn ang="0">
                    <a:pos x="576" y="384"/>
                  </a:cxn>
                  <a:cxn ang="0">
                    <a:pos x="522" y="390"/>
                  </a:cxn>
                  <a:cxn ang="0">
                    <a:pos x="468" y="396"/>
                  </a:cxn>
                  <a:cxn ang="0">
                    <a:pos x="414" y="396"/>
                  </a:cxn>
                  <a:cxn ang="0">
                    <a:pos x="360" y="402"/>
                  </a:cxn>
                  <a:cxn ang="0">
                    <a:pos x="306" y="402"/>
                  </a:cxn>
                  <a:cxn ang="0">
                    <a:pos x="252" y="408"/>
                  </a:cxn>
                  <a:cxn ang="0">
                    <a:pos x="198" y="408"/>
                  </a:cxn>
                  <a:cxn ang="0">
                    <a:pos x="138" y="408"/>
                  </a:cxn>
                  <a:cxn ang="0">
                    <a:pos x="84" y="414"/>
                  </a:cxn>
                  <a:cxn ang="0">
                    <a:pos x="30" y="414"/>
                  </a:cxn>
                  <a:cxn ang="0">
                    <a:pos x="0" y="0"/>
                  </a:cxn>
                </a:cxnLst>
                <a:rect l="0" t="0" r="r" b="b"/>
                <a:pathLst>
                  <a:path w="1602" h="414">
                    <a:moveTo>
                      <a:pt x="1602" y="0"/>
                    </a:moveTo>
                    <a:lnTo>
                      <a:pt x="1602" y="6"/>
                    </a:lnTo>
                    <a:lnTo>
                      <a:pt x="1602" y="12"/>
                    </a:lnTo>
                    <a:lnTo>
                      <a:pt x="1596" y="18"/>
                    </a:lnTo>
                    <a:lnTo>
                      <a:pt x="1596" y="30"/>
                    </a:lnTo>
                    <a:lnTo>
                      <a:pt x="1596" y="36"/>
                    </a:lnTo>
                    <a:lnTo>
                      <a:pt x="1590" y="42"/>
                    </a:lnTo>
                    <a:lnTo>
                      <a:pt x="1590" y="48"/>
                    </a:lnTo>
                    <a:lnTo>
                      <a:pt x="1584" y="54"/>
                    </a:lnTo>
                    <a:lnTo>
                      <a:pt x="1578" y="66"/>
                    </a:lnTo>
                    <a:lnTo>
                      <a:pt x="1578" y="72"/>
                    </a:lnTo>
                    <a:lnTo>
                      <a:pt x="1572" y="78"/>
                    </a:lnTo>
                    <a:lnTo>
                      <a:pt x="1566" y="84"/>
                    </a:lnTo>
                    <a:lnTo>
                      <a:pt x="1560" y="90"/>
                    </a:lnTo>
                    <a:lnTo>
                      <a:pt x="1554" y="96"/>
                    </a:lnTo>
                    <a:lnTo>
                      <a:pt x="1548" y="108"/>
                    </a:lnTo>
                    <a:lnTo>
                      <a:pt x="1536" y="114"/>
                    </a:lnTo>
                    <a:lnTo>
                      <a:pt x="1530" y="120"/>
                    </a:lnTo>
                    <a:lnTo>
                      <a:pt x="1524" y="126"/>
                    </a:lnTo>
                    <a:lnTo>
                      <a:pt x="1512" y="132"/>
                    </a:lnTo>
                    <a:lnTo>
                      <a:pt x="1506" y="138"/>
                    </a:lnTo>
                    <a:lnTo>
                      <a:pt x="1494" y="144"/>
                    </a:lnTo>
                    <a:lnTo>
                      <a:pt x="1482" y="156"/>
                    </a:lnTo>
                    <a:lnTo>
                      <a:pt x="1476" y="162"/>
                    </a:lnTo>
                    <a:lnTo>
                      <a:pt x="1464" y="168"/>
                    </a:lnTo>
                    <a:lnTo>
                      <a:pt x="1452" y="174"/>
                    </a:lnTo>
                    <a:lnTo>
                      <a:pt x="1440" y="180"/>
                    </a:lnTo>
                    <a:lnTo>
                      <a:pt x="1428" y="186"/>
                    </a:lnTo>
                    <a:lnTo>
                      <a:pt x="1416" y="192"/>
                    </a:lnTo>
                    <a:lnTo>
                      <a:pt x="1398" y="198"/>
                    </a:lnTo>
                    <a:lnTo>
                      <a:pt x="1386" y="204"/>
                    </a:lnTo>
                    <a:lnTo>
                      <a:pt x="1374" y="210"/>
                    </a:lnTo>
                    <a:lnTo>
                      <a:pt x="1356" y="216"/>
                    </a:lnTo>
                    <a:lnTo>
                      <a:pt x="1344" y="222"/>
                    </a:lnTo>
                    <a:lnTo>
                      <a:pt x="1326" y="228"/>
                    </a:lnTo>
                    <a:lnTo>
                      <a:pt x="1314" y="234"/>
                    </a:lnTo>
                    <a:lnTo>
                      <a:pt x="1296" y="240"/>
                    </a:lnTo>
                    <a:lnTo>
                      <a:pt x="1278" y="246"/>
                    </a:lnTo>
                    <a:lnTo>
                      <a:pt x="1260" y="252"/>
                    </a:lnTo>
                    <a:lnTo>
                      <a:pt x="1242" y="258"/>
                    </a:lnTo>
                    <a:lnTo>
                      <a:pt x="1224" y="264"/>
                    </a:lnTo>
                    <a:lnTo>
                      <a:pt x="1206" y="270"/>
                    </a:lnTo>
                    <a:lnTo>
                      <a:pt x="1188" y="276"/>
                    </a:lnTo>
                    <a:lnTo>
                      <a:pt x="1170" y="282"/>
                    </a:lnTo>
                    <a:lnTo>
                      <a:pt x="1152" y="288"/>
                    </a:lnTo>
                    <a:lnTo>
                      <a:pt x="1134" y="294"/>
                    </a:lnTo>
                    <a:lnTo>
                      <a:pt x="1110" y="294"/>
                    </a:lnTo>
                    <a:lnTo>
                      <a:pt x="1092" y="300"/>
                    </a:lnTo>
                    <a:lnTo>
                      <a:pt x="1074" y="306"/>
                    </a:lnTo>
                    <a:lnTo>
                      <a:pt x="1050" y="312"/>
                    </a:lnTo>
                    <a:lnTo>
                      <a:pt x="1032" y="318"/>
                    </a:lnTo>
                    <a:lnTo>
                      <a:pt x="1008" y="318"/>
                    </a:lnTo>
                    <a:lnTo>
                      <a:pt x="984" y="324"/>
                    </a:lnTo>
                    <a:lnTo>
                      <a:pt x="966" y="330"/>
                    </a:lnTo>
                    <a:lnTo>
                      <a:pt x="942" y="336"/>
                    </a:lnTo>
                    <a:lnTo>
                      <a:pt x="918" y="336"/>
                    </a:lnTo>
                    <a:lnTo>
                      <a:pt x="894" y="342"/>
                    </a:lnTo>
                    <a:lnTo>
                      <a:pt x="870" y="348"/>
                    </a:lnTo>
                    <a:lnTo>
                      <a:pt x="846" y="348"/>
                    </a:lnTo>
                    <a:lnTo>
                      <a:pt x="828" y="354"/>
                    </a:lnTo>
                    <a:lnTo>
                      <a:pt x="804" y="360"/>
                    </a:lnTo>
                    <a:lnTo>
                      <a:pt x="774" y="360"/>
                    </a:lnTo>
                    <a:lnTo>
                      <a:pt x="750" y="366"/>
                    </a:lnTo>
                    <a:lnTo>
                      <a:pt x="726" y="366"/>
                    </a:lnTo>
                    <a:lnTo>
                      <a:pt x="702" y="372"/>
                    </a:lnTo>
                    <a:lnTo>
                      <a:pt x="678" y="372"/>
                    </a:lnTo>
                    <a:lnTo>
                      <a:pt x="654" y="378"/>
                    </a:lnTo>
                    <a:lnTo>
                      <a:pt x="624" y="378"/>
                    </a:lnTo>
                    <a:lnTo>
                      <a:pt x="600" y="384"/>
                    </a:lnTo>
                    <a:lnTo>
                      <a:pt x="576" y="384"/>
                    </a:lnTo>
                    <a:lnTo>
                      <a:pt x="546" y="390"/>
                    </a:lnTo>
                    <a:lnTo>
                      <a:pt x="522" y="390"/>
                    </a:lnTo>
                    <a:lnTo>
                      <a:pt x="498" y="390"/>
                    </a:lnTo>
                    <a:lnTo>
                      <a:pt x="468" y="396"/>
                    </a:lnTo>
                    <a:lnTo>
                      <a:pt x="444" y="396"/>
                    </a:lnTo>
                    <a:lnTo>
                      <a:pt x="414" y="396"/>
                    </a:lnTo>
                    <a:lnTo>
                      <a:pt x="390" y="402"/>
                    </a:lnTo>
                    <a:lnTo>
                      <a:pt x="360" y="402"/>
                    </a:lnTo>
                    <a:lnTo>
                      <a:pt x="336" y="402"/>
                    </a:lnTo>
                    <a:lnTo>
                      <a:pt x="306" y="402"/>
                    </a:lnTo>
                    <a:lnTo>
                      <a:pt x="282" y="408"/>
                    </a:lnTo>
                    <a:lnTo>
                      <a:pt x="252" y="408"/>
                    </a:lnTo>
                    <a:lnTo>
                      <a:pt x="222" y="408"/>
                    </a:lnTo>
                    <a:lnTo>
                      <a:pt x="198" y="408"/>
                    </a:lnTo>
                    <a:lnTo>
                      <a:pt x="168" y="408"/>
                    </a:lnTo>
                    <a:lnTo>
                      <a:pt x="138" y="408"/>
                    </a:lnTo>
                    <a:lnTo>
                      <a:pt x="114" y="414"/>
                    </a:lnTo>
                    <a:lnTo>
                      <a:pt x="84" y="414"/>
                    </a:lnTo>
                    <a:lnTo>
                      <a:pt x="60" y="414"/>
                    </a:lnTo>
                    <a:lnTo>
                      <a:pt x="30" y="414"/>
                    </a:lnTo>
                    <a:lnTo>
                      <a:pt x="0" y="414"/>
                    </a:lnTo>
                    <a:lnTo>
                      <a:pt x="0" y="0"/>
                    </a:lnTo>
                    <a:lnTo>
                      <a:pt x="160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7C80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90" name="Group 66"/>
          <p:cNvGrpSpPr>
            <a:grpSpLocks/>
          </p:cNvGrpSpPr>
          <p:nvPr/>
        </p:nvGrpSpPr>
        <p:grpSpPr bwMode="auto">
          <a:xfrm>
            <a:off x="296863" y="4540250"/>
            <a:ext cx="1727200" cy="1590675"/>
            <a:chOff x="187" y="2784"/>
            <a:chExt cx="1088" cy="1002"/>
          </a:xfrm>
        </p:grpSpPr>
        <p:grpSp>
          <p:nvGrpSpPr>
            <p:cNvPr id="154691" name="Group 67"/>
            <p:cNvGrpSpPr>
              <a:grpSpLocks/>
            </p:cNvGrpSpPr>
            <p:nvPr/>
          </p:nvGrpSpPr>
          <p:grpSpPr bwMode="auto">
            <a:xfrm>
              <a:off x="191" y="2784"/>
              <a:ext cx="1084" cy="679"/>
              <a:chOff x="1278" y="1527"/>
              <a:chExt cx="1596" cy="852"/>
            </a:xfrm>
          </p:grpSpPr>
          <p:sp>
            <p:nvSpPr>
              <p:cNvPr id="154692" name="Rectangle 68"/>
              <p:cNvSpPr>
                <a:spLocks noChangeArrowheads="1"/>
              </p:cNvSpPr>
              <p:nvPr/>
            </p:nvSpPr>
            <p:spPr bwMode="auto">
              <a:xfrm>
                <a:off x="1278" y="1941"/>
                <a:ext cx="1596" cy="438"/>
              </a:xfrm>
              <a:prstGeom prst="rect">
                <a:avLst/>
              </a:pr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93" name="Freeform 69"/>
              <p:cNvSpPr>
                <a:spLocks/>
              </p:cNvSpPr>
              <p:nvPr/>
            </p:nvSpPr>
            <p:spPr bwMode="auto">
              <a:xfrm>
                <a:off x="1278" y="1527"/>
                <a:ext cx="1596" cy="414"/>
              </a:xfrm>
              <a:custGeom>
                <a:avLst/>
                <a:gdLst/>
                <a:ahLst/>
                <a:cxnLst>
                  <a:cxn ang="0">
                    <a:pos x="0" y="408"/>
                  </a:cxn>
                  <a:cxn ang="0">
                    <a:pos x="0" y="390"/>
                  </a:cxn>
                  <a:cxn ang="0">
                    <a:pos x="6" y="378"/>
                  </a:cxn>
                  <a:cxn ang="0">
                    <a:pos x="12" y="360"/>
                  </a:cxn>
                  <a:cxn ang="0">
                    <a:pos x="18" y="348"/>
                  </a:cxn>
                  <a:cxn ang="0">
                    <a:pos x="30" y="336"/>
                  </a:cxn>
                  <a:cxn ang="0">
                    <a:pos x="42" y="318"/>
                  </a:cxn>
                  <a:cxn ang="0">
                    <a:pos x="54" y="306"/>
                  </a:cxn>
                  <a:cxn ang="0">
                    <a:pos x="66" y="294"/>
                  </a:cxn>
                  <a:cxn ang="0">
                    <a:pos x="84" y="276"/>
                  </a:cxn>
                  <a:cxn ang="0">
                    <a:pos x="102" y="264"/>
                  </a:cxn>
                  <a:cxn ang="0">
                    <a:pos x="126" y="252"/>
                  </a:cxn>
                  <a:cxn ang="0">
                    <a:pos x="150" y="240"/>
                  </a:cxn>
                  <a:cxn ang="0">
                    <a:pos x="174" y="222"/>
                  </a:cxn>
                  <a:cxn ang="0">
                    <a:pos x="198" y="210"/>
                  </a:cxn>
                  <a:cxn ang="0">
                    <a:pos x="228" y="198"/>
                  </a:cxn>
                  <a:cxn ang="0">
                    <a:pos x="258" y="186"/>
                  </a:cxn>
                  <a:cxn ang="0">
                    <a:pos x="288" y="174"/>
                  </a:cxn>
                  <a:cxn ang="0">
                    <a:pos x="318" y="162"/>
                  </a:cxn>
                  <a:cxn ang="0">
                    <a:pos x="354" y="150"/>
                  </a:cxn>
                  <a:cxn ang="0">
                    <a:pos x="390" y="138"/>
                  </a:cxn>
                  <a:cxn ang="0">
                    <a:pos x="426" y="132"/>
                  </a:cxn>
                  <a:cxn ang="0">
                    <a:pos x="468" y="120"/>
                  </a:cxn>
                  <a:cxn ang="0">
                    <a:pos x="504" y="108"/>
                  </a:cxn>
                  <a:cxn ang="0">
                    <a:pos x="546" y="102"/>
                  </a:cxn>
                  <a:cxn ang="0">
                    <a:pos x="594" y="90"/>
                  </a:cxn>
                  <a:cxn ang="0">
                    <a:pos x="636" y="84"/>
                  </a:cxn>
                  <a:cxn ang="0">
                    <a:pos x="678" y="72"/>
                  </a:cxn>
                  <a:cxn ang="0">
                    <a:pos x="726" y="66"/>
                  </a:cxn>
                  <a:cxn ang="0">
                    <a:pos x="774" y="60"/>
                  </a:cxn>
                  <a:cxn ang="0">
                    <a:pos x="822" y="48"/>
                  </a:cxn>
                  <a:cxn ang="0">
                    <a:pos x="870" y="42"/>
                  </a:cxn>
                  <a:cxn ang="0">
                    <a:pos x="924" y="36"/>
                  </a:cxn>
                  <a:cxn ang="0">
                    <a:pos x="972" y="30"/>
                  </a:cxn>
                  <a:cxn ang="0">
                    <a:pos x="1026" y="24"/>
                  </a:cxn>
                  <a:cxn ang="0">
                    <a:pos x="1074" y="24"/>
                  </a:cxn>
                  <a:cxn ang="0">
                    <a:pos x="1128" y="18"/>
                  </a:cxn>
                  <a:cxn ang="0">
                    <a:pos x="1182" y="12"/>
                  </a:cxn>
                  <a:cxn ang="0">
                    <a:pos x="1236" y="12"/>
                  </a:cxn>
                  <a:cxn ang="0">
                    <a:pos x="1290" y="6"/>
                  </a:cxn>
                  <a:cxn ang="0">
                    <a:pos x="1350" y="6"/>
                  </a:cxn>
                  <a:cxn ang="0">
                    <a:pos x="1404" y="0"/>
                  </a:cxn>
                  <a:cxn ang="0">
                    <a:pos x="1458" y="0"/>
                  </a:cxn>
                  <a:cxn ang="0">
                    <a:pos x="1512" y="0"/>
                  </a:cxn>
                  <a:cxn ang="0">
                    <a:pos x="1572" y="0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414">
                    <a:moveTo>
                      <a:pt x="0" y="414"/>
                    </a:moveTo>
                    <a:lnTo>
                      <a:pt x="0" y="408"/>
                    </a:lnTo>
                    <a:lnTo>
                      <a:pt x="0" y="396"/>
                    </a:lnTo>
                    <a:lnTo>
                      <a:pt x="0" y="390"/>
                    </a:lnTo>
                    <a:lnTo>
                      <a:pt x="0" y="384"/>
                    </a:lnTo>
                    <a:lnTo>
                      <a:pt x="6" y="378"/>
                    </a:lnTo>
                    <a:lnTo>
                      <a:pt x="6" y="372"/>
                    </a:lnTo>
                    <a:lnTo>
                      <a:pt x="12" y="360"/>
                    </a:lnTo>
                    <a:lnTo>
                      <a:pt x="12" y="354"/>
                    </a:lnTo>
                    <a:lnTo>
                      <a:pt x="18" y="348"/>
                    </a:lnTo>
                    <a:lnTo>
                      <a:pt x="24" y="342"/>
                    </a:lnTo>
                    <a:lnTo>
                      <a:pt x="30" y="336"/>
                    </a:lnTo>
                    <a:lnTo>
                      <a:pt x="36" y="324"/>
                    </a:lnTo>
                    <a:lnTo>
                      <a:pt x="42" y="318"/>
                    </a:lnTo>
                    <a:lnTo>
                      <a:pt x="48" y="312"/>
                    </a:lnTo>
                    <a:lnTo>
                      <a:pt x="54" y="306"/>
                    </a:lnTo>
                    <a:lnTo>
                      <a:pt x="60" y="300"/>
                    </a:lnTo>
                    <a:lnTo>
                      <a:pt x="66" y="294"/>
                    </a:lnTo>
                    <a:lnTo>
                      <a:pt x="78" y="282"/>
                    </a:lnTo>
                    <a:lnTo>
                      <a:pt x="84" y="276"/>
                    </a:lnTo>
                    <a:lnTo>
                      <a:pt x="96" y="270"/>
                    </a:lnTo>
                    <a:lnTo>
                      <a:pt x="102" y="264"/>
                    </a:lnTo>
                    <a:lnTo>
                      <a:pt x="114" y="258"/>
                    </a:lnTo>
                    <a:lnTo>
                      <a:pt x="126" y="252"/>
                    </a:lnTo>
                    <a:lnTo>
                      <a:pt x="138" y="246"/>
                    </a:lnTo>
                    <a:lnTo>
                      <a:pt x="150" y="240"/>
                    </a:lnTo>
                    <a:lnTo>
                      <a:pt x="162" y="234"/>
                    </a:lnTo>
                    <a:lnTo>
                      <a:pt x="174" y="222"/>
                    </a:lnTo>
                    <a:lnTo>
                      <a:pt x="186" y="216"/>
                    </a:lnTo>
                    <a:lnTo>
                      <a:pt x="198" y="210"/>
                    </a:lnTo>
                    <a:lnTo>
                      <a:pt x="210" y="204"/>
                    </a:lnTo>
                    <a:lnTo>
                      <a:pt x="228" y="198"/>
                    </a:lnTo>
                    <a:lnTo>
                      <a:pt x="240" y="192"/>
                    </a:lnTo>
                    <a:lnTo>
                      <a:pt x="258" y="186"/>
                    </a:lnTo>
                    <a:lnTo>
                      <a:pt x="270" y="180"/>
                    </a:lnTo>
                    <a:lnTo>
                      <a:pt x="288" y="174"/>
                    </a:lnTo>
                    <a:lnTo>
                      <a:pt x="306" y="168"/>
                    </a:lnTo>
                    <a:lnTo>
                      <a:pt x="318" y="162"/>
                    </a:lnTo>
                    <a:lnTo>
                      <a:pt x="336" y="156"/>
                    </a:lnTo>
                    <a:lnTo>
                      <a:pt x="354" y="150"/>
                    </a:lnTo>
                    <a:lnTo>
                      <a:pt x="372" y="144"/>
                    </a:lnTo>
                    <a:lnTo>
                      <a:pt x="390" y="138"/>
                    </a:lnTo>
                    <a:lnTo>
                      <a:pt x="408" y="138"/>
                    </a:lnTo>
                    <a:lnTo>
                      <a:pt x="426" y="132"/>
                    </a:lnTo>
                    <a:lnTo>
                      <a:pt x="450" y="126"/>
                    </a:lnTo>
                    <a:lnTo>
                      <a:pt x="468" y="120"/>
                    </a:lnTo>
                    <a:lnTo>
                      <a:pt x="486" y="114"/>
                    </a:lnTo>
                    <a:lnTo>
                      <a:pt x="504" y="108"/>
                    </a:lnTo>
                    <a:lnTo>
                      <a:pt x="528" y="102"/>
                    </a:lnTo>
                    <a:lnTo>
                      <a:pt x="546" y="102"/>
                    </a:lnTo>
                    <a:lnTo>
                      <a:pt x="570" y="96"/>
                    </a:lnTo>
                    <a:lnTo>
                      <a:pt x="594" y="90"/>
                    </a:lnTo>
                    <a:lnTo>
                      <a:pt x="612" y="84"/>
                    </a:lnTo>
                    <a:lnTo>
                      <a:pt x="636" y="84"/>
                    </a:lnTo>
                    <a:lnTo>
                      <a:pt x="660" y="78"/>
                    </a:lnTo>
                    <a:lnTo>
                      <a:pt x="678" y="72"/>
                    </a:lnTo>
                    <a:lnTo>
                      <a:pt x="702" y="72"/>
                    </a:lnTo>
                    <a:lnTo>
                      <a:pt x="726" y="66"/>
                    </a:lnTo>
                    <a:lnTo>
                      <a:pt x="750" y="60"/>
                    </a:lnTo>
                    <a:lnTo>
                      <a:pt x="774" y="60"/>
                    </a:lnTo>
                    <a:lnTo>
                      <a:pt x="798" y="54"/>
                    </a:lnTo>
                    <a:lnTo>
                      <a:pt x="822" y="48"/>
                    </a:lnTo>
                    <a:lnTo>
                      <a:pt x="846" y="48"/>
                    </a:lnTo>
                    <a:lnTo>
                      <a:pt x="870" y="42"/>
                    </a:lnTo>
                    <a:lnTo>
                      <a:pt x="894" y="42"/>
                    </a:lnTo>
                    <a:lnTo>
                      <a:pt x="924" y="36"/>
                    </a:lnTo>
                    <a:lnTo>
                      <a:pt x="948" y="36"/>
                    </a:lnTo>
                    <a:lnTo>
                      <a:pt x="972" y="30"/>
                    </a:lnTo>
                    <a:lnTo>
                      <a:pt x="996" y="30"/>
                    </a:lnTo>
                    <a:lnTo>
                      <a:pt x="1026" y="24"/>
                    </a:lnTo>
                    <a:lnTo>
                      <a:pt x="1050" y="24"/>
                    </a:lnTo>
                    <a:lnTo>
                      <a:pt x="1074" y="24"/>
                    </a:lnTo>
                    <a:lnTo>
                      <a:pt x="1104" y="18"/>
                    </a:lnTo>
                    <a:lnTo>
                      <a:pt x="1128" y="18"/>
                    </a:lnTo>
                    <a:lnTo>
                      <a:pt x="1158" y="12"/>
                    </a:lnTo>
                    <a:lnTo>
                      <a:pt x="1182" y="12"/>
                    </a:lnTo>
                    <a:lnTo>
                      <a:pt x="1212" y="12"/>
                    </a:lnTo>
                    <a:lnTo>
                      <a:pt x="1236" y="12"/>
                    </a:lnTo>
                    <a:lnTo>
                      <a:pt x="1266" y="6"/>
                    </a:lnTo>
                    <a:lnTo>
                      <a:pt x="1290" y="6"/>
                    </a:lnTo>
                    <a:lnTo>
                      <a:pt x="1320" y="6"/>
                    </a:lnTo>
                    <a:lnTo>
                      <a:pt x="1350" y="6"/>
                    </a:lnTo>
                    <a:lnTo>
                      <a:pt x="1374" y="0"/>
                    </a:lnTo>
                    <a:lnTo>
                      <a:pt x="1404" y="0"/>
                    </a:lnTo>
                    <a:lnTo>
                      <a:pt x="1428" y="0"/>
                    </a:lnTo>
                    <a:lnTo>
                      <a:pt x="1458" y="0"/>
                    </a:lnTo>
                    <a:lnTo>
                      <a:pt x="1488" y="0"/>
                    </a:lnTo>
                    <a:lnTo>
                      <a:pt x="1512" y="0"/>
                    </a:lnTo>
                    <a:lnTo>
                      <a:pt x="1542" y="0"/>
                    </a:lnTo>
                    <a:lnTo>
                      <a:pt x="1572" y="0"/>
                    </a:lnTo>
                    <a:lnTo>
                      <a:pt x="1596" y="0"/>
                    </a:lnTo>
                    <a:lnTo>
                      <a:pt x="1596" y="414"/>
                    </a:lnTo>
                    <a:lnTo>
                      <a:pt x="0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694" name="Group 70"/>
            <p:cNvGrpSpPr>
              <a:grpSpLocks/>
            </p:cNvGrpSpPr>
            <p:nvPr/>
          </p:nvGrpSpPr>
          <p:grpSpPr bwMode="auto">
            <a:xfrm>
              <a:off x="187" y="3107"/>
              <a:ext cx="1083" cy="679"/>
              <a:chOff x="1278" y="1941"/>
              <a:chExt cx="1596" cy="852"/>
            </a:xfrm>
          </p:grpSpPr>
          <p:sp>
            <p:nvSpPr>
              <p:cNvPr id="154695" name="Freeform 71"/>
              <p:cNvSpPr>
                <a:spLocks/>
              </p:cNvSpPr>
              <p:nvPr/>
            </p:nvSpPr>
            <p:spPr bwMode="auto">
              <a:xfrm>
                <a:off x="1278" y="1941"/>
                <a:ext cx="1596" cy="852"/>
              </a:xfrm>
              <a:custGeom>
                <a:avLst/>
                <a:gdLst/>
                <a:ahLst/>
                <a:cxnLst>
                  <a:cxn ang="0">
                    <a:pos x="1542" y="414"/>
                  </a:cxn>
                  <a:cxn ang="0">
                    <a:pos x="1458" y="408"/>
                  </a:cxn>
                  <a:cxn ang="0">
                    <a:pos x="1374" y="408"/>
                  </a:cxn>
                  <a:cxn ang="0">
                    <a:pos x="1290" y="402"/>
                  </a:cxn>
                  <a:cxn ang="0">
                    <a:pos x="1212" y="402"/>
                  </a:cxn>
                  <a:cxn ang="0">
                    <a:pos x="1128" y="396"/>
                  </a:cxn>
                  <a:cxn ang="0">
                    <a:pos x="1050" y="390"/>
                  </a:cxn>
                  <a:cxn ang="0">
                    <a:pos x="972" y="378"/>
                  </a:cxn>
                  <a:cxn ang="0">
                    <a:pos x="894" y="372"/>
                  </a:cxn>
                  <a:cxn ang="0">
                    <a:pos x="822" y="360"/>
                  </a:cxn>
                  <a:cxn ang="0">
                    <a:pos x="750" y="348"/>
                  </a:cxn>
                  <a:cxn ang="0">
                    <a:pos x="678" y="336"/>
                  </a:cxn>
                  <a:cxn ang="0">
                    <a:pos x="612" y="324"/>
                  </a:cxn>
                  <a:cxn ang="0">
                    <a:pos x="546" y="312"/>
                  </a:cxn>
                  <a:cxn ang="0">
                    <a:pos x="486" y="294"/>
                  </a:cxn>
                  <a:cxn ang="0">
                    <a:pos x="426" y="282"/>
                  </a:cxn>
                  <a:cxn ang="0">
                    <a:pos x="372" y="264"/>
                  </a:cxn>
                  <a:cxn ang="0">
                    <a:pos x="318" y="246"/>
                  </a:cxn>
                  <a:cxn ang="0">
                    <a:pos x="270" y="228"/>
                  </a:cxn>
                  <a:cxn ang="0">
                    <a:pos x="228" y="210"/>
                  </a:cxn>
                  <a:cxn ang="0">
                    <a:pos x="186" y="192"/>
                  </a:cxn>
                  <a:cxn ang="0">
                    <a:pos x="150" y="174"/>
                  </a:cxn>
                  <a:cxn ang="0">
                    <a:pos x="114" y="156"/>
                  </a:cxn>
                  <a:cxn ang="0">
                    <a:pos x="84" y="132"/>
                  </a:cxn>
                  <a:cxn ang="0">
                    <a:pos x="60" y="114"/>
                  </a:cxn>
                  <a:cxn ang="0">
                    <a:pos x="42" y="90"/>
                  </a:cxn>
                  <a:cxn ang="0">
                    <a:pos x="24" y="72"/>
                  </a:cxn>
                  <a:cxn ang="0">
                    <a:pos x="12" y="48"/>
                  </a:cxn>
                  <a:cxn ang="0">
                    <a:pos x="0" y="30"/>
                  </a:cxn>
                  <a:cxn ang="0">
                    <a:pos x="0" y="6"/>
                  </a:cxn>
                  <a:cxn ang="0">
                    <a:pos x="0" y="444"/>
                  </a:cxn>
                  <a:cxn ang="0">
                    <a:pos x="0" y="468"/>
                  </a:cxn>
                  <a:cxn ang="0">
                    <a:pos x="12" y="486"/>
                  </a:cxn>
                  <a:cxn ang="0">
                    <a:pos x="24" y="510"/>
                  </a:cxn>
                  <a:cxn ang="0">
                    <a:pos x="42" y="528"/>
                  </a:cxn>
                  <a:cxn ang="0">
                    <a:pos x="60" y="552"/>
                  </a:cxn>
                  <a:cxn ang="0">
                    <a:pos x="84" y="570"/>
                  </a:cxn>
                  <a:cxn ang="0">
                    <a:pos x="114" y="594"/>
                  </a:cxn>
                  <a:cxn ang="0">
                    <a:pos x="150" y="612"/>
                  </a:cxn>
                  <a:cxn ang="0">
                    <a:pos x="186" y="630"/>
                  </a:cxn>
                  <a:cxn ang="0">
                    <a:pos x="228" y="648"/>
                  </a:cxn>
                  <a:cxn ang="0">
                    <a:pos x="270" y="666"/>
                  </a:cxn>
                  <a:cxn ang="0">
                    <a:pos x="318" y="684"/>
                  </a:cxn>
                  <a:cxn ang="0">
                    <a:pos x="372" y="702"/>
                  </a:cxn>
                  <a:cxn ang="0">
                    <a:pos x="426" y="720"/>
                  </a:cxn>
                  <a:cxn ang="0">
                    <a:pos x="486" y="732"/>
                  </a:cxn>
                  <a:cxn ang="0">
                    <a:pos x="546" y="750"/>
                  </a:cxn>
                  <a:cxn ang="0">
                    <a:pos x="612" y="762"/>
                  </a:cxn>
                  <a:cxn ang="0">
                    <a:pos x="678" y="774"/>
                  </a:cxn>
                  <a:cxn ang="0">
                    <a:pos x="750" y="786"/>
                  </a:cxn>
                  <a:cxn ang="0">
                    <a:pos x="822" y="798"/>
                  </a:cxn>
                  <a:cxn ang="0">
                    <a:pos x="894" y="810"/>
                  </a:cxn>
                  <a:cxn ang="0">
                    <a:pos x="972" y="816"/>
                  </a:cxn>
                  <a:cxn ang="0">
                    <a:pos x="1050" y="828"/>
                  </a:cxn>
                  <a:cxn ang="0">
                    <a:pos x="1128" y="834"/>
                  </a:cxn>
                  <a:cxn ang="0">
                    <a:pos x="1212" y="840"/>
                  </a:cxn>
                  <a:cxn ang="0">
                    <a:pos x="1290" y="840"/>
                  </a:cxn>
                  <a:cxn ang="0">
                    <a:pos x="1374" y="846"/>
                  </a:cxn>
                  <a:cxn ang="0">
                    <a:pos x="1458" y="846"/>
                  </a:cxn>
                  <a:cxn ang="0">
                    <a:pos x="1542" y="852"/>
                  </a:cxn>
                  <a:cxn ang="0">
                    <a:pos x="1596" y="414"/>
                  </a:cxn>
                </a:cxnLst>
                <a:rect l="0" t="0" r="r" b="b"/>
                <a:pathLst>
                  <a:path w="1596" h="852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438"/>
                    </a:lnTo>
                    <a:lnTo>
                      <a:pt x="0" y="444"/>
                    </a:lnTo>
                    <a:lnTo>
                      <a:pt x="0" y="450"/>
                    </a:lnTo>
                    <a:lnTo>
                      <a:pt x="0" y="456"/>
                    </a:lnTo>
                    <a:lnTo>
                      <a:pt x="0" y="468"/>
                    </a:lnTo>
                    <a:lnTo>
                      <a:pt x="6" y="474"/>
                    </a:lnTo>
                    <a:lnTo>
                      <a:pt x="6" y="480"/>
                    </a:lnTo>
                    <a:lnTo>
                      <a:pt x="12" y="486"/>
                    </a:lnTo>
                    <a:lnTo>
                      <a:pt x="12" y="492"/>
                    </a:lnTo>
                    <a:lnTo>
                      <a:pt x="18" y="504"/>
                    </a:lnTo>
                    <a:lnTo>
                      <a:pt x="24" y="510"/>
                    </a:lnTo>
                    <a:lnTo>
                      <a:pt x="30" y="516"/>
                    </a:lnTo>
                    <a:lnTo>
                      <a:pt x="36" y="522"/>
                    </a:lnTo>
                    <a:lnTo>
                      <a:pt x="42" y="528"/>
                    </a:lnTo>
                    <a:lnTo>
                      <a:pt x="48" y="534"/>
                    </a:lnTo>
                    <a:lnTo>
                      <a:pt x="54" y="546"/>
                    </a:lnTo>
                    <a:lnTo>
                      <a:pt x="60" y="552"/>
                    </a:lnTo>
                    <a:lnTo>
                      <a:pt x="66" y="558"/>
                    </a:lnTo>
                    <a:lnTo>
                      <a:pt x="78" y="564"/>
                    </a:lnTo>
                    <a:lnTo>
                      <a:pt x="84" y="570"/>
                    </a:lnTo>
                    <a:lnTo>
                      <a:pt x="96" y="576"/>
                    </a:lnTo>
                    <a:lnTo>
                      <a:pt x="102" y="582"/>
                    </a:lnTo>
                    <a:lnTo>
                      <a:pt x="114" y="594"/>
                    </a:lnTo>
                    <a:lnTo>
                      <a:pt x="126" y="600"/>
                    </a:lnTo>
                    <a:lnTo>
                      <a:pt x="138" y="606"/>
                    </a:lnTo>
                    <a:lnTo>
                      <a:pt x="150" y="612"/>
                    </a:lnTo>
                    <a:lnTo>
                      <a:pt x="162" y="618"/>
                    </a:lnTo>
                    <a:lnTo>
                      <a:pt x="174" y="624"/>
                    </a:lnTo>
                    <a:lnTo>
                      <a:pt x="186" y="630"/>
                    </a:lnTo>
                    <a:lnTo>
                      <a:pt x="198" y="636"/>
                    </a:lnTo>
                    <a:lnTo>
                      <a:pt x="210" y="642"/>
                    </a:lnTo>
                    <a:lnTo>
                      <a:pt x="228" y="648"/>
                    </a:lnTo>
                    <a:lnTo>
                      <a:pt x="240" y="654"/>
                    </a:lnTo>
                    <a:lnTo>
                      <a:pt x="258" y="660"/>
                    </a:lnTo>
                    <a:lnTo>
                      <a:pt x="270" y="666"/>
                    </a:lnTo>
                    <a:lnTo>
                      <a:pt x="288" y="672"/>
                    </a:lnTo>
                    <a:lnTo>
                      <a:pt x="306" y="678"/>
                    </a:lnTo>
                    <a:lnTo>
                      <a:pt x="318" y="684"/>
                    </a:lnTo>
                    <a:lnTo>
                      <a:pt x="336" y="690"/>
                    </a:lnTo>
                    <a:lnTo>
                      <a:pt x="354" y="696"/>
                    </a:lnTo>
                    <a:lnTo>
                      <a:pt x="372" y="702"/>
                    </a:lnTo>
                    <a:lnTo>
                      <a:pt x="390" y="708"/>
                    </a:lnTo>
                    <a:lnTo>
                      <a:pt x="408" y="714"/>
                    </a:lnTo>
                    <a:lnTo>
                      <a:pt x="426" y="720"/>
                    </a:lnTo>
                    <a:lnTo>
                      <a:pt x="450" y="726"/>
                    </a:lnTo>
                    <a:lnTo>
                      <a:pt x="468" y="732"/>
                    </a:lnTo>
                    <a:lnTo>
                      <a:pt x="486" y="732"/>
                    </a:lnTo>
                    <a:lnTo>
                      <a:pt x="504" y="738"/>
                    </a:lnTo>
                    <a:lnTo>
                      <a:pt x="528" y="744"/>
                    </a:lnTo>
                    <a:lnTo>
                      <a:pt x="546" y="750"/>
                    </a:lnTo>
                    <a:lnTo>
                      <a:pt x="570" y="756"/>
                    </a:lnTo>
                    <a:lnTo>
                      <a:pt x="594" y="756"/>
                    </a:lnTo>
                    <a:lnTo>
                      <a:pt x="612" y="762"/>
                    </a:lnTo>
                    <a:lnTo>
                      <a:pt x="636" y="768"/>
                    </a:lnTo>
                    <a:lnTo>
                      <a:pt x="660" y="774"/>
                    </a:lnTo>
                    <a:lnTo>
                      <a:pt x="678" y="774"/>
                    </a:lnTo>
                    <a:lnTo>
                      <a:pt x="702" y="780"/>
                    </a:lnTo>
                    <a:lnTo>
                      <a:pt x="726" y="786"/>
                    </a:lnTo>
                    <a:lnTo>
                      <a:pt x="750" y="786"/>
                    </a:lnTo>
                    <a:lnTo>
                      <a:pt x="774" y="792"/>
                    </a:lnTo>
                    <a:lnTo>
                      <a:pt x="798" y="798"/>
                    </a:lnTo>
                    <a:lnTo>
                      <a:pt x="822" y="798"/>
                    </a:lnTo>
                    <a:lnTo>
                      <a:pt x="846" y="804"/>
                    </a:lnTo>
                    <a:lnTo>
                      <a:pt x="870" y="804"/>
                    </a:lnTo>
                    <a:lnTo>
                      <a:pt x="894" y="810"/>
                    </a:lnTo>
                    <a:lnTo>
                      <a:pt x="924" y="810"/>
                    </a:lnTo>
                    <a:lnTo>
                      <a:pt x="948" y="816"/>
                    </a:lnTo>
                    <a:lnTo>
                      <a:pt x="972" y="816"/>
                    </a:lnTo>
                    <a:lnTo>
                      <a:pt x="996" y="822"/>
                    </a:lnTo>
                    <a:lnTo>
                      <a:pt x="1026" y="822"/>
                    </a:lnTo>
                    <a:lnTo>
                      <a:pt x="1050" y="828"/>
                    </a:lnTo>
                    <a:lnTo>
                      <a:pt x="1074" y="828"/>
                    </a:lnTo>
                    <a:lnTo>
                      <a:pt x="1104" y="828"/>
                    </a:lnTo>
                    <a:lnTo>
                      <a:pt x="1128" y="834"/>
                    </a:lnTo>
                    <a:lnTo>
                      <a:pt x="1158" y="834"/>
                    </a:lnTo>
                    <a:lnTo>
                      <a:pt x="1182" y="834"/>
                    </a:lnTo>
                    <a:lnTo>
                      <a:pt x="1212" y="840"/>
                    </a:lnTo>
                    <a:lnTo>
                      <a:pt x="1236" y="840"/>
                    </a:lnTo>
                    <a:lnTo>
                      <a:pt x="1266" y="840"/>
                    </a:lnTo>
                    <a:lnTo>
                      <a:pt x="1290" y="840"/>
                    </a:lnTo>
                    <a:lnTo>
                      <a:pt x="1320" y="846"/>
                    </a:lnTo>
                    <a:lnTo>
                      <a:pt x="1350" y="846"/>
                    </a:lnTo>
                    <a:lnTo>
                      <a:pt x="1374" y="846"/>
                    </a:lnTo>
                    <a:lnTo>
                      <a:pt x="1404" y="846"/>
                    </a:lnTo>
                    <a:lnTo>
                      <a:pt x="1428" y="846"/>
                    </a:lnTo>
                    <a:lnTo>
                      <a:pt x="1458" y="846"/>
                    </a:lnTo>
                    <a:lnTo>
                      <a:pt x="1488" y="852"/>
                    </a:lnTo>
                    <a:lnTo>
                      <a:pt x="1512" y="852"/>
                    </a:lnTo>
                    <a:lnTo>
                      <a:pt x="1542" y="852"/>
                    </a:lnTo>
                    <a:lnTo>
                      <a:pt x="1572" y="852"/>
                    </a:lnTo>
                    <a:lnTo>
                      <a:pt x="1596" y="852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696" name="Freeform 72"/>
              <p:cNvSpPr>
                <a:spLocks/>
              </p:cNvSpPr>
              <p:nvPr/>
            </p:nvSpPr>
            <p:spPr bwMode="auto">
              <a:xfrm>
                <a:off x="1278" y="1941"/>
                <a:ext cx="1596" cy="414"/>
              </a:xfrm>
              <a:custGeom>
                <a:avLst/>
                <a:gdLst/>
                <a:ahLst/>
                <a:cxnLst>
                  <a:cxn ang="0">
                    <a:pos x="1572" y="414"/>
                  </a:cxn>
                  <a:cxn ang="0">
                    <a:pos x="1512" y="414"/>
                  </a:cxn>
                  <a:cxn ang="0">
                    <a:pos x="1458" y="408"/>
                  </a:cxn>
                  <a:cxn ang="0">
                    <a:pos x="1404" y="408"/>
                  </a:cxn>
                  <a:cxn ang="0">
                    <a:pos x="1350" y="408"/>
                  </a:cxn>
                  <a:cxn ang="0">
                    <a:pos x="1290" y="402"/>
                  </a:cxn>
                  <a:cxn ang="0">
                    <a:pos x="1236" y="402"/>
                  </a:cxn>
                  <a:cxn ang="0">
                    <a:pos x="1182" y="396"/>
                  </a:cxn>
                  <a:cxn ang="0">
                    <a:pos x="1128" y="396"/>
                  </a:cxn>
                  <a:cxn ang="0">
                    <a:pos x="1074" y="390"/>
                  </a:cxn>
                  <a:cxn ang="0">
                    <a:pos x="1026" y="384"/>
                  </a:cxn>
                  <a:cxn ang="0">
                    <a:pos x="972" y="378"/>
                  </a:cxn>
                  <a:cxn ang="0">
                    <a:pos x="924" y="372"/>
                  </a:cxn>
                  <a:cxn ang="0">
                    <a:pos x="870" y="366"/>
                  </a:cxn>
                  <a:cxn ang="0">
                    <a:pos x="822" y="360"/>
                  </a:cxn>
                  <a:cxn ang="0">
                    <a:pos x="774" y="354"/>
                  </a:cxn>
                  <a:cxn ang="0">
                    <a:pos x="726" y="348"/>
                  </a:cxn>
                  <a:cxn ang="0">
                    <a:pos x="678" y="336"/>
                  </a:cxn>
                  <a:cxn ang="0">
                    <a:pos x="636" y="330"/>
                  </a:cxn>
                  <a:cxn ang="0">
                    <a:pos x="594" y="318"/>
                  </a:cxn>
                  <a:cxn ang="0">
                    <a:pos x="546" y="312"/>
                  </a:cxn>
                  <a:cxn ang="0">
                    <a:pos x="504" y="300"/>
                  </a:cxn>
                  <a:cxn ang="0">
                    <a:pos x="468" y="294"/>
                  </a:cxn>
                  <a:cxn ang="0">
                    <a:pos x="426" y="282"/>
                  </a:cxn>
                  <a:cxn ang="0">
                    <a:pos x="390" y="270"/>
                  </a:cxn>
                  <a:cxn ang="0">
                    <a:pos x="354" y="258"/>
                  </a:cxn>
                  <a:cxn ang="0">
                    <a:pos x="318" y="246"/>
                  </a:cxn>
                  <a:cxn ang="0">
                    <a:pos x="288" y="234"/>
                  </a:cxn>
                  <a:cxn ang="0">
                    <a:pos x="258" y="222"/>
                  </a:cxn>
                  <a:cxn ang="0">
                    <a:pos x="228" y="210"/>
                  </a:cxn>
                  <a:cxn ang="0">
                    <a:pos x="198" y="198"/>
                  </a:cxn>
                  <a:cxn ang="0">
                    <a:pos x="174" y="186"/>
                  </a:cxn>
                  <a:cxn ang="0">
                    <a:pos x="150" y="174"/>
                  </a:cxn>
                  <a:cxn ang="0">
                    <a:pos x="126" y="162"/>
                  </a:cxn>
                  <a:cxn ang="0">
                    <a:pos x="102" y="144"/>
                  </a:cxn>
                  <a:cxn ang="0">
                    <a:pos x="84" y="132"/>
                  </a:cxn>
                  <a:cxn ang="0">
                    <a:pos x="66" y="120"/>
                  </a:cxn>
                  <a:cxn ang="0">
                    <a:pos x="54" y="108"/>
                  </a:cxn>
                  <a:cxn ang="0">
                    <a:pos x="42" y="90"/>
                  </a:cxn>
                  <a:cxn ang="0">
                    <a:pos x="30" y="78"/>
                  </a:cxn>
                  <a:cxn ang="0">
                    <a:pos x="18" y="66"/>
                  </a:cxn>
                  <a:cxn ang="0">
                    <a:pos x="12" y="48"/>
                  </a:cxn>
                  <a:cxn ang="0">
                    <a:pos x="6" y="36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596" y="0"/>
                  </a:cxn>
                </a:cxnLst>
                <a:rect l="0" t="0" r="r" b="b"/>
                <a:pathLst>
                  <a:path w="1596" h="414">
                    <a:moveTo>
                      <a:pt x="1596" y="414"/>
                    </a:moveTo>
                    <a:lnTo>
                      <a:pt x="1572" y="414"/>
                    </a:lnTo>
                    <a:lnTo>
                      <a:pt x="1542" y="414"/>
                    </a:lnTo>
                    <a:lnTo>
                      <a:pt x="1512" y="414"/>
                    </a:lnTo>
                    <a:lnTo>
                      <a:pt x="1488" y="414"/>
                    </a:lnTo>
                    <a:lnTo>
                      <a:pt x="1458" y="408"/>
                    </a:lnTo>
                    <a:lnTo>
                      <a:pt x="1428" y="408"/>
                    </a:lnTo>
                    <a:lnTo>
                      <a:pt x="1404" y="408"/>
                    </a:lnTo>
                    <a:lnTo>
                      <a:pt x="1374" y="408"/>
                    </a:lnTo>
                    <a:lnTo>
                      <a:pt x="1350" y="408"/>
                    </a:lnTo>
                    <a:lnTo>
                      <a:pt x="1320" y="408"/>
                    </a:lnTo>
                    <a:lnTo>
                      <a:pt x="1290" y="402"/>
                    </a:lnTo>
                    <a:lnTo>
                      <a:pt x="1266" y="402"/>
                    </a:lnTo>
                    <a:lnTo>
                      <a:pt x="1236" y="402"/>
                    </a:lnTo>
                    <a:lnTo>
                      <a:pt x="1212" y="402"/>
                    </a:lnTo>
                    <a:lnTo>
                      <a:pt x="1182" y="396"/>
                    </a:lnTo>
                    <a:lnTo>
                      <a:pt x="1158" y="396"/>
                    </a:lnTo>
                    <a:lnTo>
                      <a:pt x="1128" y="396"/>
                    </a:lnTo>
                    <a:lnTo>
                      <a:pt x="1104" y="390"/>
                    </a:lnTo>
                    <a:lnTo>
                      <a:pt x="1074" y="390"/>
                    </a:lnTo>
                    <a:lnTo>
                      <a:pt x="1050" y="390"/>
                    </a:lnTo>
                    <a:lnTo>
                      <a:pt x="1026" y="384"/>
                    </a:lnTo>
                    <a:lnTo>
                      <a:pt x="996" y="384"/>
                    </a:lnTo>
                    <a:lnTo>
                      <a:pt x="972" y="378"/>
                    </a:lnTo>
                    <a:lnTo>
                      <a:pt x="948" y="378"/>
                    </a:lnTo>
                    <a:lnTo>
                      <a:pt x="924" y="372"/>
                    </a:lnTo>
                    <a:lnTo>
                      <a:pt x="894" y="372"/>
                    </a:lnTo>
                    <a:lnTo>
                      <a:pt x="870" y="366"/>
                    </a:lnTo>
                    <a:lnTo>
                      <a:pt x="846" y="366"/>
                    </a:lnTo>
                    <a:lnTo>
                      <a:pt x="822" y="360"/>
                    </a:lnTo>
                    <a:lnTo>
                      <a:pt x="798" y="360"/>
                    </a:lnTo>
                    <a:lnTo>
                      <a:pt x="774" y="354"/>
                    </a:lnTo>
                    <a:lnTo>
                      <a:pt x="750" y="348"/>
                    </a:lnTo>
                    <a:lnTo>
                      <a:pt x="726" y="348"/>
                    </a:lnTo>
                    <a:lnTo>
                      <a:pt x="702" y="342"/>
                    </a:lnTo>
                    <a:lnTo>
                      <a:pt x="678" y="336"/>
                    </a:lnTo>
                    <a:lnTo>
                      <a:pt x="660" y="336"/>
                    </a:lnTo>
                    <a:lnTo>
                      <a:pt x="636" y="330"/>
                    </a:lnTo>
                    <a:lnTo>
                      <a:pt x="612" y="324"/>
                    </a:lnTo>
                    <a:lnTo>
                      <a:pt x="594" y="318"/>
                    </a:lnTo>
                    <a:lnTo>
                      <a:pt x="570" y="318"/>
                    </a:lnTo>
                    <a:lnTo>
                      <a:pt x="546" y="312"/>
                    </a:lnTo>
                    <a:lnTo>
                      <a:pt x="528" y="306"/>
                    </a:lnTo>
                    <a:lnTo>
                      <a:pt x="504" y="300"/>
                    </a:lnTo>
                    <a:lnTo>
                      <a:pt x="486" y="294"/>
                    </a:lnTo>
                    <a:lnTo>
                      <a:pt x="468" y="294"/>
                    </a:lnTo>
                    <a:lnTo>
                      <a:pt x="450" y="288"/>
                    </a:lnTo>
                    <a:lnTo>
                      <a:pt x="426" y="282"/>
                    </a:lnTo>
                    <a:lnTo>
                      <a:pt x="408" y="276"/>
                    </a:lnTo>
                    <a:lnTo>
                      <a:pt x="390" y="270"/>
                    </a:lnTo>
                    <a:lnTo>
                      <a:pt x="372" y="264"/>
                    </a:lnTo>
                    <a:lnTo>
                      <a:pt x="354" y="258"/>
                    </a:lnTo>
                    <a:lnTo>
                      <a:pt x="336" y="252"/>
                    </a:lnTo>
                    <a:lnTo>
                      <a:pt x="318" y="246"/>
                    </a:lnTo>
                    <a:lnTo>
                      <a:pt x="306" y="240"/>
                    </a:lnTo>
                    <a:lnTo>
                      <a:pt x="288" y="234"/>
                    </a:lnTo>
                    <a:lnTo>
                      <a:pt x="270" y="228"/>
                    </a:lnTo>
                    <a:lnTo>
                      <a:pt x="258" y="222"/>
                    </a:lnTo>
                    <a:lnTo>
                      <a:pt x="240" y="216"/>
                    </a:lnTo>
                    <a:lnTo>
                      <a:pt x="228" y="210"/>
                    </a:lnTo>
                    <a:lnTo>
                      <a:pt x="210" y="204"/>
                    </a:lnTo>
                    <a:lnTo>
                      <a:pt x="198" y="198"/>
                    </a:lnTo>
                    <a:lnTo>
                      <a:pt x="186" y="192"/>
                    </a:lnTo>
                    <a:lnTo>
                      <a:pt x="174" y="186"/>
                    </a:lnTo>
                    <a:lnTo>
                      <a:pt x="162" y="180"/>
                    </a:lnTo>
                    <a:lnTo>
                      <a:pt x="150" y="174"/>
                    </a:lnTo>
                    <a:lnTo>
                      <a:pt x="138" y="168"/>
                    </a:lnTo>
                    <a:lnTo>
                      <a:pt x="126" y="162"/>
                    </a:lnTo>
                    <a:lnTo>
                      <a:pt x="114" y="156"/>
                    </a:lnTo>
                    <a:lnTo>
                      <a:pt x="102" y="144"/>
                    </a:lnTo>
                    <a:lnTo>
                      <a:pt x="96" y="138"/>
                    </a:lnTo>
                    <a:lnTo>
                      <a:pt x="84" y="132"/>
                    </a:lnTo>
                    <a:lnTo>
                      <a:pt x="78" y="126"/>
                    </a:lnTo>
                    <a:lnTo>
                      <a:pt x="66" y="120"/>
                    </a:lnTo>
                    <a:lnTo>
                      <a:pt x="60" y="114"/>
                    </a:lnTo>
                    <a:lnTo>
                      <a:pt x="54" y="108"/>
                    </a:lnTo>
                    <a:lnTo>
                      <a:pt x="48" y="96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78"/>
                    </a:lnTo>
                    <a:lnTo>
                      <a:pt x="24" y="72"/>
                    </a:lnTo>
                    <a:lnTo>
                      <a:pt x="18" y="66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6" y="42"/>
                    </a:lnTo>
                    <a:lnTo>
                      <a:pt x="6" y="36"/>
                    </a:lnTo>
                    <a:lnTo>
                      <a:pt x="0" y="3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596" y="0"/>
                    </a:lnTo>
                    <a:lnTo>
                      <a:pt x="1596" y="41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33CCFF"/>
                  </a:gs>
                  <a:gs pos="100000">
                    <a:srgbClr val="0066FF"/>
                  </a:gs>
                </a:gsLst>
                <a:path path="rect">
                  <a:fillToRect l="50000" t="50000" r="50000" b="50000"/>
                </a:path>
              </a:gra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4697" name="Group 73"/>
          <p:cNvGrpSpPr>
            <a:grpSpLocks/>
          </p:cNvGrpSpPr>
          <p:nvPr/>
        </p:nvGrpSpPr>
        <p:grpSpPr bwMode="auto">
          <a:xfrm>
            <a:off x="7812088" y="534988"/>
            <a:ext cx="446087" cy="1814512"/>
            <a:chOff x="2454" y="346"/>
            <a:chExt cx="281" cy="1143"/>
          </a:xfrm>
        </p:grpSpPr>
        <p:sp>
          <p:nvSpPr>
            <p:cNvPr id="154698" name="Line 74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699" name="Rectangle 75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6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0" name="Rectangle 76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3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4701" name="Group 77"/>
          <p:cNvGrpSpPr>
            <a:grpSpLocks/>
          </p:cNvGrpSpPr>
          <p:nvPr/>
        </p:nvGrpSpPr>
        <p:grpSpPr bwMode="auto">
          <a:xfrm>
            <a:off x="6686550" y="2605088"/>
            <a:ext cx="446088" cy="1814512"/>
            <a:chOff x="2454" y="346"/>
            <a:chExt cx="281" cy="1143"/>
          </a:xfrm>
        </p:grpSpPr>
        <p:sp>
          <p:nvSpPr>
            <p:cNvPr id="154702" name="Line 78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703" name="Rectangle 79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8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4" name="Rectangle 80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4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54705" name="Group 81"/>
          <p:cNvGrpSpPr>
            <a:grpSpLocks/>
          </p:cNvGrpSpPr>
          <p:nvPr/>
        </p:nvGrpSpPr>
        <p:grpSpPr bwMode="auto">
          <a:xfrm>
            <a:off x="5651500" y="4719638"/>
            <a:ext cx="446088" cy="1814512"/>
            <a:chOff x="2454" y="346"/>
            <a:chExt cx="281" cy="1143"/>
          </a:xfrm>
        </p:grpSpPr>
        <p:sp>
          <p:nvSpPr>
            <p:cNvPr id="154706" name="Line 82"/>
            <p:cNvSpPr>
              <a:spLocks noChangeShapeType="1"/>
            </p:cNvSpPr>
            <p:nvPr/>
          </p:nvSpPr>
          <p:spPr bwMode="auto">
            <a:xfrm>
              <a:off x="2454" y="934"/>
              <a:ext cx="281" cy="1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707" name="Rectangle 83"/>
            <p:cNvSpPr>
              <a:spLocks noChangeArrowheads="1"/>
            </p:cNvSpPr>
            <p:nvPr/>
          </p:nvSpPr>
          <p:spPr bwMode="auto">
            <a:xfrm>
              <a:off x="2472" y="884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4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54708" name="Rectangle 84"/>
            <p:cNvSpPr>
              <a:spLocks noChangeArrowheads="1"/>
            </p:cNvSpPr>
            <p:nvPr/>
          </p:nvSpPr>
          <p:spPr bwMode="auto">
            <a:xfrm>
              <a:off x="2476" y="346"/>
              <a:ext cx="252" cy="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6300">
                  <a:solidFill>
                    <a:srgbClr val="0000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endParaRPr lang="ru-RU" sz="180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sp>
        <p:nvSpPr>
          <p:cNvPr id="154710" name="Text Box 86"/>
          <p:cNvSpPr txBox="1">
            <a:spLocks noChangeArrowheads="1"/>
          </p:cNvSpPr>
          <p:nvPr/>
        </p:nvSpPr>
        <p:spPr bwMode="auto">
          <a:xfrm>
            <a:off x="534988" y="163513"/>
            <a:ext cx="8794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1400" b="0">
                <a:cs typeface="Arial" charset="0"/>
              </a:rPr>
              <a:t>Мысалы</a:t>
            </a:r>
            <a:endParaRPr lang="ru-RU" sz="1400" b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183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2125 -0.00648 L 0.38889 -0.00093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6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0.14757 0.00394 L 0.30868 0.00394 " pathEditMode="relative" rAng="0" ptsTypes="AAA">
                                      <p:cBhvr>
                                        <p:cTn id="27" dur="2000" fill="hold"/>
                                        <p:tgtEl>
                                          <p:spTgt spid="154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7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8524 0.00069 L 0.17413 0.00254 " pathEditMode="relative" rAng="0" ptsTypes="AAA">
                                      <p:cBhvr>
                                        <p:cTn id="48" dur="2000" fill="hold"/>
                                        <p:tgtEl>
                                          <p:spTgt spid="154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47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032000" y="3721100"/>
            <a:ext cx="4737100" cy="2514600"/>
            <a:chOff x="3120" y="2848"/>
            <a:chExt cx="2344" cy="1088"/>
          </a:xfrm>
        </p:grpSpPr>
        <p:sp>
          <p:nvSpPr>
            <p:cNvPr id="138243" name="Freeform 3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44" name="Oval 4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8245" name="Picture 5" descr="uz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971550" y="404813"/>
            <a:ext cx="7154863" cy="10668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ru-RU" sz="3200">
                <a:latin typeface="Times New Roman" pitchFamily="18" charset="0"/>
              </a:rPr>
              <a:t>Ірімшікті үш рет кесу арқылы қалай </a:t>
            </a:r>
          </a:p>
          <a:p>
            <a:pPr algn="ctr"/>
            <a:r>
              <a:rPr lang="ru-RU" sz="3200">
                <a:latin typeface="Times New Roman" pitchFamily="18" charset="0"/>
              </a:rPr>
              <a:t>8 тең бөлікке бөлуге болады?</a:t>
            </a:r>
          </a:p>
        </p:txBody>
      </p:sp>
      <p:sp>
        <p:nvSpPr>
          <p:cNvPr id="138247" name="Freeform 7"/>
          <p:cNvSpPr>
            <a:spLocks/>
          </p:cNvSpPr>
          <p:nvPr/>
        </p:nvSpPr>
        <p:spPr bwMode="auto">
          <a:xfrm>
            <a:off x="10926763" y="-63500"/>
            <a:ext cx="134937" cy="147638"/>
          </a:xfrm>
          <a:custGeom>
            <a:avLst/>
            <a:gdLst/>
            <a:ahLst/>
            <a:cxnLst>
              <a:cxn ang="0">
                <a:pos x="36" y="18"/>
              </a:cxn>
              <a:cxn ang="0">
                <a:pos x="30" y="0"/>
              </a:cxn>
              <a:cxn ang="0">
                <a:pos x="12" y="18"/>
              </a:cxn>
              <a:cxn ang="0">
                <a:pos x="6" y="54"/>
              </a:cxn>
              <a:cxn ang="0">
                <a:pos x="49" y="68"/>
              </a:cxn>
              <a:cxn ang="0">
                <a:pos x="30" y="0"/>
              </a:cxn>
            </a:cxnLst>
            <a:rect l="0" t="0" r="r" b="b"/>
            <a:pathLst>
              <a:path w="53" h="77">
                <a:moveTo>
                  <a:pt x="36" y="18"/>
                </a:moveTo>
                <a:cubicBezTo>
                  <a:pt x="35" y="15"/>
                  <a:pt x="34" y="0"/>
                  <a:pt x="30" y="0"/>
                </a:cubicBezTo>
                <a:cubicBezTo>
                  <a:pt x="26" y="0"/>
                  <a:pt x="16" y="9"/>
                  <a:pt x="12" y="18"/>
                </a:cubicBezTo>
                <a:cubicBezTo>
                  <a:pt x="8" y="27"/>
                  <a:pt x="0" y="46"/>
                  <a:pt x="6" y="54"/>
                </a:cubicBezTo>
                <a:cubicBezTo>
                  <a:pt x="12" y="62"/>
                  <a:pt x="45" y="77"/>
                  <a:pt x="49" y="68"/>
                </a:cubicBezTo>
                <a:cubicBezTo>
                  <a:pt x="53" y="59"/>
                  <a:pt x="34" y="14"/>
                  <a:pt x="30" y="0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CC6600"/>
              </a:gs>
            </a:gsLst>
            <a:path path="rect">
              <a:fillToRect l="50000" t="50000" r="50000" b="50000"/>
            </a:path>
          </a:gra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006600" y="2844800"/>
            <a:ext cx="4737100" cy="2444750"/>
            <a:chOff x="1280" y="2224"/>
            <a:chExt cx="2984" cy="1540"/>
          </a:xfrm>
        </p:grpSpPr>
        <p:sp>
          <p:nvSpPr>
            <p:cNvPr id="138249" name="Freeform 9"/>
            <p:cNvSpPr>
              <a:spLocks/>
            </p:cNvSpPr>
            <p:nvPr/>
          </p:nvSpPr>
          <p:spPr bwMode="auto">
            <a:xfrm>
              <a:off x="1280" y="2224"/>
              <a:ext cx="2984" cy="154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" y="984"/>
                </a:cxn>
                <a:cxn ang="0">
                  <a:pos x="48" y="1104"/>
                </a:cxn>
                <a:cxn ang="0">
                  <a:pos x="112" y="1180"/>
                </a:cxn>
                <a:cxn ang="0">
                  <a:pos x="180" y="1228"/>
                </a:cxn>
                <a:cxn ang="0">
                  <a:pos x="260" y="1288"/>
                </a:cxn>
                <a:cxn ang="0">
                  <a:pos x="368" y="1336"/>
                </a:cxn>
                <a:cxn ang="0">
                  <a:pos x="488" y="1384"/>
                </a:cxn>
                <a:cxn ang="0">
                  <a:pos x="640" y="1432"/>
                </a:cxn>
                <a:cxn ang="0">
                  <a:pos x="768" y="1464"/>
                </a:cxn>
                <a:cxn ang="0">
                  <a:pos x="952" y="1500"/>
                </a:cxn>
                <a:cxn ang="0">
                  <a:pos x="1108" y="1520"/>
                </a:cxn>
                <a:cxn ang="0">
                  <a:pos x="1276" y="1536"/>
                </a:cxn>
                <a:cxn ang="0">
                  <a:pos x="1432" y="1540"/>
                </a:cxn>
                <a:cxn ang="0">
                  <a:pos x="1584" y="1536"/>
                </a:cxn>
                <a:cxn ang="0">
                  <a:pos x="1776" y="1528"/>
                </a:cxn>
                <a:cxn ang="0">
                  <a:pos x="1940" y="1520"/>
                </a:cxn>
                <a:cxn ang="0">
                  <a:pos x="2136" y="1496"/>
                </a:cxn>
                <a:cxn ang="0">
                  <a:pos x="2456" y="1400"/>
                </a:cxn>
                <a:cxn ang="0">
                  <a:pos x="2616" y="1340"/>
                </a:cxn>
                <a:cxn ang="0">
                  <a:pos x="2776" y="1244"/>
                </a:cxn>
                <a:cxn ang="0">
                  <a:pos x="2860" y="1172"/>
                </a:cxn>
                <a:cxn ang="0">
                  <a:pos x="2928" y="1100"/>
                </a:cxn>
                <a:cxn ang="0">
                  <a:pos x="2984" y="992"/>
                </a:cxn>
                <a:cxn ang="0">
                  <a:pos x="2960" y="0"/>
                </a:cxn>
                <a:cxn ang="0">
                  <a:pos x="2916" y="100"/>
                </a:cxn>
                <a:cxn ang="0">
                  <a:pos x="2848" y="216"/>
                </a:cxn>
                <a:cxn ang="0">
                  <a:pos x="2748" y="292"/>
                </a:cxn>
                <a:cxn ang="0">
                  <a:pos x="2620" y="364"/>
                </a:cxn>
                <a:cxn ang="0">
                  <a:pos x="2480" y="408"/>
                </a:cxn>
                <a:cxn ang="0">
                  <a:pos x="2328" y="460"/>
                </a:cxn>
                <a:cxn ang="0">
                  <a:pos x="2168" y="496"/>
                </a:cxn>
                <a:cxn ang="0">
                  <a:pos x="1992" y="528"/>
                </a:cxn>
                <a:cxn ang="0">
                  <a:pos x="1824" y="544"/>
                </a:cxn>
                <a:cxn ang="0">
                  <a:pos x="1620" y="552"/>
                </a:cxn>
                <a:cxn ang="0">
                  <a:pos x="1452" y="552"/>
                </a:cxn>
                <a:cxn ang="0">
                  <a:pos x="1284" y="552"/>
                </a:cxn>
                <a:cxn ang="0">
                  <a:pos x="1156" y="548"/>
                </a:cxn>
                <a:cxn ang="0">
                  <a:pos x="1008" y="536"/>
                </a:cxn>
                <a:cxn ang="0">
                  <a:pos x="848" y="508"/>
                </a:cxn>
                <a:cxn ang="0">
                  <a:pos x="760" y="484"/>
                </a:cxn>
                <a:cxn ang="0">
                  <a:pos x="700" y="468"/>
                </a:cxn>
                <a:cxn ang="0">
                  <a:pos x="532" y="428"/>
                </a:cxn>
                <a:cxn ang="0">
                  <a:pos x="408" y="384"/>
                </a:cxn>
                <a:cxn ang="0">
                  <a:pos x="312" y="336"/>
                </a:cxn>
                <a:cxn ang="0">
                  <a:pos x="200" y="280"/>
                </a:cxn>
                <a:cxn ang="0">
                  <a:pos x="56" y="148"/>
                </a:cxn>
                <a:cxn ang="0">
                  <a:pos x="0" y="4"/>
                </a:cxn>
              </a:cxnLst>
              <a:rect l="0" t="0" r="r" b="b"/>
              <a:pathLst>
                <a:path w="2984" h="1540">
                  <a:moveTo>
                    <a:pt x="0" y="4"/>
                  </a:moveTo>
                  <a:lnTo>
                    <a:pt x="8" y="984"/>
                  </a:lnTo>
                  <a:lnTo>
                    <a:pt x="48" y="1104"/>
                  </a:lnTo>
                  <a:lnTo>
                    <a:pt x="112" y="1180"/>
                  </a:lnTo>
                  <a:lnTo>
                    <a:pt x="180" y="1228"/>
                  </a:lnTo>
                  <a:lnTo>
                    <a:pt x="260" y="1288"/>
                  </a:lnTo>
                  <a:lnTo>
                    <a:pt x="368" y="1336"/>
                  </a:lnTo>
                  <a:lnTo>
                    <a:pt x="488" y="1384"/>
                  </a:lnTo>
                  <a:lnTo>
                    <a:pt x="640" y="1432"/>
                  </a:lnTo>
                  <a:lnTo>
                    <a:pt x="768" y="1464"/>
                  </a:lnTo>
                  <a:lnTo>
                    <a:pt x="952" y="1500"/>
                  </a:lnTo>
                  <a:lnTo>
                    <a:pt x="1108" y="1520"/>
                  </a:lnTo>
                  <a:lnTo>
                    <a:pt x="1276" y="1536"/>
                  </a:lnTo>
                  <a:lnTo>
                    <a:pt x="1432" y="1540"/>
                  </a:lnTo>
                  <a:lnTo>
                    <a:pt x="1584" y="1536"/>
                  </a:lnTo>
                  <a:lnTo>
                    <a:pt x="1776" y="1528"/>
                  </a:lnTo>
                  <a:lnTo>
                    <a:pt x="1940" y="1520"/>
                  </a:lnTo>
                  <a:lnTo>
                    <a:pt x="2136" y="1496"/>
                  </a:lnTo>
                  <a:lnTo>
                    <a:pt x="2456" y="1400"/>
                  </a:lnTo>
                  <a:lnTo>
                    <a:pt x="2616" y="1340"/>
                  </a:lnTo>
                  <a:lnTo>
                    <a:pt x="2776" y="1244"/>
                  </a:lnTo>
                  <a:lnTo>
                    <a:pt x="2860" y="1172"/>
                  </a:lnTo>
                  <a:lnTo>
                    <a:pt x="2928" y="1100"/>
                  </a:lnTo>
                  <a:lnTo>
                    <a:pt x="2984" y="992"/>
                  </a:lnTo>
                  <a:lnTo>
                    <a:pt x="2960" y="0"/>
                  </a:lnTo>
                  <a:lnTo>
                    <a:pt x="2916" y="100"/>
                  </a:lnTo>
                  <a:lnTo>
                    <a:pt x="2848" y="216"/>
                  </a:lnTo>
                  <a:lnTo>
                    <a:pt x="2748" y="292"/>
                  </a:lnTo>
                  <a:lnTo>
                    <a:pt x="2620" y="364"/>
                  </a:lnTo>
                  <a:lnTo>
                    <a:pt x="2480" y="408"/>
                  </a:lnTo>
                  <a:lnTo>
                    <a:pt x="2328" y="460"/>
                  </a:lnTo>
                  <a:lnTo>
                    <a:pt x="2168" y="496"/>
                  </a:lnTo>
                  <a:lnTo>
                    <a:pt x="1992" y="528"/>
                  </a:lnTo>
                  <a:lnTo>
                    <a:pt x="1824" y="544"/>
                  </a:lnTo>
                  <a:lnTo>
                    <a:pt x="1620" y="552"/>
                  </a:lnTo>
                  <a:lnTo>
                    <a:pt x="1452" y="552"/>
                  </a:lnTo>
                  <a:lnTo>
                    <a:pt x="1284" y="552"/>
                  </a:lnTo>
                  <a:lnTo>
                    <a:pt x="1156" y="548"/>
                  </a:lnTo>
                  <a:lnTo>
                    <a:pt x="1008" y="536"/>
                  </a:lnTo>
                  <a:lnTo>
                    <a:pt x="848" y="508"/>
                  </a:lnTo>
                  <a:lnTo>
                    <a:pt x="760" y="484"/>
                  </a:lnTo>
                  <a:lnTo>
                    <a:pt x="700" y="468"/>
                  </a:lnTo>
                  <a:lnTo>
                    <a:pt x="532" y="428"/>
                  </a:lnTo>
                  <a:lnTo>
                    <a:pt x="408" y="384"/>
                  </a:lnTo>
                  <a:lnTo>
                    <a:pt x="312" y="336"/>
                  </a:lnTo>
                  <a:lnTo>
                    <a:pt x="200" y="280"/>
                  </a:lnTo>
                  <a:lnTo>
                    <a:pt x="56" y="148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0" name="Freeform 10"/>
            <p:cNvSpPr>
              <a:spLocks/>
            </p:cNvSpPr>
            <p:nvPr/>
          </p:nvSpPr>
          <p:spPr bwMode="auto">
            <a:xfrm>
              <a:off x="2768" y="33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1" name="Freeform 11"/>
            <p:cNvSpPr>
              <a:spLocks/>
            </p:cNvSpPr>
            <p:nvPr/>
          </p:nvSpPr>
          <p:spPr bwMode="auto">
            <a:xfrm>
              <a:off x="2256" y="29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2" name="Freeform 12"/>
            <p:cNvSpPr>
              <a:spLocks/>
            </p:cNvSpPr>
            <p:nvPr/>
          </p:nvSpPr>
          <p:spPr bwMode="auto">
            <a:xfrm>
              <a:off x="2816" y="2992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3" name="Freeform 13"/>
            <p:cNvSpPr>
              <a:spLocks/>
            </p:cNvSpPr>
            <p:nvPr/>
          </p:nvSpPr>
          <p:spPr bwMode="auto">
            <a:xfrm>
              <a:off x="3648" y="3216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019300" y="1917700"/>
            <a:ext cx="4699000" cy="1816100"/>
            <a:chOff x="1288" y="1640"/>
            <a:chExt cx="2960" cy="1144"/>
          </a:xfrm>
        </p:grpSpPr>
        <p:sp>
          <p:nvSpPr>
            <p:cNvPr id="138255" name="Oval 15"/>
            <p:cNvSpPr>
              <a:spLocks noChangeArrowheads="1"/>
            </p:cNvSpPr>
            <p:nvPr/>
          </p:nvSpPr>
          <p:spPr bwMode="auto">
            <a:xfrm>
              <a:off x="1288" y="1640"/>
              <a:ext cx="2960" cy="114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8256" name="Freeform 16"/>
            <p:cNvSpPr>
              <a:spLocks/>
            </p:cNvSpPr>
            <p:nvPr/>
          </p:nvSpPr>
          <p:spPr bwMode="auto">
            <a:xfrm>
              <a:off x="2608" y="2432"/>
              <a:ext cx="112" cy="6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7" name="Freeform 17"/>
            <p:cNvSpPr>
              <a:spLocks/>
            </p:cNvSpPr>
            <p:nvPr/>
          </p:nvSpPr>
          <p:spPr bwMode="auto">
            <a:xfrm>
              <a:off x="3024" y="2528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8" name="Freeform 18"/>
            <p:cNvSpPr>
              <a:spLocks/>
            </p:cNvSpPr>
            <p:nvPr/>
          </p:nvSpPr>
          <p:spPr bwMode="auto">
            <a:xfrm>
              <a:off x="1424" y="21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8259" name="Freeform 19"/>
            <p:cNvSpPr>
              <a:spLocks/>
            </p:cNvSpPr>
            <p:nvPr/>
          </p:nvSpPr>
          <p:spPr bwMode="auto">
            <a:xfrm>
              <a:off x="3520" y="1888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784225" y="5738813"/>
            <a:ext cx="1271588" cy="762000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үлес</a:t>
            </a:r>
            <a:endParaRPr lang="ru-RU" sz="4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187325" y="5408613"/>
            <a:ext cx="641350" cy="1189037"/>
          </a:xfrm>
          <a:prstGeom prst="rect">
            <a:avLst/>
          </a:prstGeom>
          <a:solidFill>
            <a:schemeClr val="accent1"/>
          </a:solidFill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72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4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0825" y="5445125"/>
            <a:ext cx="1843088" cy="1189038"/>
            <a:chOff x="102" y="3439"/>
            <a:chExt cx="1161" cy="749"/>
          </a:xfrm>
        </p:grpSpPr>
        <p:sp>
          <p:nvSpPr>
            <p:cNvPr id="139270" name="Text Box 6"/>
            <p:cNvSpPr txBox="1">
              <a:spLocks noChangeArrowheads="1"/>
            </p:cNvSpPr>
            <p:nvPr/>
          </p:nvSpPr>
          <p:spPr bwMode="auto">
            <a:xfrm>
              <a:off x="102" y="3439"/>
              <a:ext cx="404" cy="749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720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139271" name="Text Box 7"/>
            <p:cNvSpPr txBox="1">
              <a:spLocks noChangeArrowheads="1"/>
            </p:cNvSpPr>
            <p:nvPr/>
          </p:nvSpPr>
          <p:spPr bwMode="auto">
            <a:xfrm>
              <a:off x="462" y="3631"/>
              <a:ext cx="801" cy="48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kk-KZ" sz="4400"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</a:rPr>
                <a:t>үлес</a:t>
              </a:r>
              <a:endParaRPr lang="ru-RU" sz="4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032000" y="4381500"/>
            <a:ext cx="4737100" cy="2514600"/>
            <a:chOff x="3120" y="2848"/>
            <a:chExt cx="2344" cy="1088"/>
          </a:xfrm>
        </p:grpSpPr>
        <p:sp>
          <p:nvSpPr>
            <p:cNvPr id="139274" name="Freeform 10"/>
            <p:cNvSpPr>
              <a:spLocks/>
            </p:cNvSpPr>
            <p:nvPr/>
          </p:nvSpPr>
          <p:spPr bwMode="auto">
            <a:xfrm>
              <a:off x="3120" y="3189"/>
              <a:ext cx="2344" cy="747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272" y="392"/>
                </a:cxn>
                <a:cxn ang="0">
                  <a:pos x="792" y="640"/>
                </a:cxn>
                <a:cxn ang="0">
                  <a:pos x="1640" y="632"/>
                </a:cxn>
                <a:cxn ang="0">
                  <a:pos x="2080" y="392"/>
                </a:cxn>
                <a:cxn ang="0">
                  <a:pos x="2344" y="0"/>
                </a:cxn>
              </a:cxnLst>
              <a:rect l="0" t="0" r="r" b="b"/>
              <a:pathLst>
                <a:path w="2344" h="680">
                  <a:moveTo>
                    <a:pt x="0" y="56"/>
                  </a:moveTo>
                  <a:cubicBezTo>
                    <a:pt x="65" y="185"/>
                    <a:pt x="140" y="295"/>
                    <a:pt x="272" y="392"/>
                  </a:cubicBezTo>
                  <a:cubicBezTo>
                    <a:pt x="404" y="489"/>
                    <a:pt x="564" y="600"/>
                    <a:pt x="792" y="640"/>
                  </a:cubicBezTo>
                  <a:cubicBezTo>
                    <a:pt x="1020" y="680"/>
                    <a:pt x="1425" y="673"/>
                    <a:pt x="1640" y="632"/>
                  </a:cubicBezTo>
                  <a:cubicBezTo>
                    <a:pt x="1855" y="591"/>
                    <a:pt x="1963" y="497"/>
                    <a:pt x="2080" y="392"/>
                  </a:cubicBezTo>
                  <a:cubicBezTo>
                    <a:pt x="2197" y="287"/>
                    <a:pt x="2274" y="153"/>
                    <a:pt x="2344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50000">
                  <a:srgbClr val="33CCCC"/>
                </a:gs>
                <a:gs pos="100000">
                  <a:schemeClr val="bg1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75" name="Oval 11"/>
            <p:cNvSpPr>
              <a:spLocks noChangeArrowheads="1"/>
            </p:cNvSpPr>
            <p:nvPr/>
          </p:nvSpPr>
          <p:spPr bwMode="auto">
            <a:xfrm>
              <a:off x="3120" y="2848"/>
              <a:ext cx="2344" cy="70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139276" name="Picture 12" descr="uz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568" y="3626"/>
              <a:ext cx="1496" cy="252"/>
            </a:xfrm>
            <a:prstGeom prst="rect">
              <a:avLst/>
            </a:prstGeom>
            <a:noFill/>
          </p:spPr>
        </p:pic>
      </p:grpSp>
      <p:sp>
        <p:nvSpPr>
          <p:cNvPr id="139277" name="Text Box 13"/>
          <p:cNvSpPr txBox="1">
            <a:spLocks noChangeArrowheads="1"/>
          </p:cNvSpPr>
          <p:nvPr/>
        </p:nvSpPr>
        <p:spPr bwMode="auto">
          <a:xfrm>
            <a:off x="555625" y="146050"/>
            <a:ext cx="1604963" cy="579438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 sz="3200">
                <a:latin typeface="Times New Roman" pitchFamily="18" charset="0"/>
              </a:rPr>
              <a:t>Шешуі:</a:t>
            </a:r>
            <a:endParaRPr lang="ru-RU" sz="3200">
              <a:latin typeface="Times New Roman" pitchFamily="18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566988" y="3348038"/>
            <a:ext cx="3276600" cy="1771650"/>
            <a:chOff x="1920" y="292"/>
            <a:chExt cx="2064" cy="1116"/>
          </a:xfrm>
        </p:grpSpPr>
        <p:sp>
          <p:nvSpPr>
            <p:cNvPr id="139279" name="Freeform 15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0" name="Freeform 16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1" name="Freeform 17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2" name="Freeform 18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3" name="Freeform 19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4" name="Freeform 20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5" name="Freeform 21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6" name="Freeform 22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7" name="Freeform 23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8" name="Freeform 24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89" name="Freeform 25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290" name="Freeform 26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4414838" y="3506788"/>
            <a:ext cx="2346325" cy="2076450"/>
            <a:chOff x="2780" y="312"/>
            <a:chExt cx="1478" cy="1308"/>
          </a:xfrm>
        </p:grpSpPr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293" name="Freeform 29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4" name="Freeform 30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5" name="Freeform 31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6" name="Freeform 32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7" name="Freeform 33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8" name="Freeform 34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299" name="Freeform 35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0" name="Freeform 36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1" name="Freeform 37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2" name="Freeform 38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03" name="Freeform 39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04" name="Freeform 40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5" name="Freeform 41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06" name="Freeform 42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>
            <a:off x="2027238" y="3671888"/>
            <a:ext cx="2432050" cy="2120900"/>
            <a:chOff x="236" y="976"/>
            <a:chExt cx="1532" cy="1336"/>
          </a:xfrm>
        </p:grpSpPr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09" name="Freeform 45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0" name="Freeform 46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11" name="Freeform 47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12" name="Freeform 48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3" name="Freeform 49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4" name="Freeform 50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5" name="Freeform 51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6" name="Freeform 52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7" name="Freeform 53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8" name="Freeform 54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19" name="Freeform 55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0" name="Freeform 56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1" name="Freeform 57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2" name="Freeform 58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3" name="Freeform 59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4" name="Freeform 60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5" name="Freeform 61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3062288" y="4319588"/>
            <a:ext cx="3162300" cy="1630362"/>
            <a:chOff x="3768" y="3184"/>
            <a:chExt cx="1992" cy="1027"/>
          </a:xfrm>
        </p:grpSpPr>
        <p:sp>
          <p:nvSpPr>
            <p:cNvPr id="139327" name="Freeform 63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8" name="Freeform 64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29" name="Freeform 65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0" name="Freeform 66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1" name="Freeform 67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2" name="Freeform 68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3" name="Freeform 69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4" name="Freeform 70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5" name="Freeform 71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6" name="Freeform 72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7" name="Freeform 73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8" name="Freeform 74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39" name="Freeform 75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0" name="Freeform 76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1" name="Freeform 77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2" name="Freeform 78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3" name="Freeform 79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4" name="Freeform 80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5" name="Freeform 81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" name="Group 82"/>
          <p:cNvGrpSpPr>
            <a:grpSpLocks/>
          </p:cNvGrpSpPr>
          <p:nvPr/>
        </p:nvGrpSpPr>
        <p:grpSpPr bwMode="auto">
          <a:xfrm>
            <a:off x="2565400" y="2597150"/>
            <a:ext cx="3276600" cy="1771650"/>
            <a:chOff x="1920" y="292"/>
            <a:chExt cx="2064" cy="1116"/>
          </a:xfrm>
        </p:grpSpPr>
        <p:sp>
          <p:nvSpPr>
            <p:cNvPr id="139347" name="Freeform 83"/>
            <p:cNvSpPr>
              <a:spLocks/>
            </p:cNvSpPr>
            <p:nvPr/>
          </p:nvSpPr>
          <p:spPr bwMode="auto">
            <a:xfrm>
              <a:off x="1941" y="408"/>
              <a:ext cx="2019" cy="480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2019" y="0"/>
                </a:cxn>
                <a:cxn ang="0">
                  <a:pos x="1171" y="480"/>
                </a:cxn>
                <a:cxn ang="0">
                  <a:pos x="0" y="96"/>
                </a:cxn>
              </a:cxnLst>
              <a:rect l="0" t="0" r="r" b="b"/>
              <a:pathLst>
                <a:path w="2019" h="480">
                  <a:moveTo>
                    <a:pt x="0" y="96"/>
                  </a:moveTo>
                  <a:lnTo>
                    <a:pt x="2019" y="0"/>
                  </a:lnTo>
                  <a:lnTo>
                    <a:pt x="1171" y="480"/>
                  </a:lnTo>
                  <a:lnTo>
                    <a:pt x="0" y="96"/>
                  </a:lnTo>
                  <a:close/>
                </a:path>
              </a:pathLst>
            </a:custGeom>
            <a:solidFill>
              <a:srgbClr val="FFFF00"/>
            </a:soli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8" name="Freeform 84"/>
            <p:cNvSpPr>
              <a:spLocks/>
            </p:cNvSpPr>
            <p:nvPr/>
          </p:nvSpPr>
          <p:spPr bwMode="auto">
            <a:xfrm>
              <a:off x="3104" y="404"/>
              <a:ext cx="880" cy="996"/>
            </a:xfrm>
            <a:custGeom>
              <a:avLst/>
              <a:gdLst/>
              <a:ahLst/>
              <a:cxnLst>
                <a:cxn ang="0">
                  <a:pos x="0" y="996"/>
                </a:cxn>
                <a:cxn ang="0">
                  <a:pos x="880" y="508"/>
                </a:cxn>
                <a:cxn ang="0">
                  <a:pos x="849" y="0"/>
                </a:cxn>
                <a:cxn ang="0">
                  <a:pos x="8" y="492"/>
                </a:cxn>
              </a:cxnLst>
              <a:rect l="0" t="0" r="r" b="b"/>
              <a:pathLst>
                <a:path w="880" h="996">
                  <a:moveTo>
                    <a:pt x="0" y="996"/>
                  </a:moveTo>
                  <a:lnTo>
                    <a:pt x="880" y="508"/>
                  </a:lnTo>
                  <a:cubicBezTo>
                    <a:pt x="868" y="337"/>
                    <a:pt x="860" y="170"/>
                    <a:pt x="849" y="0"/>
                  </a:cubicBezTo>
                  <a:lnTo>
                    <a:pt x="8" y="492"/>
                  </a:ln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49" name="Freeform 85"/>
            <p:cNvSpPr>
              <a:spLocks/>
            </p:cNvSpPr>
            <p:nvPr/>
          </p:nvSpPr>
          <p:spPr bwMode="auto">
            <a:xfrm>
              <a:off x="1920" y="496"/>
              <a:ext cx="1200" cy="912"/>
            </a:xfrm>
            <a:custGeom>
              <a:avLst/>
              <a:gdLst/>
              <a:ahLst/>
              <a:cxnLst>
                <a:cxn ang="0">
                  <a:pos x="1200" y="912"/>
                </a:cxn>
                <a:cxn ang="0">
                  <a:pos x="48" y="472"/>
                </a:cxn>
                <a:cxn ang="0">
                  <a:pos x="0" y="0"/>
                </a:cxn>
                <a:cxn ang="0">
                  <a:pos x="1192" y="400"/>
                </a:cxn>
                <a:cxn ang="0">
                  <a:pos x="1200" y="912"/>
                </a:cxn>
              </a:cxnLst>
              <a:rect l="0" t="0" r="r" b="b"/>
              <a:pathLst>
                <a:path w="1200" h="912">
                  <a:moveTo>
                    <a:pt x="1200" y="912"/>
                  </a:moveTo>
                  <a:lnTo>
                    <a:pt x="48" y="472"/>
                  </a:lnTo>
                  <a:lnTo>
                    <a:pt x="0" y="0"/>
                  </a:lnTo>
                  <a:lnTo>
                    <a:pt x="1192" y="400"/>
                  </a:lnTo>
                  <a:lnTo>
                    <a:pt x="1200" y="91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0" name="Freeform 86"/>
            <p:cNvSpPr>
              <a:spLocks/>
            </p:cNvSpPr>
            <p:nvPr/>
          </p:nvSpPr>
          <p:spPr bwMode="auto">
            <a:xfrm>
              <a:off x="1929" y="292"/>
              <a:ext cx="2039" cy="212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30" y="109"/>
                </a:cxn>
                <a:cxn ang="0">
                  <a:pos x="637" y="43"/>
                </a:cxn>
                <a:cxn ang="0">
                  <a:pos x="1236" y="1"/>
                </a:cxn>
                <a:cxn ang="0">
                  <a:pos x="1551" y="31"/>
                </a:cxn>
                <a:cxn ang="0">
                  <a:pos x="2039" y="108"/>
                </a:cxn>
              </a:cxnLst>
              <a:rect l="0" t="0" r="r" b="b"/>
              <a:pathLst>
                <a:path w="2039" h="212">
                  <a:moveTo>
                    <a:pt x="0" y="212"/>
                  </a:moveTo>
                  <a:cubicBezTo>
                    <a:pt x="55" y="196"/>
                    <a:pt x="224" y="137"/>
                    <a:pt x="330" y="109"/>
                  </a:cubicBezTo>
                  <a:cubicBezTo>
                    <a:pt x="436" y="81"/>
                    <a:pt x="486" y="61"/>
                    <a:pt x="637" y="43"/>
                  </a:cubicBezTo>
                  <a:cubicBezTo>
                    <a:pt x="788" y="25"/>
                    <a:pt x="1083" y="3"/>
                    <a:pt x="1236" y="1"/>
                  </a:cubicBezTo>
                  <a:cubicBezTo>
                    <a:pt x="1388" y="0"/>
                    <a:pt x="1417" y="13"/>
                    <a:pt x="1551" y="31"/>
                  </a:cubicBezTo>
                  <a:cubicBezTo>
                    <a:pt x="1685" y="49"/>
                    <a:pt x="1937" y="92"/>
                    <a:pt x="2039" y="108"/>
                  </a:cubicBezTo>
                </a:path>
              </a:pathLst>
            </a:custGeom>
            <a:solidFill>
              <a:srgbClr val="FFFF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1" name="Freeform 87"/>
            <p:cNvSpPr>
              <a:spLocks/>
            </p:cNvSpPr>
            <p:nvPr/>
          </p:nvSpPr>
          <p:spPr bwMode="auto">
            <a:xfrm>
              <a:off x="2199" y="75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2" name="Freeform 88"/>
            <p:cNvSpPr>
              <a:spLocks/>
            </p:cNvSpPr>
            <p:nvPr/>
          </p:nvSpPr>
          <p:spPr bwMode="auto">
            <a:xfrm>
              <a:off x="2355" y="84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3" name="Freeform 89"/>
            <p:cNvSpPr>
              <a:spLocks/>
            </p:cNvSpPr>
            <p:nvPr/>
          </p:nvSpPr>
          <p:spPr bwMode="auto">
            <a:xfrm>
              <a:off x="2771" y="108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4" name="Freeform 90"/>
            <p:cNvSpPr>
              <a:spLocks/>
            </p:cNvSpPr>
            <p:nvPr/>
          </p:nvSpPr>
          <p:spPr bwMode="auto">
            <a:xfrm>
              <a:off x="3395" y="90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5" name="Freeform 91"/>
            <p:cNvSpPr>
              <a:spLocks/>
            </p:cNvSpPr>
            <p:nvPr/>
          </p:nvSpPr>
          <p:spPr bwMode="auto">
            <a:xfrm>
              <a:off x="3747" y="648"/>
              <a:ext cx="101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6" name="Freeform 92"/>
            <p:cNvSpPr>
              <a:spLocks/>
            </p:cNvSpPr>
            <p:nvPr/>
          </p:nvSpPr>
          <p:spPr bwMode="auto">
            <a:xfrm flipH="1">
              <a:off x="3667" y="92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7" name="Freeform 93"/>
            <p:cNvSpPr>
              <a:spLocks/>
            </p:cNvSpPr>
            <p:nvPr/>
          </p:nvSpPr>
          <p:spPr bwMode="auto">
            <a:xfrm>
              <a:off x="3235" y="119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58" name="Freeform 94"/>
            <p:cNvSpPr>
              <a:spLocks/>
            </p:cNvSpPr>
            <p:nvPr/>
          </p:nvSpPr>
          <p:spPr bwMode="auto">
            <a:xfrm>
              <a:off x="2723" y="456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1" name="Group 95"/>
          <p:cNvGrpSpPr>
            <a:grpSpLocks/>
          </p:cNvGrpSpPr>
          <p:nvPr/>
        </p:nvGrpSpPr>
        <p:grpSpPr bwMode="auto">
          <a:xfrm>
            <a:off x="4413250" y="2755900"/>
            <a:ext cx="2346325" cy="2076450"/>
            <a:chOff x="2780" y="312"/>
            <a:chExt cx="1478" cy="1308"/>
          </a:xfrm>
        </p:grpSpPr>
        <p:grpSp>
          <p:nvGrpSpPr>
            <p:cNvPr id="12" name="Group 96"/>
            <p:cNvGrpSpPr>
              <a:grpSpLocks/>
            </p:cNvGrpSpPr>
            <p:nvPr/>
          </p:nvGrpSpPr>
          <p:grpSpPr bwMode="auto">
            <a:xfrm>
              <a:off x="2780" y="312"/>
              <a:ext cx="1478" cy="1308"/>
              <a:chOff x="3868" y="888"/>
              <a:chExt cx="1478" cy="1308"/>
            </a:xfrm>
          </p:grpSpPr>
          <p:sp>
            <p:nvSpPr>
              <p:cNvPr id="139361" name="Freeform 97"/>
              <p:cNvSpPr>
                <a:spLocks/>
              </p:cNvSpPr>
              <p:nvPr/>
            </p:nvSpPr>
            <p:spPr bwMode="auto">
              <a:xfrm>
                <a:off x="3868" y="888"/>
                <a:ext cx="1120" cy="1308"/>
              </a:xfrm>
              <a:custGeom>
                <a:avLst/>
                <a:gdLst/>
                <a:ahLst/>
                <a:cxnLst>
                  <a:cxn ang="0">
                    <a:pos x="876" y="0"/>
                  </a:cxn>
                  <a:cxn ang="0">
                    <a:pos x="0" y="508"/>
                  </a:cxn>
                  <a:cxn ang="0">
                    <a:pos x="1120" y="820"/>
                  </a:cxn>
                  <a:cxn ang="0">
                    <a:pos x="1120" y="1308"/>
                  </a:cxn>
                  <a:cxn ang="0">
                    <a:pos x="36" y="1016"/>
                  </a:cxn>
                  <a:cxn ang="0">
                    <a:pos x="8" y="508"/>
                  </a:cxn>
                  <a:cxn ang="0">
                    <a:pos x="32" y="1020"/>
                  </a:cxn>
                  <a:cxn ang="0">
                    <a:pos x="880" y="488"/>
                  </a:cxn>
                  <a:cxn ang="0">
                    <a:pos x="876" y="0"/>
                  </a:cxn>
                </a:cxnLst>
                <a:rect l="0" t="0" r="r" b="b"/>
                <a:pathLst>
                  <a:path w="1120" h="1308">
                    <a:moveTo>
                      <a:pt x="876" y="0"/>
                    </a:moveTo>
                    <a:lnTo>
                      <a:pt x="0" y="508"/>
                    </a:lnTo>
                    <a:lnTo>
                      <a:pt x="1120" y="820"/>
                    </a:lnTo>
                    <a:lnTo>
                      <a:pt x="1120" y="1308"/>
                    </a:lnTo>
                    <a:lnTo>
                      <a:pt x="36" y="1016"/>
                    </a:lnTo>
                    <a:lnTo>
                      <a:pt x="8" y="508"/>
                    </a:lnTo>
                    <a:lnTo>
                      <a:pt x="32" y="1020"/>
                    </a:lnTo>
                    <a:lnTo>
                      <a:pt x="880" y="488"/>
                    </a:lnTo>
                    <a:lnTo>
                      <a:pt x="87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2" name="Freeform 98"/>
              <p:cNvSpPr>
                <a:spLocks/>
              </p:cNvSpPr>
              <p:nvPr/>
            </p:nvSpPr>
            <p:spPr bwMode="auto">
              <a:xfrm>
                <a:off x="4744" y="896"/>
                <a:ext cx="586" cy="8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4" y="72"/>
                  </a:cxn>
                  <a:cxn ang="0">
                    <a:pos x="388" y="172"/>
                  </a:cxn>
                  <a:cxn ang="0">
                    <a:pos x="532" y="300"/>
                  </a:cxn>
                  <a:cxn ang="0">
                    <a:pos x="584" y="464"/>
                  </a:cxn>
                  <a:cxn ang="0">
                    <a:pos x="544" y="596"/>
                  </a:cxn>
                  <a:cxn ang="0">
                    <a:pos x="456" y="688"/>
                  </a:cxn>
                  <a:cxn ang="0">
                    <a:pos x="428" y="708"/>
                  </a:cxn>
                  <a:cxn ang="0">
                    <a:pos x="324" y="788"/>
                  </a:cxn>
                  <a:cxn ang="0">
                    <a:pos x="244" y="828"/>
                  </a:cxn>
                </a:cxnLst>
                <a:rect l="0" t="0" r="r" b="b"/>
                <a:pathLst>
                  <a:path w="586" h="828">
                    <a:moveTo>
                      <a:pt x="0" y="0"/>
                    </a:moveTo>
                    <a:cubicBezTo>
                      <a:pt x="34" y="12"/>
                      <a:pt x="139" y="43"/>
                      <a:pt x="204" y="72"/>
                    </a:cubicBezTo>
                    <a:cubicBezTo>
                      <a:pt x="269" y="101"/>
                      <a:pt x="333" y="134"/>
                      <a:pt x="388" y="172"/>
                    </a:cubicBezTo>
                    <a:cubicBezTo>
                      <a:pt x="443" y="210"/>
                      <a:pt x="499" y="251"/>
                      <a:pt x="532" y="300"/>
                    </a:cubicBezTo>
                    <a:cubicBezTo>
                      <a:pt x="565" y="349"/>
                      <a:pt x="582" y="415"/>
                      <a:pt x="584" y="464"/>
                    </a:cubicBezTo>
                    <a:cubicBezTo>
                      <a:pt x="586" y="513"/>
                      <a:pt x="565" y="559"/>
                      <a:pt x="544" y="596"/>
                    </a:cubicBezTo>
                    <a:cubicBezTo>
                      <a:pt x="523" y="633"/>
                      <a:pt x="475" y="669"/>
                      <a:pt x="456" y="688"/>
                    </a:cubicBezTo>
                    <a:cubicBezTo>
                      <a:pt x="437" y="707"/>
                      <a:pt x="450" y="691"/>
                      <a:pt x="428" y="708"/>
                    </a:cubicBezTo>
                    <a:cubicBezTo>
                      <a:pt x="406" y="725"/>
                      <a:pt x="355" y="768"/>
                      <a:pt x="324" y="788"/>
                    </a:cubicBezTo>
                    <a:cubicBezTo>
                      <a:pt x="293" y="808"/>
                      <a:pt x="268" y="818"/>
                      <a:pt x="244" y="828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3" name="Freeform 99"/>
              <p:cNvSpPr>
                <a:spLocks/>
              </p:cNvSpPr>
              <p:nvPr/>
            </p:nvSpPr>
            <p:spPr bwMode="auto">
              <a:xfrm>
                <a:off x="4748" y="1376"/>
                <a:ext cx="595" cy="8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76"/>
                  </a:cxn>
                  <a:cxn ang="0">
                    <a:pos x="400" y="172"/>
                  </a:cxn>
                  <a:cxn ang="0">
                    <a:pos x="532" y="292"/>
                  </a:cxn>
                  <a:cxn ang="0">
                    <a:pos x="592" y="452"/>
                  </a:cxn>
                  <a:cxn ang="0">
                    <a:pos x="552" y="588"/>
                  </a:cxn>
                  <a:cxn ang="0">
                    <a:pos x="440" y="708"/>
                  </a:cxn>
                  <a:cxn ang="0">
                    <a:pos x="332" y="776"/>
                  </a:cxn>
                  <a:cxn ang="0">
                    <a:pos x="248" y="816"/>
                  </a:cxn>
                </a:cxnLst>
                <a:rect l="0" t="0" r="r" b="b"/>
                <a:pathLst>
                  <a:path w="595" h="816">
                    <a:moveTo>
                      <a:pt x="0" y="0"/>
                    </a:moveTo>
                    <a:cubicBezTo>
                      <a:pt x="37" y="13"/>
                      <a:pt x="153" y="47"/>
                      <a:pt x="220" y="76"/>
                    </a:cubicBezTo>
                    <a:cubicBezTo>
                      <a:pt x="287" y="105"/>
                      <a:pt x="348" y="136"/>
                      <a:pt x="400" y="172"/>
                    </a:cubicBezTo>
                    <a:cubicBezTo>
                      <a:pt x="452" y="208"/>
                      <a:pt x="500" y="245"/>
                      <a:pt x="532" y="292"/>
                    </a:cubicBezTo>
                    <a:cubicBezTo>
                      <a:pt x="564" y="339"/>
                      <a:pt x="589" y="403"/>
                      <a:pt x="592" y="452"/>
                    </a:cubicBezTo>
                    <a:cubicBezTo>
                      <a:pt x="595" y="501"/>
                      <a:pt x="577" y="545"/>
                      <a:pt x="552" y="588"/>
                    </a:cubicBezTo>
                    <a:cubicBezTo>
                      <a:pt x="527" y="631"/>
                      <a:pt x="477" y="677"/>
                      <a:pt x="440" y="708"/>
                    </a:cubicBezTo>
                    <a:cubicBezTo>
                      <a:pt x="403" y="739"/>
                      <a:pt x="364" y="758"/>
                      <a:pt x="332" y="776"/>
                    </a:cubicBezTo>
                    <a:cubicBezTo>
                      <a:pt x="300" y="794"/>
                      <a:pt x="266" y="808"/>
                      <a:pt x="248" y="81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4" name="Freeform 100"/>
              <p:cNvSpPr>
                <a:spLocks/>
              </p:cNvSpPr>
              <p:nvPr/>
            </p:nvSpPr>
            <p:spPr bwMode="auto">
              <a:xfrm>
                <a:off x="5320" y="1312"/>
                <a:ext cx="26" cy="5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6" y="533"/>
                  </a:cxn>
                </a:cxnLst>
                <a:rect l="0" t="0" r="r" b="b"/>
                <a:pathLst>
                  <a:path w="26" h="533">
                    <a:moveTo>
                      <a:pt x="0" y="0"/>
                    </a:moveTo>
                    <a:lnTo>
                      <a:pt x="26" y="533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5" name="Freeform 101"/>
              <p:cNvSpPr>
                <a:spLocks/>
              </p:cNvSpPr>
              <p:nvPr/>
            </p:nvSpPr>
            <p:spPr bwMode="auto">
              <a:xfrm>
                <a:off x="3870" y="897"/>
                <a:ext cx="1458" cy="816"/>
              </a:xfrm>
              <a:custGeom>
                <a:avLst/>
                <a:gdLst/>
                <a:ahLst/>
                <a:cxnLst>
                  <a:cxn ang="0">
                    <a:pos x="858" y="0"/>
                  </a:cxn>
                  <a:cxn ang="0">
                    <a:pos x="0" y="498"/>
                  </a:cxn>
                  <a:cxn ang="0">
                    <a:pos x="1134" y="816"/>
                  </a:cxn>
                  <a:cxn ang="0">
                    <a:pos x="1258" y="751"/>
                  </a:cxn>
                  <a:cxn ang="0">
                    <a:pos x="1374" y="648"/>
                  </a:cxn>
                  <a:cxn ang="0">
                    <a:pos x="1428" y="594"/>
                  </a:cxn>
                  <a:cxn ang="0">
                    <a:pos x="1458" y="498"/>
                  </a:cxn>
                  <a:cxn ang="0">
                    <a:pos x="1452" y="396"/>
                  </a:cxn>
                  <a:cxn ang="0">
                    <a:pos x="1386" y="271"/>
                  </a:cxn>
                  <a:cxn ang="0">
                    <a:pos x="1254" y="162"/>
                  </a:cxn>
                  <a:cxn ang="0">
                    <a:pos x="1098" y="79"/>
                  </a:cxn>
                  <a:cxn ang="0">
                    <a:pos x="1002" y="47"/>
                  </a:cxn>
                  <a:cxn ang="0">
                    <a:pos x="858" y="0"/>
                  </a:cxn>
                </a:cxnLst>
                <a:rect l="0" t="0" r="r" b="b"/>
                <a:pathLst>
                  <a:path w="1458" h="816">
                    <a:moveTo>
                      <a:pt x="858" y="0"/>
                    </a:moveTo>
                    <a:lnTo>
                      <a:pt x="0" y="498"/>
                    </a:lnTo>
                    <a:lnTo>
                      <a:pt x="1134" y="816"/>
                    </a:lnTo>
                    <a:lnTo>
                      <a:pt x="1258" y="751"/>
                    </a:lnTo>
                    <a:lnTo>
                      <a:pt x="1374" y="648"/>
                    </a:lnTo>
                    <a:lnTo>
                      <a:pt x="1428" y="594"/>
                    </a:lnTo>
                    <a:lnTo>
                      <a:pt x="1458" y="498"/>
                    </a:lnTo>
                    <a:lnTo>
                      <a:pt x="1452" y="396"/>
                    </a:lnTo>
                    <a:lnTo>
                      <a:pt x="1386" y="271"/>
                    </a:lnTo>
                    <a:lnTo>
                      <a:pt x="1254" y="162"/>
                    </a:lnTo>
                    <a:lnTo>
                      <a:pt x="1098" y="79"/>
                    </a:lnTo>
                    <a:lnTo>
                      <a:pt x="1002" y="47"/>
                    </a:lnTo>
                    <a:lnTo>
                      <a:pt x="85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6" name="Freeform 102"/>
              <p:cNvSpPr>
                <a:spLocks/>
              </p:cNvSpPr>
              <p:nvPr/>
            </p:nvSpPr>
            <p:spPr bwMode="auto">
              <a:xfrm>
                <a:off x="3870" y="1401"/>
                <a:ext cx="1116" cy="7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16" y="312"/>
                  </a:cxn>
                  <a:cxn ang="0">
                    <a:pos x="1116" y="792"/>
                  </a:cxn>
                  <a:cxn ang="0">
                    <a:pos x="36" y="504"/>
                  </a:cxn>
                  <a:cxn ang="0">
                    <a:pos x="0" y="0"/>
                  </a:cxn>
                </a:cxnLst>
                <a:rect l="0" t="0" r="r" b="b"/>
                <a:pathLst>
                  <a:path w="1116" h="792">
                    <a:moveTo>
                      <a:pt x="0" y="0"/>
                    </a:moveTo>
                    <a:lnTo>
                      <a:pt x="1116" y="312"/>
                    </a:lnTo>
                    <a:lnTo>
                      <a:pt x="1116" y="792"/>
                    </a:lnTo>
                    <a:lnTo>
                      <a:pt x="36" y="504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FF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7" name="Freeform 103"/>
              <p:cNvSpPr>
                <a:spLocks/>
              </p:cNvSpPr>
              <p:nvPr/>
            </p:nvSpPr>
            <p:spPr bwMode="auto">
              <a:xfrm>
                <a:off x="4992" y="1401"/>
                <a:ext cx="354" cy="792"/>
              </a:xfrm>
              <a:custGeom>
                <a:avLst/>
                <a:gdLst/>
                <a:ahLst/>
                <a:cxnLst>
                  <a:cxn ang="0">
                    <a:pos x="0" y="318"/>
                  </a:cxn>
                  <a:cxn ang="0">
                    <a:pos x="6" y="792"/>
                  </a:cxn>
                  <a:cxn ang="0">
                    <a:pos x="66" y="756"/>
                  </a:cxn>
                  <a:cxn ang="0">
                    <a:pos x="126" y="726"/>
                  </a:cxn>
                  <a:cxn ang="0">
                    <a:pos x="204" y="672"/>
                  </a:cxn>
                  <a:cxn ang="0">
                    <a:pos x="240" y="636"/>
                  </a:cxn>
                  <a:cxn ang="0">
                    <a:pos x="288" y="588"/>
                  </a:cxn>
                  <a:cxn ang="0">
                    <a:pos x="324" y="522"/>
                  </a:cxn>
                  <a:cxn ang="0">
                    <a:pos x="354" y="450"/>
                  </a:cxn>
                  <a:cxn ang="0">
                    <a:pos x="330" y="0"/>
                  </a:cxn>
                  <a:cxn ang="0">
                    <a:pos x="312" y="78"/>
                  </a:cxn>
                  <a:cxn ang="0">
                    <a:pos x="252" y="150"/>
                  </a:cxn>
                  <a:cxn ang="0">
                    <a:pos x="180" y="210"/>
                  </a:cxn>
                  <a:cxn ang="0">
                    <a:pos x="90" y="264"/>
                  </a:cxn>
                  <a:cxn ang="0">
                    <a:pos x="30" y="300"/>
                  </a:cxn>
                  <a:cxn ang="0">
                    <a:pos x="0" y="318"/>
                  </a:cxn>
                </a:cxnLst>
                <a:rect l="0" t="0" r="r" b="b"/>
                <a:pathLst>
                  <a:path w="354" h="792">
                    <a:moveTo>
                      <a:pt x="0" y="318"/>
                    </a:moveTo>
                    <a:lnTo>
                      <a:pt x="6" y="792"/>
                    </a:lnTo>
                    <a:lnTo>
                      <a:pt x="66" y="756"/>
                    </a:lnTo>
                    <a:lnTo>
                      <a:pt x="126" y="726"/>
                    </a:lnTo>
                    <a:lnTo>
                      <a:pt x="204" y="672"/>
                    </a:lnTo>
                    <a:lnTo>
                      <a:pt x="240" y="636"/>
                    </a:lnTo>
                    <a:lnTo>
                      <a:pt x="288" y="588"/>
                    </a:lnTo>
                    <a:lnTo>
                      <a:pt x="324" y="522"/>
                    </a:lnTo>
                    <a:lnTo>
                      <a:pt x="354" y="450"/>
                    </a:lnTo>
                    <a:lnTo>
                      <a:pt x="330" y="0"/>
                    </a:lnTo>
                    <a:lnTo>
                      <a:pt x="312" y="78"/>
                    </a:lnTo>
                    <a:lnTo>
                      <a:pt x="252" y="150"/>
                    </a:lnTo>
                    <a:lnTo>
                      <a:pt x="180" y="210"/>
                    </a:lnTo>
                    <a:lnTo>
                      <a:pt x="90" y="264"/>
                    </a:lnTo>
                    <a:lnTo>
                      <a:pt x="30" y="300"/>
                    </a:lnTo>
                    <a:lnTo>
                      <a:pt x="0" y="3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8" name="Freeform 104"/>
              <p:cNvSpPr>
                <a:spLocks/>
              </p:cNvSpPr>
              <p:nvPr/>
            </p:nvSpPr>
            <p:spPr bwMode="auto">
              <a:xfrm>
                <a:off x="5187" y="1620"/>
                <a:ext cx="117" cy="125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69" name="Freeform 105"/>
              <p:cNvSpPr>
                <a:spLocks/>
              </p:cNvSpPr>
              <p:nvPr/>
            </p:nvSpPr>
            <p:spPr bwMode="auto">
              <a:xfrm>
                <a:off x="4021" y="1586"/>
                <a:ext cx="85" cy="93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0" name="Freeform 106"/>
              <p:cNvSpPr>
                <a:spLocks/>
              </p:cNvSpPr>
              <p:nvPr/>
            </p:nvSpPr>
            <p:spPr bwMode="auto">
              <a:xfrm>
                <a:off x="4459" y="1686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1" name="Freeform 107"/>
              <p:cNvSpPr>
                <a:spLocks/>
              </p:cNvSpPr>
              <p:nvPr/>
            </p:nvSpPr>
            <p:spPr bwMode="auto">
              <a:xfrm flipH="1">
                <a:off x="4411" y="1754"/>
                <a:ext cx="53" cy="77"/>
              </a:xfrm>
              <a:custGeom>
                <a:avLst/>
                <a:gdLst/>
                <a:ahLst/>
                <a:cxnLst>
                  <a:cxn ang="0">
                    <a:pos x="36" y="18"/>
                  </a:cxn>
                  <a:cxn ang="0">
                    <a:pos x="30" y="0"/>
                  </a:cxn>
                  <a:cxn ang="0">
                    <a:pos x="12" y="18"/>
                  </a:cxn>
                  <a:cxn ang="0">
                    <a:pos x="6" y="54"/>
                  </a:cxn>
                  <a:cxn ang="0">
                    <a:pos x="49" y="68"/>
                  </a:cxn>
                  <a:cxn ang="0">
                    <a:pos x="30" y="0"/>
                  </a:cxn>
                </a:cxnLst>
                <a:rect l="0" t="0" r="r" b="b"/>
                <a:pathLst>
                  <a:path w="53" h="77">
                    <a:moveTo>
                      <a:pt x="36" y="18"/>
                    </a:moveTo>
                    <a:cubicBezTo>
                      <a:pt x="35" y="15"/>
                      <a:pt x="34" y="0"/>
                      <a:pt x="30" y="0"/>
                    </a:cubicBezTo>
                    <a:cubicBezTo>
                      <a:pt x="26" y="0"/>
                      <a:pt x="16" y="9"/>
                      <a:pt x="12" y="18"/>
                    </a:cubicBezTo>
                    <a:cubicBezTo>
                      <a:pt x="8" y="27"/>
                      <a:pt x="0" y="46"/>
                      <a:pt x="6" y="54"/>
                    </a:cubicBezTo>
                    <a:cubicBezTo>
                      <a:pt x="12" y="62"/>
                      <a:pt x="45" y="77"/>
                      <a:pt x="49" y="68"/>
                    </a:cubicBezTo>
                    <a:cubicBezTo>
                      <a:pt x="53" y="59"/>
                      <a:pt x="34" y="14"/>
                      <a:pt x="30" y="0"/>
                    </a:cubicBez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72" name="Freeform 108"/>
            <p:cNvSpPr>
              <a:spLocks/>
            </p:cNvSpPr>
            <p:nvPr/>
          </p:nvSpPr>
          <p:spPr bwMode="auto">
            <a:xfrm>
              <a:off x="3907" y="804"/>
              <a:ext cx="117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3" name="Freeform 109"/>
            <p:cNvSpPr>
              <a:spLocks/>
            </p:cNvSpPr>
            <p:nvPr/>
          </p:nvSpPr>
          <p:spPr bwMode="auto">
            <a:xfrm>
              <a:off x="3819" y="83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74" name="Freeform 110"/>
            <p:cNvSpPr>
              <a:spLocks/>
            </p:cNvSpPr>
            <p:nvPr/>
          </p:nvSpPr>
          <p:spPr bwMode="auto">
            <a:xfrm flipH="1">
              <a:off x="3835" y="73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3" name="Group 111"/>
          <p:cNvGrpSpPr>
            <a:grpSpLocks/>
          </p:cNvGrpSpPr>
          <p:nvPr/>
        </p:nvGrpSpPr>
        <p:grpSpPr bwMode="auto">
          <a:xfrm>
            <a:off x="2025650" y="2921000"/>
            <a:ext cx="2432050" cy="2120900"/>
            <a:chOff x="236" y="976"/>
            <a:chExt cx="1532" cy="1336"/>
          </a:xfrm>
        </p:grpSpPr>
        <p:grpSp>
          <p:nvGrpSpPr>
            <p:cNvPr id="14" name="Group 112"/>
            <p:cNvGrpSpPr>
              <a:grpSpLocks/>
            </p:cNvGrpSpPr>
            <p:nvPr/>
          </p:nvGrpSpPr>
          <p:grpSpPr bwMode="auto">
            <a:xfrm>
              <a:off x="241" y="976"/>
              <a:ext cx="1527" cy="1336"/>
              <a:chOff x="1409" y="1192"/>
              <a:chExt cx="1527" cy="1336"/>
            </a:xfrm>
          </p:grpSpPr>
          <p:sp>
            <p:nvSpPr>
              <p:cNvPr id="139377" name="Freeform 113"/>
              <p:cNvSpPr>
                <a:spLocks/>
              </p:cNvSpPr>
              <p:nvPr/>
            </p:nvSpPr>
            <p:spPr bwMode="auto">
              <a:xfrm>
                <a:off x="1760" y="1192"/>
                <a:ext cx="1176" cy="13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5" y="396"/>
                  </a:cxn>
                  <a:cxn ang="0">
                    <a:pos x="312" y="840"/>
                  </a:cxn>
                  <a:cxn ang="0">
                    <a:pos x="336" y="1328"/>
                  </a:cxn>
                  <a:cxn ang="0">
                    <a:pos x="1176" y="912"/>
                  </a:cxn>
                  <a:cxn ang="0">
                    <a:pos x="1167" y="396"/>
                  </a:cxn>
                  <a:cxn ang="0">
                    <a:pos x="1143" y="908"/>
                  </a:cxn>
                  <a:cxn ang="0">
                    <a:pos x="48" y="480"/>
                  </a:cxn>
                  <a:cxn ang="0">
                    <a:pos x="0" y="0"/>
                  </a:cxn>
                </a:cxnLst>
                <a:rect l="0" t="0" r="r" b="b"/>
                <a:pathLst>
                  <a:path w="1176" h="1328">
                    <a:moveTo>
                      <a:pt x="0" y="0"/>
                    </a:moveTo>
                    <a:lnTo>
                      <a:pt x="1175" y="396"/>
                    </a:lnTo>
                    <a:lnTo>
                      <a:pt x="312" y="840"/>
                    </a:lnTo>
                    <a:lnTo>
                      <a:pt x="336" y="1328"/>
                    </a:lnTo>
                    <a:lnTo>
                      <a:pt x="1176" y="912"/>
                    </a:lnTo>
                    <a:lnTo>
                      <a:pt x="1167" y="396"/>
                    </a:lnTo>
                    <a:lnTo>
                      <a:pt x="1143" y="908"/>
                    </a:lnTo>
                    <a:lnTo>
                      <a:pt x="48" y="48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8" name="Freeform 114"/>
              <p:cNvSpPr>
                <a:spLocks/>
              </p:cNvSpPr>
              <p:nvPr/>
            </p:nvSpPr>
            <p:spPr bwMode="auto">
              <a:xfrm>
                <a:off x="1409" y="1192"/>
                <a:ext cx="663" cy="856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183" y="112"/>
                  </a:cxn>
                  <a:cxn ang="0">
                    <a:pos x="55" y="224"/>
                  </a:cxn>
                  <a:cxn ang="0">
                    <a:pos x="7" y="344"/>
                  </a:cxn>
                  <a:cxn ang="0">
                    <a:pos x="15" y="432"/>
                  </a:cxn>
                  <a:cxn ang="0">
                    <a:pos x="79" y="544"/>
                  </a:cxn>
                  <a:cxn ang="0">
                    <a:pos x="159" y="624"/>
                  </a:cxn>
                  <a:cxn ang="0">
                    <a:pos x="255" y="696"/>
                  </a:cxn>
                  <a:cxn ang="0">
                    <a:pos x="455" y="784"/>
                  </a:cxn>
                  <a:cxn ang="0">
                    <a:pos x="663" y="856"/>
                  </a:cxn>
                </a:cxnLst>
                <a:rect l="0" t="0" r="r" b="b"/>
                <a:pathLst>
                  <a:path w="663" h="856">
                    <a:moveTo>
                      <a:pt x="359" y="0"/>
                    </a:moveTo>
                    <a:cubicBezTo>
                      <a:pt x="330" y="19"/>
                      <a:pt x="234" y="75"/>
                      <a:pt x="183" y="112"/>
                    </a:cubicBezTo>
                    <a:cubicBezTo>
                      <a:pt x="132" y="149"/>
                      <a:pt x="84" y="185"/>
                      <a:pt x="55" y="224"/>
                    </a:cubicBezTo>
                    <a:cubicBezTo>
                      <a:pt x="26" y="263"/>
                      <a:pt x="14" y="309"/>
                      <a:pt x="7" y="344"/>
                    </a:cubicBezTo>
                    <a:cubicBezTo>
                      <a:pt x="0" y="379"/>
                      <a:pt x="3" y="399"/>
                      <a:pt x="15" y="432"/>
                    </a:cubicBezTo>
                    <a:cubicBezTo>
                      <a:pt x="27" y="465"/>
                      <a:pt x="55" y="512"/>
                      <a:pt x="79" y="544"/>
                    </a:cubicBezTo>
                    <a:cubicBezTo>
                      <a:pt x="103" y="576"/>
                      <a:pt x="130" y="599"/>
                      <a:pt x="159" y="624"/>
                    </a:cubicBezTo>
                    <a:cubicBezTo>
                      <a:pt x="188" y="649"/>
                      <a:pt x="206" y="669"/>
                      <a:pt x="255" y="696"/>
                    </a:cubicBezTo>
                    <a:cubicBezTo>
                      <a:pt x="304" y="723"/>
                      <a:pt x="387" y="757"/>
                      <a:pt x="455" y="784"/>
                    </a:cubicBezTo>
                    <a:cubicBezTo>
                      <a:pt x="523" y="811"/>
                      <a:pt x="620" y="841"/>
                      <a:pt x="66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379" name="Freeform 115"/>
              <p:cNvSpPr>
                <a:spLocks/>
              </p:cNvSpPr>
              <p:nvPr/>
            </p:nvSpPr>
            <p:spPr bwMode="auto">
              <a:xfrm>
                <a:off x="1427" y="1672"/>
                <a:ext cx="653" cy="856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197" y="88"/>
                  </a:cxn>
                  <a:cxn ang="0">
                    <a:pos x="61" y="208"/>
                  </a:cxn>
                  <a:cxn ang="0">
                    <a:pos x="5" y="344"/>
                  </a:cxn>
                  <a:cxn ang="0">
                    <a:pos x="29" y="472"/>
                  </a:cxn>
                  <a:cxn ang="0">
                    <a:pos x="117" y="584"/>
                  </a:cxn>
                  <a:cxn ang="0">
                    <a:pos x="269" y="704"/>
                  </a:cxn>
                  <a:cxn ang="0">
                    <a:pos x="453" y="776"/>
                  </a:cxn>
                  <a:cxn ang="0">
                    <a:pos x="653" y="856"/>
                  </a:cxn>
                </a:cxnLst>
                <a:rect l="0" t="0" r="r" b="b"/>
                <a:pathLst>
                  <a:path w="653" h="856">
                    <a:moveTo>
                      <a:pt x="373" y="0"/>
                    </a:moveTo>
                    <a:cubicBezTo>
                      <a:pt x="345" y="15"/>
                      <a:pt x="249" y="53"/>
                      <a:pt x="197" y="88"/>
                    </a:cubicBezTo>
                    <a:cubicBezTo>
                      <a:pt x="145" y="123"/>
                      <a:pt x="93" y="165"/>
                      <a:pt x="61" y="208"/>
                    </a:cubicBezTo>
                    <a:cubicBezTo>
                      <a:pt x="29" y="251"/>
                      <a:pt x="10" y="300"/>
                      <a:pt x="5" y="344"/>
                    </a:cubicBezTo>
                    <a:cubicBezTo>
                      <a:pt x="0" y="388"/>
                      <a:pt x="10" y="432"/>
                      <a:pt x="29" y="472"/>
                    </a:cubicBezTo>
                    <a:cubicBezTo>
                      <a:pt x="48" y="512"/>
                      <a:pt x="77" y="545"/>
                      <a:pt x="117" y="584"/>
                    </a:cubicBezTo>
                    <a:cubicBezTo>
                      <a:pt x="157" y="623"/>
                      <a:pt x="213" y="672"/>
                      <a:pt x="269" y="704"/>
                    </a:cubicBezTo>
                    <a:cubicBezTo>
                      <a:pt x="325" y="736"/>
                      <a:pt x="389" y="751"/>
                      <a:pt x="453" y="776"/>
                    </a:cubicBezTo>
                    <a:cubicBezTo>
                      <a:pt x="517" y="801"/>
                      <a:pt x="611" y="839"/>
                      <a:pt x="653" y="856"/>
                    </a:cubicBez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9380" name="Freeform 116"/>
            <p:cNvSpPr>
              <a:spLocks/>
            </p:cNvSpPr>
            <p:nvPr/>
          </p:nvSpPr>
          <p:spPr bwMode="auto">
            <a:xfrm>
              <a:off x="920" y="1392"/>
              <a:ext cx="848" cy="896"/>
            </a:xfrm>
            <a:custGeom>
              <a:avLst/>
              <a:gdLst/>
              <a:ahLst/>
              <a:cxnLst>
                <a:cxn ang="0">
                  <a:pos x="832" y="0"/>
                </a:cxn>
                <a:cxn ang="0">
                  <a:pos x="848" y="496"/>
                </a:cxn>
                <a:cxn ang="0">
                  <a:pos x="16" y="896"/>
                </a:cxn>
                <a:cxn ang="0">
                  <a:pos x="0" y="432"/>
                </a:cxn>
                <a:cxn ang="0">
                  <a:pos x="832" y="0"/>
                </a:cxn>
              </a:cxnLst>
              <a:rect l="0" t="0" r="r" b="b"/>
              <a:pathLst>
                <a:path w="848" h="896">
                  <a:moveTo>
                    <a:pt x="832" y="0"/>
                  </a:moveTo>
                  <a:lnTo>
                    <a:pt x="848" y="496"/>
                  </a:lnTo>
                  <a:lnTo>
                    <a:pt x="16" y="896"/>
                  </a:lnTo>
                  <a:lnTo>
                    <a:pt x="0" y="432"/>
                  </a:lnTo>
                  <a:lnTo>
                    <a:pt x="83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1" name="Freeform 117"/>
            <p:cNvSpPr>
              <a:spLocks/>
            </p:cNvSpPr>
            <p:nvPr/>
          </p:nvSpPr>
          <p:spPr bwMode="auto">
            <a:xfrm>
              <a:off x="236" y="976"/>
              <a:ext cx="1528" cy="852"/>
            </a:xfrm>
            <a:custGeom>
              <a:avLst/>
              <a:gdLst/>
              <a:ahLst/>
              <a:cxnLst>
                <a:cxn ang="0">
                  <a:pos x="364" y="0"/>
                </a:cxn>
                <a:cxn ang="0">
                  <a:pos x="1528" y="404"/>
                </a:cxn>
                <a:cxn ang="0">
                  <a:pos x="664" y="852"/>
                </a:cxn>
                <a:cxn ang="0">
                  <a:pos x="492" y="800"/>
                </a:cxn>
                <a:cxn ang="0">
                  <a:pos x="348" y="736"/>
                </a:cxn>
                <a:cxn ang="0">
                  <a:pos x="220" y="672"/>
                </a:cxn>
                <a:cxn ang="0">
                  <a:pos x="112" y="588"/>
                </a:cxn>
                <a:cxn ang="0">
                  <a:pos x="28" y="464"/>
                </a:cxn>
                <a:cxn ang="0">
                  <a:pos x="0" y="364"/>
                </a:cxn>
                <a:cxn ang="0">
                  <a:pos x="32" y="252"/>
                </a:cxn>
                <a:cxn ang="0">
                  <a:pos x="92" y="192"/>
                </a:cxn>
                <a:cxn ang="0">
                  <a:pos x="156" y="128"/>
                </a:cxn>
                <a:cxn ang="0">
                  <a:pos x="256" y="68"/>
                </a:cxn>
                <a:cxn ang="0">
                  <a:pos x="364" y="0"/>
                </a:cxn>
              </a:cxnLst>
              <a:rect l="0" t="0" r="r" b="b"/>
              <a:pathLst>
                <a:path w="1528" h="852">
                  <a:moveTo>
                    <a:pt x="364" y="0"/>
                  </a:moveTo>
                  <a:lnTo>
                    <a:pt x="1528" y="404"/>
                  </a:lnTo>
                  <a:lnTo>
                    <a:pt x="664" y="852"/>
                  </a:lnTo>
                  <a:lnTo>
                    <a:pt x="492" y="800"/>
                  </a:lnTo>
                  <a:lnTo>
                    <a:pt x="348" y="736"/>
                  </a:lnTo>
                  <a:lnTo>
                    <a:pt x="220" y="672"/>
                  </a:lnTo>
                  <a:lnTo>
                    <a:pt x="112" y="588"/>
                  </a:lnTo>
                  <a:lnTo>
                    <a:pt x="28" y="464"/>
                  </a:lnTo>
                  <a:lnTo>
                    <a:pt x="0" y="364"/>
                  </a:lnTo>
                  <a:lnTo>
                    <a:pt x="32" y="252"/>
                  </a:lnTo>
                  <a:lnTo>
                    <a:pt x="92" y="192"/>
                  </a:lnTo>
                  <a:lnTo>
                    <a:pt x="156" y="128"/>
                  </a:lnTo>
                  <a:lnTo>
                    <a:pt x="256" y="68"/>
                  </a:lnTo>
                  <a:lnTo>
                    <a:pt x="3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2" name="Freeform 118"/>
            <p:cNvSpPr>
              <a:spLocks/>
            </p:cNvSpPr>
            <p:nvPr/>
          </p:nvSpPr>
          <p:spPr bwMode="auto">
            <a:xfrm>
              <a:off x="236" y="1372"/>
              <a:ext cx="696" cy="9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" y="488"/>
                </a:cxn>
                <a:cxn ang="0">
                  <a:pos x="80" y="600"/>
                </a:cxn>
                <a:cxn ang="0">
                  <a:pos x="152" y="680"/>
                </a:cxn>
                <a:cxn ang="0">
                  <a:pos x="248" y="760"/>
                </a:cxn>
                <a:cxn ang="0">
                  <a:pos x="368" y="824"/>
                </a:cxn>
                <a:cxn ang="0">
                  <a:pos x="496" y="864"/>
                </a:cxn>
                <a:cxn ang="0">
                  <a:pos x="576" y="584"/>
                </a:cxn>
                <a:cxn ang="0">
                  <a:pos x="488" y="872"/>
                </a:cxn>
                <a:cxn ang="0">
                  <a:pos x="584" y="904"/>
                </a:cxn>
                <a:cxn ang="0">
                  <a:pos x="696" y="928"/>
                </a:cxn>
                <a:cxn ang="0">
                  <a:pos x="672" y="464"/>
                </a:cxn>
                <a:cxn ang="0">
                  <a:pos x="544" y="416"/>
                </a:cxn>
                <a:cxn ang="0">
                  <a:pos x="408" y="368"/>
                </a:cxn>
                <a:cxn ang="0">
                  <a:pos x="256" y="296"/>
                </a:cxn>
                <a:cxn ang="0">
                  <a:pos x="144" y="216"/>
                </a:cxn>
                <a:cxn ang="0">
                  <a:pos x="56" y="112"/>
                </a:cxn>
                <a:cxn ang="0">
                  <a:pos x="0" y="0"/>
                </a:cxn>
              </a:cxnLst>
              <a:rect l="0" t="0" r="r" b="b"/>
              <a:pathLst>
                <a:path w="696" h="928">
                  <a:moveTo>
                    <a:pt x="0" y="0"/>
                  </a:moveTo>
                  <a:lnTo>
                    <a:pt x="32" y="488"/>
                  </a:lnTo>
                  <a:lnTo>
                    <a:pt x="80" y="600"/>
                  </a:lnTo>
                  <a:lnTo>
                    <a:pt x="152" y="680"/>
                  </a:lnTo>
                  <a:lnTo>
                    <a:pt x="248" y="760"/>
                  </a:lnTo>
                  <a:lnTo>
                    <a:pt x="368" y="824"/>
                  </a:lnTo>
                  <a:lnTo>
                    <a:pt x="496" y="864"/>
                  </a:lnTo>
                  <a:lnTo>
                    <a:pt x="576" y="584"/>
                  </a:lnTo>
                  <a:lnTo>
                    <a:pt x="488" y="872"/>
                  </a:lnTo>
                  <a:lnTo>
                    <a:pt x="584" y="904"/>
                  </a:lnTo>
                  <a:lnTo>
                    <a:pt x="696" y="928"/>
                  </a:lnTo>
                  <a:lnTo>
                    <a:pt x="672" y="464"/>
                  </a:lnTo>
                  <a:lnTo>
                    <a:pt x="544" y="416"/>
                  </a:lnTo>
                  <a:lnTo>
                    <a:pt x="408" y="368"/>
                  </a:lnTo>
                  <a:lnTo>
                    <a:pt x="256" y="296"/>
                  </a:lnTo>
                  <a:lnTo>
                    <a:pt x="144" y="216"/>
                  </a:lnTo>
                  <a:lnTo>
                    <a:pt x="56" y="11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3" name="Freeform 119"/>
            <p:cNvSpPr>
              <a:spLocks/>
            </p:cNvSpPr>
            <p:nvPr/>
          </p:nvSpPr>
          <p:spPr bwMode="auto">
            <a:xfrm>
              <a:off x="837" y="1586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4" name="Freeform 120"/>
            <p:cNvSpPr>
              <a:spLocks/>
            </p:cNvSpPr>
            <p:nvPr/>
          </p:nvSpPr>
          <p:spPr bwMode="auto">
            <a:xfrm>
              <a:off x="1211" y="139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5" name="Freeform 121"/>
            <p:cNvSpPr>
              <a:spLocks/>
            </p:cNvSpPr>
            <p:nvPr/>
          </p:nvSpPr>
          <p:spPr bwMode="auto">
            <a:xfrm flipH="1">
              <a:off x="1115" y="1562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6" name="Freeform 122"/>
            <p:cNvSpPr>
              <a:spLocks/>
            </p:cNvSpPr>
            <p:nvPr/>
          </p:nvSpPr>
          <p:spPr bwMode="auto">
            <a:xfrm>
              <a:off x="1205" y="185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7" name="Freeform 123"/>
            <p:cNvSpPr>
              <a:spLocks/>
            </p:cNvSpPr>
            <p:nvPr/>
          </p:nvSpPr>
          <p:spPr bwMode="auto">
            <a:xfrm>
              <a:off x="1579" y="167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8" name="Freeform 124"/>
            <p:cNvSpPr>
              <a:spLocks/>
            </p:cNvSpPr>
            <p:nvPr/>
          </p:nvSpPr>
          <p:spPr bwMode="auto">
            <a:xfrm flipH="1">
              <a:off x="1483" y="183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89" name="Freeform 125"/>
            <p:cNvSpPr>
              <a:spLocks/>
            </p:cNvSpPr>
            <p:nvPr/>
          </p:nvSpPr>
          <p:spPr bwMode="auto">
            <a:xfrm>
              <a:off x="437" y="1794"/>
              <a:ext cx="85" cy="125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0" name="Freeform 126"/>
            <p:cNvSpPr>
              <a:spLocks/>
            </p:cNvSpPr>
            <p:nvPr/>
          </p:nvSpPr>
          <p:spPr bwMode="auto">
            <a:xfrm>
              <a:off x="539" y="189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1" name="Freeform 127"/>
            <p:cNvSpPr>
              <a:spLocks/>
            </p:cNvSpPr>
            <p:nvPr/>
          </p:nvSpPr>
          <p:spPr bwMode="auto">
            <a:xfrm flipH="1">
              <a:off x="731" y="209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2" name="Freeform 128"/>
            <p:cNvSpPr>
              <a:spLocks/>
            </p:cNvSpPr>
            <p:nvPr/>
          </p:nvSpPr>
          <p:spPr bwMode="auto">
            <a:xfrm>
              <a:off x="565" y="1090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3" name="Freeform 129"/>
            <p:cNvSpPr>
              <a:spLocks/>
            </p:cNvSpPr>
            <p:nvPr/>
          </p:nvSpPr>
          <p:spPr bwMode="auto">
            <a:xfrm>
              <a:off x="437" y="129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5" name="Group 130"/>
          <p:cNvGrpSpPr>
            <a:grpSpLocks/>
          </p:cNvGrpSpPr>
          <p:nvPr/>
        </p:nvGrpSpPr>
        <p:grpSpPr bwMode="auto">
          <a:xfrm>
            <a:off x="3060700" y="3568700"/>
            <a:ext cx="3162300" cy="1630363"/>
            <a:chOff x="3768" y="3184"/>
            <a:chExt cx="1992" cy="1027"/>
          </a:xfrm>
        </p:grpSpPr>
        <p:sp>
          <p:nvSpPr>
            <p:cNvPr id="139395" name="Freeform 131"/>
            <p:cNvSpPr>
              <a:spLocks/>
            </p:cNvSpPr>
            <p:nvPr/>
          </p:nvSpPr>
          <p:spPr bwMode="auto">
            <a:xfrm>
              <a:off x="3768" y="3184"/>
              <a:ext cx="880" cy="92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0" y="440"/>
                </a:cxn>
                <a:cxn ang="0">
                  <a:pos x="16" y="920"/>
                </a:cxn>
                <a:cxn ang="0">
                  <a:pos x="880" y="528"/>
                </a:cxn>
                <a:cxn ang="0">
                  <a:pos x="856" y="0"/>
                </a:cxn>
              </a:cxnLst>
              <a:rect l="0" t="0" r="r" b="b"/>
              <a:pathLst>
                <a:path w="880" h="920">
                  <a:moveTo>
                    <a:pt x="856" y="0"/>
                  </a:moveTo>
                  <a:lnTo>
                    <a:pt x="0" y="440"/>
                  </a:lnTo>
                  <a:lnTo>
                    <a:pt x="16" y="920"/>
                  </a:lnTo>
                  <a:lnTo>
                    <a:pt x="880" y="528"/>
                  </a:lnTo>
                  <a:lnTo>
                    <a:pt x="856" y="0"/>
                  </a:lnTo>
                  <a:close/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6" name="Freeform 132"/>
            <p:cNvSpPr>
              <a:spLocks/>
            </p:cNvSpPr>
            <p:nvPr/>
          </p:nvSpPr>
          <p:spPr bwMode="auto">
            <a:xfrm>
              <a:off x="4624" y="3184"/>
              <a:ext cx="1120" cy="8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12" y="320"/>
                </a:cxn>
                <a:cxn ang="0">
                  <a:pos x="1120" y="832"/>
                </a:cxn>
                <a:cxn ang="0">
                  <a:pos x="16" y="520"/>
                </a:cxn>
              </a:cxnLst>
              <a:rect l="0" t="0" r="r" b="b"/>
              <a:pathLst>
                <a:path w="1120" h="832">
                  <a:moveTo>
                    <a:pt x="0" y="0"/>
                  </a:moveTo>
                  <a:lnTo>
                    <a:pt x="1112" y="320"/>
                  </a:lnTo>
                  <a:cubicBezTo>
                    <a:pt x="1115" y="491"/>
                    <a:pt x="1117" y="661"/>
                    <a:pt x="1120" y="832"/>
                  </a:cubicBezTo>
                  <a:lnTo>
                    <a:pt x="16" y="52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7" name="Freeform 133"/>
            <p:cNvSpPr>
              <a:spLocks/>
            </p:cNvSpPr>
            <p:nvPr/>
          </p:nvSpPr>
          <p:spPr bwMode="auto">
            <a:xfrm>
              <a:off x="3768" y="352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8" name="Freeform 134"/>
            <p:cNvSpPr>
              <a:spLocks/>
            </p:cNvSpPr>
            <p:nvPr/>
          </p:nvSpPr>
          <p:spPr bwMode="auto">
            <a:xfrm>
              <a:off x="3784" y="4000"/>
              <a:ext cx="1976" cy="211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248" y="160"/>
                </a:cxn>
                <a:cxn ang="0">
                  <a:pos x="560" y="200"/>
                </a:cxn>
                <a:cxn ang="0">
                  <a:pos x="1152" y="200"/>
                </a:cxn>
                <a:cxn ang="0">
                  <a:pos x="1544" y="136"/>
                </a:cxn>
                <a:cxn ang="0">
                  <a:pos x="1976" y="0"/>
                </a:cxn>
              </a:cxnLst>
              <a:rect l="0" t="0" r="r" b="b"/>
              <a:pathLst>
                <a:path w="1976" h="211">
                  <a:moveTo>
                    <a:pt x="0" y="104"/>
                  </a:moveTo>
                  <a:cubicBezTo>
                    <a:pt x="41" y="113"/>
                    <a:pt x="155" y="144"/>
                    <a:pt x="248" y="160"/>
                  </a:cubicBezTo>
                  <a:cubicBezTo>
                    <a:pt x="341" y="176"/>
                    <a:pt x="409" y="193"/>
                    <a:pt x="560" y="200"/>
                  </a:cubicBezTo>
                  <a:cubicBezTo>
                    <a:pt x="711" y="207"/>
                    <a:pt x="988" y="211"/>
                    <a:pt x="1152" y="200"/>
                  </a:cubicBezTo>
                  <a:cubicBezTo>
                    <a:pt x="1316" y="189"/>
                    <a:pt x="1407" y="169"/>
                    <a:pt x="1544" y="136"/>
                  </a:cubicBezTo>
                  <a:cubicBezTo>
                    <a:pt x="1681" y="103"/>
                    <a:pt x="1828" y="51"/>
                    <a:pt x="1976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399" name="Freeform 135"/>
            <p:cNvSpPr>
              <a:spLocks/>
            </p:cNvSpPr>
            <p:nvPr/>
          </p:nvSpPr>
          <p:spPr bwMode="auto">
            <a:xfrm>
              <a:off x="3768" y="3504"/>
              <a:ext cx="1968" cy="704"/>
            </a:xfrm>
            <a:custGeom>
              <a:avLst/>
              <a:gdLst/>
              <a:ahLst/>
              <a:cxnLst>
                <a:cxn ang="0">
                  <a:pos x="1968" y="496"/>
                </a:cxn>
                <a:cxn ang="0">
                  <a:pos x="1968" y="0"/>
                </a:cxn>
                <a:cxn ang="0">
                  <a:pos x="1808" y="80"/>
                </a:cxn>
                <a:cxn ang="0">
                  <a:pos x="1552" y="144"/>
                </a:cxn>
                <a:cxn ang="0">
                  <a:pos x="1248" y="208"/>
                </a:cxn>
                <a:cxn ang="0">
                  <a:pos x="1008" y="224"/>
                </a:cxn>
                <a:cxn ang="0">
                  <a:pos x="768" y="224"/>
                </a:cxn>
                <a:cxn ang="0">
                  <a:pos x="528" y="208"/>
                </a:cxn>
                <a:cxn ang="0">
                  <a:pos x="272" y="176"/>
                </a:cxn>
                <a:cxn ang="0">
                  <a:pos x="128" y="144"/>
                </a:cxn>
                <a:cxn ang="0">
                  <a:pos x="0" y="128"/>
                </a:cxn>
                <a:cxn ang="0">
                  <a:pos x="16" y="608"/>
                </a:cxn>
                <a:cxn ang="0">
                  <a:pos x="192" y="640"/>
                </a:cxn>
                <a:cxn ang="0">
                  <a:pos x="368" y="672"/>
                </a:cxn>
                <a:cxn ang="0">
                  <a:pos x="480" y="688"/>
                </a:cxn>
                <a:cxn ang="0">
                  <a:pos x="592" y="688"/>
                </a:cxn>
                <a:cxn ang="0">
                  <a:pos x="768" y="704"/>
                </a:cxn>
                <a:cxn ang="0">
                  <a:pos x="928" y="704"/>
                </a:cxn>
                <a:cxn ang="0">
                  <a:pos x="1072" y="704"/>
                </a:cxn>
                <a:cxn ang="0">
                  <a:pos x="1264" y="688"/>
                </a:cxn>
                <a:cxn ang="0">
                  <a:pos x="1392" y="672"/>
                </a:cxn>
                <a:cxn ang="0">
                  <a:pos x="1536" y="640"/>
                </a:cxn>
                <a:cxn ang="0">
                  <a:pos x="1712" y="592"/>
                </a:cxn>
                <a:cxn ang="0">
                  <a:pos x="1824" y="560"/>
                </a:cxn>
                <a:cxn ang="0">
                  <a:pos x="1904" y="528"/>
                </a:cxn>
                <a:cxn ang="0">
                  <a:pos x="1968" y="496"/>
                </a:cxn>
              </a:cxnLst>
              <a:rect l="0" t="0" r="r" b="b"/>
              <a:pathLst>
                <a:path w="1968" h="704">
                  <a:moveTo>
                    <a:pt x="1968" y="496"/>
                  </a:moveTo>
                  <a:lnTo>
                    <a:pt x="1968" y="0"/>
                  </a:lnTo>
                  <a:lnTo>
                    <a:pt x="1808" y="80"/>
                  </a:lnTo>
                  <a:lnTo>
                    <a:pt x="1552" y="144"/>
                  </a:lnTo>
                  <a:lnTo>
                    <a:pt x="1248" y="208"/>
                  </a:lnTo>
                  <a:lnTo>
                    <a:pt x="1008" y="224"/>
                  </a:lnTo>
                  <a:lnTo>
                    <a:pt x="768" y="224"/>
                  </a:lnTo>
                  <a:lnTo>
                    <a:pt x="528" y="208"/>
                  </a:lnTo>
                  <a:lnTo>
                    <a:pt x="272" y="176"/>
                  </a:lnTo>
                  <a:lnTo>
                    <a:pt x="128" y="144"/>
                  </a:lnTo>
                  <a:lnTo>
                    <a:pt x="0" y="128"/>
                  </a:lnTo>
                  <a:lnTo>
                    <a:pt x="16" y="608"/>
                  </a:lnTo>
                  <a:lnTo>
                    <a:pt x="192" y="640"/>
                  </a:lnTo>
                  <a:lnTo>
                    <a:pt x="368" y="672"/>
                  </a:lnTo>
                  <a:lnTo>
                    <a:pt x="480" y="688"/>
                  </a:lnTo>
                  <a:lnTo>
                    <a:pt x="592" y="688"/>
                  </a:lnTo>
                  <a:lnTo>
                    <a:pt x="768" y="704"/>
                  </a:lnTo>
                  <a:lnTo>
                    <a:pt x="928" y="704"/>
                  </a:lnTo>
                  <a:lnTo>
                    <a:pt x="1072" y="704"/>
                  </a:lnTo>
                  <a:lnTo>
                    <a:pt x="1264" y="688"/>
                  </a:lnTo>
                  <a:lnTo>
                    <a:pt x="1392" y="672"/>
                  </a:lnTo>
                  <a:lnTo>
                    <a:pt x="1536" y="640"/>
                  </a:lnTo>
                  <a:lnTo>
                    <a:pt x="1712" y="592"/>
                  </a:lnTo>
                  <a:lnTo>
                    <a:pt x="1824" y="560"/>
                  </a:lnTo>
                  <a:lnTo>
                    <a:pt x="1904" y="528"/>
                  </a:lnTo>
                  <a:lnTo>
                    <a:pt x="1968" y="496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0" name="Freeform 136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1" name="Freeform 137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2" name="Freeform 138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3" name="Freeform 139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4" name="Freeform 140"/>
            <p:cNvSpPr>
              <a:spLocks/>
            </p:cNvSpPr>
            <p:nvPr/>
          </p:nvSpPr>
          <p:spPr bwMode="auto">
            <a:xfrm>
              <a:off x="3784" y="3184"/>
              <a:ext cx="1936" cy="528"/>
            </a:xfrm>
            <a:custGeom>
              <a:avLst/>
              <a:gdLst/>
              <a:ahLst/>
              <a:cxnLst>
                <a:cxn ang="0">
                  <a:pos x="1936" y="304"/>
                </a:cxn>
                <a:cxn ang="0">
                  <a:pos x="832" y="0"/>
                </a:cxn>
                <a:cxn ang="0">
                  <a:pos x="0" y="432"/>
                </a:cxn>
                <a:cxn ang="0">
                  <a:pos x="208" y="480"/>
                </a:cxn>
                <a:cxn ang="0">
                  <a:pos x="512" y="528"/>
                </a:cxn>
                <a:cxn ang="0">
                  <a:pos x="816" y="528"/>
                </a:cxn>
                <a:cxn ang="0">
                  <a:pos x="1152" y="528"/>
                </a:cxn>
                <a:cxn ang="0">
                  <a:pos x="1344" y="496"/>
                </a:cxn>
                <a:cxn ang="0">
                  <a:pos x="1536" y="464"/>
                </a:cxn>
                <a:cxn ang="0">
                  <a:pos x="1728" y="416"/>
                </a:cxn>
                <a:cxn ang="0">
                  <a:pos x="1904" y="352"/>
                </a:cxn>
                <a:cxn ang="0">
                  <a:pos x="1936" y="304"/>
                </a:cxn>
              </a:cxnLst>
              <a:rect l="0" t="0" r="r" b="b"/>
              <a:pathLst>
                <a:path w="1936" h="528">
                  <a:moveTo>
                    <a:pt x="1936" y="304"/>
                  </a:moveTo>
                  <a:lnTo>
                    <a:pt x="832" y="0"/>
                  </a:lnTo>
                  <a:lnTo>
                    <a:pt x="0" y="432"/>
                  </a:lnTo>
                  <a:lnTo>
                    <a:pt x="208" y="480"/>
                  </a:lnTo>
                  <a:lnTo>
                    <a:pt x="512" y="528"/>
                  </a:lnTo>
                  <a:lnTo>
                    <a:pt x="816" y="528"/>
                  </a:lnTo>
                  <a:lnTo>
                    <a:pt x="1152" y="528"/>
                  </a:lnTo>
                  <a:lnTo>
                    <a:pt x="1344" y="496"/>
                  </a:lnTo>
                  <a:lnTo>
                    <a:pt x="1536" y="464"/>
                  </a:lnTo>
                  <a:lnTo>
                    <a:pt x="1728" y="416"/>
                  </a:lnTo>
                  <a:lnTo>
                    <a:pt x="1904" y="352"/>
                  </a:lnTo>
                  <a:lnTo>
                    <a:pt x="1936" y="30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5" name="Freeform 141"/>
            <p:cNvSpPr>
              <a:spLocks/>
            </p:cNvSpPr>
            <p:nvPr/>
          </p:nvSpPr>
          <p:spPr bwMode="auto">
            <a:xfrm>
              <a:off x="4181" y="3442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6" name="Freeform 142"/>
            <p:cNvSpPr>
              <a:spLocks/>
            </p:cNvSpPr>
            <p:nvPr/>
          </p:nvSpPr>
          <p:spPr bwMode="auto">
            <a:xfrm>
              <a:off x="4555" y="325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7" name="Freeform 143"/>
            <p:cNvSpPr>
              <a:spLocks/>
            </p:cNvSpPr>
            <p:nvPr/>
          </p:nvSpPr>
          <p:spPr bwMode="auto">
            <a:xfrm flipH="1">
              <a:off x="4459" y="3418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8" name="Freeform 144"/>
            <p:cNvSpPr>
              <a:spLocks/>
            </p:cNvSpPr>
            <p:nvPr/>
          </p:nvSpPr>
          <p:spPr bwMode="auto">
            <a:xfrm>
              <a:off x="5189" y="3874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09" name="Freeform 145"/>
            <p:cNvSpPr>
              <a:spLocks/>
            </p:cNvSpPr>
            <p:nvPr/>
          </p:nvSpPr>
          <p:spPr bwMode="auto">
            <a:xfrm>
              <a:off x="5563" y="3686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0" name="Freeform 146"/>
            <p:cNvSpPr>
              <a:spLocks/>
            </p:cNvSpPr>
            <p:nvPr/>
          </p:nvSpPr>
          <p:spPr bwMode="auto">
            <a:xfrm flipH="1">
              <a:off x="5467" y="38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1" name="Freeform 147"/>
            <p:cNvSpPr>
              <a:spLocks/>
            </p:cNvSpPr>
            <p:nvPr/>
          </p:nvSpPr>
          <p:spPr bwMode="auto">
            <a:xfrm>
              <a:off x="3861" y="3938"/>
              <a:ext cx="85" cy="93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2" name="Freeform 148"/>
            <p:cNvSpPr>
              <a:spLocks/>
            </p:cNvSpPr>
            <p:nvPr/>
          </p:nvSpPr>
          <p:spPr bwMode="auto">
            <a:xfrm>
              <a:off x="4235" y="3750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3" name="Freeform 149"/>
            <p:cNvSpPr>
              <a:spLocks/>
            </p:cNvSpPr>
            <p:nvPr/>
          </p:nvSpPr>
          <p:spPr bwMode="auto">
            <a:xfrm flipH="1">
              <a:off x="4139" y="3914"/>
              <a:ext cx="53" cy="77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30" y="0"/>
                </a:cxn>
                <a:cxn ang="0">
                  <a:pos x="12" y="18"/>
                </a:cxn>
                <a:cxn ang="0">
                  <a:pos x="6" y="54"/>
                </a:cxn>
                <a:cxn ang="0">
                  <a:pos x="49" y="68"/>
                </a:cxn>
                <a:cxn ang="0">
                  <a:pos x="30" y="0"/>
                </a:cxn>
              </a:cxnLst>
              <a:rect l="0" t="0" r="r" b="b"/>
              <a:pathLst>
                <a:path w="53" h="77">
                  <a:moveTo>
                    <a:pt x="36" y="18"/>
                  </a:moveTo>
                  <a:cubicBezTo>
                    <a:pt x="35" y="15"/>
                    <a:pt x="34" y="0"/>
                    <a:pt x="30" y="0"/>
                  </a:cubicBezTo>
                  <a:cubicBezTo>
                    <a:pt x="26" y="0"/>
                    <a:pt x="16" y="9"/>
                    <a:pt x="12" y="18"/>
                  </a:cubicBezTo>
                  <a:cubicBezTo>
                    <a:pt x="8" y="27"/>
                    <a:pt x="0" y="46"/>
                    <a:pt x="6" y="54"/>
                  </a:cubicBezTo>
                  <a:cubicBezTo>
                    <a:pt x="12" y="62"/>
                    <a:pt x="45" y="77"/>
                    <a:pt x="49" y="68"/>
                  </a:cubicBezTo>
                  <a:cubicBezTo>
                    <a:pt x="53" y="59"/>
                    <a:pt x="34" y="14"/>
                    <a:pt x="30" y="0"/>
                  </a:cubicBez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6" name="Group 150"/>
          <p:cNvGrpSpPr>
            <a:grpSpLocks/>
          </p:cNvGrpSpPr>
          <p:nvPr/>
        </p:nvGrpSpPr>
        <p:grpSpPr bwMode="auto">
          <a:xfrm>
            <a:off x="2032000" y="3530600"/>
            <a:ext cx="4737100" cy="2444750"/>
            <a:chOff x="1280" y="2224"/>
            <a:chExt cx="2984" cy="1540"/>
          </a:xfrm>
        </p:grpSpPr>
        <p:sp>
          <p:nvSpPr>
            <p:cNvPr id="139415" name="Freeform 151"/>
            <p:cNvSpPr>
              <a:spLocks/>
            </p:cNvSpPr>
            <p:nvPr/>
          </p:nvSpPr>
          <p:spPr bwMode="auto">
            <a:xfrm>
              <a:off x="1280" y="2224"/>
              <a:ext cx="2984" cy="154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8" y="984"/>
                </a:cxn>
                <a:cxn ang="0">
                  <a:pos x="48" y="1104"/>
                </a:cxn>
                <a:cxn ang="0">
                  <a:pos x="112" y="1180"/>
                </a:cxn>
                <a:cxn ang="0">
                  <a:pos x="180" y="1228"/>
                </a:cxn>
                <a:cxn ang="0">
                  <a:pos x="260" y="1288"/>
                </a:cxn>
                <a:cxn ang="0">
                  <a:pos x="368" y="1336"/>
                </a:cxn>
                <a:cxn ang="0">
                  <a:pos x="488" y="1384"/>
                </a:cxn>
                <a:cxn ang="0">
                  <a:pos x="640" y="1432"/>
                </a:cxn>
                <a:cxn ang="0">
                  <a:pos x="768" y="1464"/>
                </a:cxn>
                <a:cxn ang="0">
                  <a:pos x="952" y="1500"/>
                </a:cxn>
                <a:cxn ang="0">
                  <a:pos x="1108" y="1520"/>
                </a:cxn>
                <a:cxn ang="0">
                  <a:pos x="1276" y="1536"/>
                </a:cxn>
                <a:cxn ang="0">
                  <a:pos x="1432" y="1540"/>
                </a:cxn>
                <a:cxn ang="0">
                  <a:pos x="1584" y="1536"/>
                </a:cxn>
                <a:cxn ang="0">
                  <a:pos x="1776" y="1528"/>
                </a:cxn>
                <a:cxn ang="0">
                  <a:pos x="1940" y="1520"/>
                </a:cxn>
                <a:cxn ang="0">
                  <a:pos x="2136" y="1496"/>
                </a:cxn>
                <a:cxn ang="0">
                  <a:pos x="2456" y="1400"/>
                </a:cxn>
                <a:cxn ang="0">
                  <a:pos x="2616" y="1340"/>
                </a:cxn>
                <a:cxn ang="0">
                  <a:pos x="2776" y="1244"/>
                </a:cxn>
                <a:cxn ang="0">
                  <a:pos x="2860" y="1172"/>
                </a:cxn>
                <a:cxn ang="0">
                  <a:pos x="2928" y="1100"/>
                </a:cxn>
                <a:cxn ang="0">
                  <a:pos x="2984" y="992"/>
                </a:cxn>
                <a:cxn ang="0">
                  <a:pos x="2960" y="0"/>
                </a:cxn>
                <a:cxn ang="0">
                  <a:pos x="2916" y="100"/>
                </a:cxn>
                <a:cxn ang="0">
                  <a:pos x="2848" y="216"/>
                </a:cxn>
                <a:cxn ang="0">
                  <a:pos x="2748" y="292"/>
                </a:cxn>
                <a:cxn ang="0">
                  <a:pos x="2620" y="364"/>
                </a:cxn>
                <a:cxn ang="0">
                  <a:pos x="2480" y="408"/>
                </a:cxn>
                <a:cxn ang="0">
                  <a:pos x="2328" y="460"/>
                </a:cxn>
                <a:cxn ang="0">
                  <a:pos x="2168" y="496"/>
                </a:cxn>
                <a:cxn ang="0">
                  <a:pos x="1992" y="528"/>
                </a:cxn>
                <a:cxn ang="0">
                  <a:pos x="1824" y="544"/>
                </a:cxn>
                <a:cxn ang="0">
                  <a:pos x="1620" y="552"/>
                </a:cxn>
                <a:cxn ang="0">
                  <a:pos x="1452" y="552"/>
                </a:cxn>
                <a:cxn ang="0">
                  <a:pos x="1284" y="552"/>
                </a:cxn>
                <a:cxn ang="0">
                  <a:pos x="1156" y="548"/>
                </a:cxn>
                <a:cxn ang="0">
                  <a:pos x="1008" y="536"/>
                </a:cxn>
                <a:cxn ang="0">
                  <a:pos x="848" y="508"/>
                </a:cxn>
                <a:cxn ang="0">
                  <a:pos x="760" y="484"/>
                </a:cxn>
                <a:cxn ang="0">
                  <a:pos x="700" y="468"/>
                </a:cxn>
                <a:cxn ang="0">
                  <a:pos x="532" y="428"/>
                </a:cxn>
                <a:cxn ang="0">
                  <a:pos x="408" y="384"/>
                </a:cxn>
                <a:cxn ang="0">
                  <a:pos x="312" y="336"/>
                </a:cxn>
                <a:cxn ang="0">
                  <a:pos x="200" y="280"/>
                </a:cxn>
                <a:cxn ang="0">
                  <a:pos x="56" y="148"/>
                </a:cxn>
                <a:cxn ang="0">
                  <a:pos x="0" y="4"/>
                </a:cxn>
              </a:cxnLst>
              <a:rect l="0" t="0" r="r" b="b"/>
              <a:pathLst>
                <a:path w="2984" h="1540">
                  <a:moveTo>
                    <a:pt x="0" y="4"/>
                  </a:moveTo>
                  <a:lnTo>
                    <a:pt x="8" y="984"/>
                  </a:lnTo>
                  <a:lnTo>
                    <a:pt x="48" y="1104"/>
                  </a:lnTo>
                  <a:lnTo>
                    <a:pt x="112" y="1180"/>
                  </a:lnTo>
                  <a:lnTo>
                    <a:pt x="180" y="1228"/>
                  </a:lnTo>
                  <a:lnTo>
                    <a:pt x="260" y="1288"/>
                  </a:lnTo>
                  <a:lnTo>
                    <a:pt x="368" y="1336"/>
                  </a:lnTo>
                  <a:lnTo>
                    <a:pt x="488" y="1384"/>
                  </a:lnTo>
                  <a:lnTo>
                    <a:pt x="640" y="1432"/>
                  </a:lnTo>
                  <a:lnTo>
                    <a:pt x="768" y="1464"/>
                  </a:lnTo>
                  <a:lnTo>
                    <a:pt x="952" y="1500"/>
                  </a:lnTo>
                  <a:lnTo>
                    <a:pt x="1108" y="1520"/>
                  </a:lnTo>
                  <a:lnTo>
                    <a:pt x="1276" y="1536"/>
                  </a:lnTo>
                  <a:lnTo>
                    <a:pt x="1432" y="1540"/>
                  </a:lnTo>
                  <a:lnTo>
                    <a:pt x="1584" y="1536"/>
                  </a:lnTo>
                  <a:lnTo>
                    <a:pt x="1776" y="1528"/>
                  </a:lnTo>
                  <a:lnTo>
                    <a:pt x="1940" y="1520"/>
                  </a:lnTo>
                  <a:lnTo>
                    <a:pt x="2136" y="1496"/>
                  </a:lnTo>
                  <a:lnTo>
                    <a:pt x="2456" y="1400"/>
                  </a:lnTo>
                  <a:lnTo>
                    <a:pt x="2616" y="1340"/>
                  </a:lnTo>
                  <a:lnTo>
                    <a:pt x="2776" y="1244"/>
                  </a:lnTo>
                  <a:lnTo>
                    <a:pt x="2860" y="1172"/>
                  </a:lnTo>
                  <a:lnTo>
                    <a:pt x="2928" y="1100"/>
                  </a:lnTo>
                  <a:lnTo>
                    <a:pt x="2984" y="992"/>
                  </a:lnTo>
                  <a:lnTo>
                    <a:pt x="2960" y="0"/>
                  </a:lnTo>
                  <a:lnTo>
                    <a:pt x="2916" y="100"/>
                  </a:lnTo>
                  <a:lnTo>
                    <a:pt x="2848" y="216"/>
                  </a:lnTo>
                  <a:lnTo>
                    <a:pt x="2748" y="292"/>
                  </a:lnTo>
                  <a:lnTo>
                    <a:pt x="2620" y="364"/>
                  </a:lnTo>
                  <a:lnTo>
                    <a:pt x="2480" y="408"/>
                  </a:lnTo>
                  <a:lnTo>
                    <a:pt x="2328" y="460"/>
                  </a:lnTo>
                  <a:lnTo>
                    <a:pt x="2168" y="496"/>
                  </a:lnTo>
                  <a:lnTo>
                    <a:pt x="1992" y="528"/>
                  </a:lnTo>
                  <a:lnTo>
                    <a:pt x="1824" y="544"/>
                  </a:lnTo>
                  <a:lnTo>
                    <a:pt x="1620" y="552"/>
                  </a:lnTo>
                  <a:lnTo>
                    <a:pt x="1452" y="552"/>
                  </a:lnTo>
                  <a:lnTo>
                    <a:pt x="1284" y="552"/>
                  </a:lnTo>
                  <a:lnTo>
                    <a:pt x="1156" y="548"/>
                  </a:lnTo>
                  <a:lnTo>
                    <a:pt x="1008" y="536"/>
                  </a:lnTo>
                  <a:lnTo>
                    <a:pt x="848" y="508"/>
                  </a:lnTo>
                  <a:lnTo>
                    <a:pt x="760" y="484"/>
                  </a:lnTo>
                  <a:lnTo>
                    <a:pt x="700" y="468"/>
                  </a:lnTo>
                  <a:lnTo>
                    <a:pt x="532" y="428"/>
                  </a:lnTo>
                  <a:lnTo>
                    <a:pt x="408" y="384"/>
                  </a:lnTo>
                  <a:lnTo>
                    <a:pt x="312" y="336"/>
                  </a:lnTo>
                  <a:lnTo>
                    <a:pt x="200" y="280"/>
                  </a:lnTo>
                  <a:lnTo>
                    <a:pt x="56" y="148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99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6" name="Freeform 152"/>
            <p:cNvSpPr>
              <a:spLocks/>
            </p:cNvSpPr>
            <p:nvPr/>
          </p:nvSpPr>
          <p:spPr bwMode="auto">
            <a:xfrm>
              <a:off x="2768" y="3360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7" name="Freeform 153"/>
            <p:cNvSpPr>
              <a:spLocks/>
            </p:cNvSpPr>
            <p:nvPr/>
          </p:nvSpPr>
          <p:spPr bwMode="auto">
            <a:xfrm>
              <a:off x="2256" y="29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8" name="Freeform 154"/>
            <p:cNvSpPr>
              <a:spLocks/>
            </p:cNvSpPr>
            <p:nvPr/>
          </p:nvSpPr>
          <p:spPr bwMode="auto">
            <a:xfrm>
              <a:off x="2816" y="2992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19" name="Freeform 155"/>
            <p:cNvSpPr>
              <a:spLocks/>
            </p:cNvSpPr>
            <p:nvPr/>
          </p:nvSpPr>
          <p:spPr bwMode="auto">
            <a:xfrm>
              <a:off x="3648" y="3216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20" name="Freeform 156"/>
          <p:cNvSpPr>
            <a:spLocks/>
          </p:cNvSpPr>
          <p:nvPr/>
        </p:nvSpPr>
        <p:spPr bwMode="auto">
          <a:xfrm>
            <a:off x="6191250" y="4375150"/>
            <a:ext cx="571500" cy="127635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08" y="216"/>
              </a:cxn>
              <a:cxn ang="0">
                <a:pos x="204" y="132"/>
              </a:cxn>
              <a:cxn ang="0">
                <a:pos x="264" y="72"/>
              </a:cxn>
              <a:cxn ang="0">
                <a:pos x="300" y="0"/>
              </a:cxn>
              <a:cxn ang="0">
                <a:pos x="312" y="456"/>
              </a:cxn>
              <a:cxn ang="0">
                <a:pos x="264" y="552"/>
              </a:cxn>
              <a:cxn ang="0">
                <a:pos x="192" y="636"/>
              </a:cxn>
              <a:cxn ang="0">
                <a:pos x="120" y="684"/>
              </a:cxn>
              <a:cxn ang="0">
                <a:pos x="60" y="720"/>
              </a:cxn>
              <a:cxn ang="0">
                <a:pos x="12" y="756"/>
              </a:cxn>
              <a:cxn ang="0">
                <a:pos x="0" y="276"/>
              </a:cxn>
            </a:cxnLst>
            <a:rect l="0" t="0" r="r" b="b"/>
            <a:pathLst>
              <a:path w="312" h="756">
                <a:moveTo>
                  <a:pt x="0" y="276"/>
                </a:moveTo>
                <a:lnTo>
                  <a:pt x="108" y="216"/>
                </a:lnTo>
                <a:lnTo>
                  <a:pt x="204" y="132"/>
                </a:lnTo>
                <a:lnTo>
                  <a:pt x="264" y="72"/>
                </a:lnTo>
                <a:lnTo>
                  <a:pt x="300" y="0"/>
                </a:lnTo>
                <a:lnTo>
                  <a:pt x="312" y="456"/>
                </a:lnTo>
                <a:lnTo>
                  <a:pt x="264" y="552"/>
                </a:lnTo>
                <a:lnTo>
                  <a:pt x="192" y="636"/>
                </a:lnTo>
                <a:lnTo>
                  <a:pt x="120" y="684"/>
                </a:lnTo>
                <a:lnTo>
                  <a:pt x="60" y="720"/>
                </a:lnTo>
                <a:lnTo>
                  <a:pt x="12" y="756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1" name="Freeform 157"/>
          <p:cNvSpPr>
            <a:spLocks/>
          </p:cNvSpPr>
          <p:nvPr/>
        </p:nvSpPr>
        <p:spPr bwMode="auto">
          <a:xfrm>
            <a:off x="2038350" y="4362450"/>
            <a:ext cx="1028700" cy="1447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96"/>
              </a:cxn>
              <a:cxn ang="0">
                <a:pos x="120" y="180"/>
              </a:cxn>
              <a:cxn ang="0">
                <a:pos x="192" y="252"/>
              </a:cxn>
              <a:cxn ang="0">
                <a:pos x="288" y="312"/>
              </a:cxn>
              <a:cxn ang="0">
                <a:pos x="384" y="348"/>
              </a:cxn>
              <a:cxn ang="0">
                <a:pos x="480" y="384"/>
              </a:cxn>
              <a:cxn ang="0">
                <a:pos x="576" y="408"/>
              </a:cxn>
              <a:cxn ang="0">
                <a:pos x="648" y="432"/>
              </a:cxn>
              <a:cxn ang="0">
                <a:pos x="648" y="912"/>
              </a:cxn>
              <a:cxn ang="0">
                <a:pos x="528" y="876"/>
              </a:cxn>
              <a:cxn ang="0">
                <a:pos x="468" y="840"/>
              </a:cxn>
              <a:cxn ang="0">
                <a:pos x="396" y="792"/>
              </a:cxn>
              <a:cxn ang="0">
                <a:pos x="324" y="756"/>
              </a:cxn>
              <a:cxn ang="0">
                <a:pos x="240" y="720"/>
              </a:cxn>
              <a:cxn ang="0">
                <a:pos x="156" y="660"/>
              </a:cxn>
              <a:cxn ang="0">
                <a:pos x="108" y="624"/>
              </a:cxn>
              <a:cxn ang="0">
                <a:pos x="60" y="588"/>
              </a:cxn>
              <a:cxn ang="0">
                <a:pos x="0" y="492"/>
              </a:cxn>
              <a:cxn ang="0">
                <a:pos x="0" y="0"/>
              </a:cxn>
            </a:cxnLst>
            <a:rect l="0" t="0" r="r" b="b"/>
            <a:pathLst>
              <a:path w="648" h="912">
                <a:moveTo>
                  <a:pt x="0" y="0"/>
                </a:moveTo>
                <a:lnTo>
                  <a:pt x="48" y="96"/>
                </a:lnTo>
                <a:lnTo>
                  <a:pt x="120" y="180"/>
                </a:lnTo>
                <a:lnTo>
                  <a:pt x="192" y="252"/>
                </a:lnTo>
                <a:lnTo>
                  <a:pt x="288" y="312"/>
                </a:lnTo>
                <a:lnTo>
                  <a:pt x="384" y="348"/>
                </a:lnTo>
                <a:lnTo>
                  <a:pt x="480" y="384"/>
                </a:lnTo>
                <a:lnTo>
                  <a:pt x="576" y="408"/>
                </a:lnTo>
                <a:lnTo>
                  <a:pt x="648" y="432"/>
                </a:lnTo>
                <a:lnTo>
                  <a:pt x="648" y="912"/>
                </a:lnTo>
                <a:lnTo>
                  <a:pt x="528" y="876"/>
                </a:lnTo>
                <a:lnTo>
                  <a:pt x="468" y="840"/>
                </a:lnTo>
                <a:lnTo>
                  <a:pt x="396" y="792"/>
                </a:lnTo>
                <a:lnTo>
                  <a:pt x="324" y="756"/>
                </a:lnTo>
                <a:lnTo>
                  <a:pt x="240" y="720"/>
                </a:lnTo>
                <a:lnTo>
                  <a:pt x="156" y="660"/>
                </a:lnTo>
                <a:lnTo>
                  <a:pt x="108" y="624"/>
                </a:lnTo>
                <a:lnTo>
                  <a:pt x="60" y="588"/>
                </a:lnTo>
                <a:lnTo>
                  <a:pt x="0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2" name="Freeform 158"/>
          <p:cNvSpPr>
            <a:spLocks/>
          </p:cNvSpPr>
          <p:nvPr/>
        </p:nvSpPr>
        <p:spPr bwMode="auto">
          <a:xfrm>
            <a:off x="2019300" y="3619500"/>
            <a:ext cx="1071563" cy="1485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1" y="66"/>
              </a:cxn>
              <a:cxn ang="0">
                <a:pos x="69" y="102"/>
              </a:cxn>
              <a:cxn ang="0">
                <a:pos x="137" y="180"/>
              </a:cxn>
              <a:cxn ang="0">
                <a:pos x="219" y="234"/>
              </a:cxn>
              <a:cxn ang="0">
                <a:pos x="309" y="282"/>
              </a:cxn>
              <a:cxn ang="0">
                <a:pos x="411" y="324"/>
              </a:cxn>
              <a:cxn ang="0">
                <a:pos x="507" y="360"/>
              </a:cxn>
              <a:cxn ang="0">
                <a:pos x="597" y="390"/>
              </a:cxn>
              <a:cxn ang="0">
                <a:pos x="675" y="420"/>
              </a:cxn>
              <a:cxn ang="0">
                <a:pos x="663" y="936"/>
              </a:cxn>
              <a:cxn ang="0">
                <a:pos x="572" y="912"/>
              </a:cxn>
              <a:cxn ang="0">
                <a:pos x="485" y="888"/>
              </a:cxn>
              <a:cxn ang="0">
                <a:pos x="423" y="852"/>
              </a:cxn>
              <a:cxn ang="0">
                <a:pos x="348" y="816"/>
              </a:cxn>
              <a:cxn ang="0">
                <a:pos x="249" y="780"/>
              </a:cxn>
              <a:cxn ang="0">
                <a:pos x="162" y="708"/>
              </a:cxn>
              <a:cxn ang="0">
                <a:pos x="112" y="660"/>
              </a:cxn>
              <a:cxn ang="0">
                <a:pos x="75" y="588"/>
              </a:cxn>
              <a:cxn ang="0">
                <a:pos x="12" y="492"/>
              </a:cxn>
              <a:cxn ang="0">
                <a:pos x="0" y="0"/>
              </a:cxn>
            </a:cxnLst>
            <a:rect l="0" t="0" r="r" b="b"/>
            <a:pathLst>
              <a:path w="675" h="936">
                <a:moveTo>
                  <a:pt x="0" y="0"/>
                </a:moveTo>
                <a:lnTo>
                  <a:pt x="51" y="66"/>
                </a:lnTo>
                <a:lnTo>
                  <a:pt x="69" y="102"/>
                </a:lnTo>
                <a:lnTo>
                  <a:pt x="137" y="180"/>
                </a:lnTo>
                <a:lnTo>
                  <a:pt x="219" y="234"/>
                </a:lnTo>
                <a:lnTo>
                  <a:pt x="309" y="282"/>
                </a:lnTo>
                <a:lnTo>
                  <a:pt x="411" y="324"/>
                </a:lnTo>
                <a:lnTo>
                  <a:pt x="507" y="360"/>
                </a:lnTo>
                <a:lnTo>
                  <a:pt x="597" y="390"/>
                </a:lnTo>
                <a:lnTo>
                  <a:pt x="675" y="420"/>
                </a:lnTo>
                <a:lnTo>
                  <a:pt x="663" y="936"/>
                </a:lnTo>
                <a:lnTo>
                  <a:pt x="572" y="912"/>
                </a:lnTo>
                <a:lnTo>
                  <a:pt x="485" y="888"/>
                </a:lnTo>
                <a:lnTo>
                  <a:pt x="423" y="852"/>
                </a:lnTo>
                <a:lnTo>
                  <a:pt x="348" y="816"/>
                </a:lnTo>
                <a:lnTo>
                  <a:pt x="249" y="780"/>
                </a:lnTo>
                <a:lnTo>
                  <a:pt x="162" y="708"/>
                </a:lnTo>
                <a:lnTo>
                  <a:pt x="112" y="660"/>
                </a:lnTo>
                <a:lnTo>
                  <a:pt x="75" y="588"/>
                </a:lnTo>
                <a:lnTo>
                  <a:pt x="12" y="492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23" name="Freeform 159"/>
          <p:cNvSpPr>
            <a:spLocks/>
          </p:cNvSpPr>
          <p:nvPr/>
        </p:nvSpPr>
        <p:spPr bwMode="auto">
          <a:xfrm>
            <a:off x="2609850" y="2641600"/>
            <a:ext cx="3238500" cy="908050"/>
          </a:xfrm>
          <a:custGeom>
            <a:avLst/>
            <a:gdLst/>
            <a:ahLst/>
            <a:cxnLst>
              <a:cxn ang="0">
                <a:pos x="1152" y="572"/>
              </a:cxn>
              <a:cxn ang="0">
                <a:pos x="2040" y="92"/>
              </a:cxn>
              <a:cxn ang="0">
                <a:pos x="1812" y="68"/>
              </a:cxn>
              <a:cxn ang="0">
                <a:pos x="1680" y="44"/>
              </a:cxn>
              <a:cxn ang="0">
                <a:pos x="1526" y="20"/>
              </a:cxn>
              <a:cxn ang="0">
                <a:pos x="1334" y="0"/>
              </a:cxn>
              <a:cxn ang="0">
                <a:pos x="1150" y="4"/>
              </a:cxn>
              <a:cxn ang="0">
                <a:pos x="1002" y="0"/>
              </a:cxn>
              <a:cxn ang="0">
                <a:pos x="854" y="8"/>
              </a:cxn>
              <a:cxn ang="0">
                <a:pos x="696" y="20"/>
              </a:cxn>
              <a:cxn ang="0">
                <a:pos x="530" y="44"/>
              </a:cxn>
              <a:cxn ang="0">
                <a:pos x="382" y="72"/>
              </a:cxn>
              <a:cxn ang="0">
                <a:pos x="286" y="96"/>
              </a:cxn>
              <a:cxn ang="0">
                <a:pos x="176" y="128"/>
              </a:cxn>
              <a:cxn ang="0">
                <a:pos x="88" y="160"/>
              </a:cxn>
              <a:cxn ang="0">
                <a:pos x="0" y="196"/>
              </a:cxn>
              <a:cxn ang="0">
                <a:pos x="1152" y="572"/>
              </a:cxn>
            </a:cxnLst>
            <a:rect l="0" t="0" r="r" b="b"/>
            <a:pathLst>
              <a:path w="2040" h="572">
                <a:moveTo>
                  <a:pt x="1152" y="572"/>
                </a:moveTo>
                <a:lnTo>
                  <a:pt x="2040" y="92"/>
                </a:lnTo>
                <a:lnTo>
                  <a:pt x="1812" y="68"/>
                </a:lnTo>
                <a:lnTo>
                  <a:pt x="1680" y="44"/>
                </a:lnTo>
                <a:lnTo>
                  <a:pt x="1526" y="20"/>
                </a:lnTo>
                <a:lnTo>
                  <a:pt x="1334" y="0"/>
                </a:lnTo>
                <a:lnTo>
                  <a:pt x="1150" y="4"/>
                </a:lnTo>
                <a:lnTo>
                  <a:pt x="1002" y="0"/>
                </a:lnTo>
                <a:lnTo>
                  <a:pt x="854" y="8"/>
                </a:lnTo>
                <a:lnTo>
                  <a:pt x="696" y="20"/>
                </a:lnTo>
                <a:lnTo>
                  <a:pt x="530" y="44"/>
                </a:lnTo>
                <a:lnTo>
                  <a:pt x="382" y="72"/>
                </a:lnTo>
                <a:lnTo>
                  <a:pt x="286" y="96"/>
                </a:lnTo>
                <a:lnTo>
                  <a:pt x="176" y="128"/>
                </a:lnTo>
                <a:lnTo>
                  <a:pt x="88" y="160"/>
                </a:lnTo>
                <a:lnTo>
                  <a:pt x="0" y="196"/>
                </a:lnTo>
                <a:lnTo>
                  <a:pt x="1152" y="572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7" name="Group 160"/>
          <p:cNvGrpSpPr>
            <a:grpSpLocks/>
          </p:cNvGrpSpPr>
          <p:nvPr/>
        </p:nvGrpSpPr>
        <p:grpSpPr bwMode="auto">
          <a:xfrm rot="-66427200">
            <a:off x="1463675" y="1539875"/>
            <a:ext cx="5692775" cy="1150938"/>
            <a:chOff x="198" y="3003"/>
            <a:chExt cx="3586" cy="725"/>
          </a:xfrm>
        </p:grpSpPr>
        <p:sp>
          <p:nvSpPr>
            <p:cNvPr id="139425" name="Freeform 161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6" name="Freeform 162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27" name="Oval 163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8" name="Oval 164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29" name="Oval 165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0" name="Oval 166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1" name="Oval 167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9432" name="Freeform 168"/>
          <p:cNvSpPr>
            <a:spLocks/>
          </p:cNvSpPr>
          <p:nvPr/>
        </p:nvSpPr>
        <p:spPr bwMode="auto">
          <a:xfrm>
            <a:off x="2043113" y="2933700"/>
            <a:ext cx="2371725" cy="1306513"/>
          </a:xfrm>
          <a:custGeom>
            <a:avLst/>
            <a:gdLst/>
            <a:ahLst/>
            <a:cxnLst>
              <a:cxn ang="0">
                <a:pos x="372" y="0"/>
              </a:cxn>
              <a:cxn ang="0">
                <a:pos x="1494" y="361"/>
              </a:cxn>
              <a:cxn ang="0">
                <a:pos x="630" y="823"/>
              </a:cxn>
              <a:cxn ang="0">
                <a:pos x="489" y="784"/>
              </a:cxn>
              <a:cxn ang="0">
                <a:pos x="385" y="748"/>
              </a:cxn>
              <a:cxn ang="0">
                <a:pos x="228" y="672"/>
              </a:cxn>
              <a:cxn ang="0">
                <a:pos x="126" y="588"/>
              </a:cxn>
              <a:cxn ang="0">
                <a:pos x="84" y="552"/>
              </a:cxn>
              <a:cxn ang="0">
                <a:pos x="66" y="528"/>
              </a:cxn>
              <a:cxn ang="0">
                <a:pos x="42" y="462"/>
              </a:cxn>
              <a:cxn ang="0">
                <a:pos x="0" y="402"/>
              </a:cxn>
              <a:cxn ang="0">
                <a:pos x="12" y="336"/>
              </a:cxn>
              <a:cxn ang="0">
                <a:pos x="36" y="246"/>
              </a:cxn>
              <a:cxn ang="0">
                <a:pos x="108" y="168"/>
              </a:cxn>
              <a:cxn ang="0">
                <a:pos x="228" y="84"/>
              </a:cxn>
              <a:cxn ang="0">
                <a:pos x="372" y="0"/>
              </a:cxn>
            </a:cxnLst>
            <a:rect l="0" t="0" r="r" b="b"/>
            <a:pathLst>
              <a:path w="1494" h="823">
                <a:moveTo>
                  <a:pt x="372" y="0"/>
                </a:moveTo>
                <a:lnTo>
                  <a:pt x="1494" y="361"/>
                </a:lnTo>
                <a:lnTo>
                  <a:pt x="630" y="823"/>
                </a:lnTo>
                <a:lnTo>
                  <a:pt x="489" y="784"/>
                </a:lnTo>
                <a:lnTo>
                  <a:pt x="385" y="748"/>
                </a:lnTo>
                <a:lnTo>
                  <a:pt x="228" y="672"/>
                </a:lnTo>
                <a:lnTo>
                  <a:pt x="126" y="588"/>
                </a:lnTo>
                <a:lnTo>
                  <a:pt x="84" y="552"/>
                </a:lnTo>
                <a:lnTo>
                  <a:pt x="66" y="528"/>
                </a:lnTo>
                <a:lnTo>
                  <a:pt x="42" y="462"/>
                </a:lnTo>
                <a:lnTo>
                  <a:pt x="0" y="402"/>
                </a:lnTo>
                <a:lnTo>
                  <a:pt x="12" y="336"/>
                </a:lnTo>
                <a:lnTo>
                  <a:pt x="36" y="246"/>
                </a:lnTo>
                <a:lnTo>
                  <a:pt x="108" y="168"/>
                </a:lnTo>
                <a:lnTo>
                  <a:pt x="228" y="84"/>
                </a:lnTo>
                <a:lnTo>
                  <a:pt x="372" y="0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8" name="Group 169"/>
          <p:cNvGrpSpPr>
            <a:grpSpLocks/>
          </p:cNvGrpSpPr>
          <p:nvPr/>
        </p:nvGrpSpPr>
        <p:grpSpPr bwMode="auto">
          <a:xfrm rot="-46586093">
            <a:off x="1088231" y="2182019"/>
            <a:ext cx="5692775" cy="1150938"/>
            <a:chOff x="198" y="3003"/>
            <a:chExt cx="3586" cy="725"/>
          </a:xfrm>
        </p:grpSpPr>
        <p:sp>
          <p:nvSpPr>
            <p:cNvPr id="139434" name="Freeform 170"/>
            <p:cNvSpPr>
              <a:spLocks/>
            </p:cNvSpPr>
            <p:nvPr/>
          </p:nvSpPr>
          <p:spPr bwMode="auto">
            <a:xfrm>
              <a:off x="198" y="3003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5" name="Freeform 171" descr="Дуб"/>
            <p:cNvSpPr>
              <a:spLocks/>
            </p:cNvSpPr>
            <p:nvPr/>
          </p:nvSpPr>
          <p:spPr bwMode="auto">
            <a:xfrm>
              <a:off x="2528" y="3336"/>
              <a:ext cx="1256" cy="392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1152" y="56"/>
                </a:cxn>
                <a:cxn ang="0">
                  <a:pos x="1256" y="208"/>
                </a:cxn>
                <a:cxn ang="0">
                  <a:pos x="1192" y="352"/>
                </a:cxn>
                <a:cxn ang="0">
                  <a:pos x="672" y="392"/>
                </a:cxn>
                <a:cxn ang="0">
                  <a:pos x="440" y="392"/>
                </a:cxn>
                <a:cxn ang="0">
                  <a:pos x="0" y="320"/>
                </a:cxn>
                <a:cxn ang="0">
                  <a:pos x="64" y="0"/>
                </a:cxn>
              </a:cxnLst>
              <a:rect l="0" t="0" r="r" b="b"/>
              <a:pathLst>
                <a:path w="1256" h="392">
                  <a:moveTo>
                    <a:pt x="64" y="0"/>
                  </a:moveTo>
                  <a:lnTo>
                    <a:pt x="1152" y="56"/>
                  </a:lnTo>
                  <a:lnTo>
                    <a:pt x="1256" y="208"/>
                  </a:lnTo>
                  <a:lnTo>
                    <a:pt x="1192" y="352"/>
                  </a:lnTo>
                  <a:lnTo>
                    <a:pt x="672" y="392"/>
                  </a:lnTo>
                  <a:lnTo>
                    <a:pt x="440" y="392"/>
                  </a:lnTo>
                  <a:lnTo>
                    <a:pt x="0" y="320"/>
                  </a:lnTo>
                  <a:lnTo>
                    <a:pt x="64" y="0"/>
                  </a:lnTo>
                  <a:close/>
                </a:path>
              </a:pathLst>
            </a:custGeom>
            <a:blipFill dpi="0" rotWithShape="1">
              <a:blip r:embed="rId3" cstate="screen"/>
              <a:srcRect/>
              <a:tile tx="0" ty="0" sx="100000" sy="100000" flip="none" algn="tl"/>
            </a:blip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36" name="Oval 172"/>
            <p:cNvSpPr>
              <a:spLocks noChangeArrowheads="1"/>
            </p:cNvSpPr>
            <p:nvPr/>
          </p:nvSpPr>
          <p:spPr bwMode="auto">
            <a:xfrm>
              <a:off x="26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7" name="Oval 173"/>
            <p:cNvSpPr>
              <a:spLocks noChangeArrowheads="1"/>
            </p:cNvSpPr>
            <p:nvPr/>
          </p:nvSpPr>
          <p:spPr bwMode="auto">
            <a:xfrm>
              <a:off x="2752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8" name="Oval 174"/>
            <p:cNvSpPr>
              <a:spLocks noChangeArrowheads="1"/>
            </p:cNvSpPr>
            <p:nvPr/>
          </p:nvSpPr>
          <p:spPr bwMode="auto">
            <a:xfrm>
              <a:off x="2848" y="3408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39" name="Oval 175"/>
            <p:cNvSpPr>
              <a:spLocks noChangeArrowheads="1"/>
            </p:cNvSpPr>
            <p:nvPr/>
          </p:nvSpPr>
          <p:spPr bwMode="auto">
            <a:xfrm>
              <a:off x="2960" y="3416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9440" name="Oval 176"/>
            <p:cNvSpPr>
              <a:spLocks noChangeArrowheads="1"/>
            </p:cNvSpPr>
            <p:nvPr/>
          </p:nvSpPr>
          <p:spPr bwMode="auto">
            <a:xfrm>
              <a:off x="2496" y="3400"/>
              <a:ext cx="27" cy="40"/>
            </a:xfrm>
            <a:prstGeom prst="ellipse">
              <a:avLst/>
            </a:prstGeom>
            <a:solidFill>
              <a:schemeClr val="tx2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9" name="Group 177"/>
          <p:cNvGrpSpPr>
            <a:grpSpLocks/>
          </p:cNvGrpSpPr>
          <p:nvPr/>
        </p:nvGrpSpPr>
        <p:grpSpPr bwMode="auto">
          <a:xfrm>
            <a:off x="4324350" y="2743200"/>
            <a:ext cx="2374900" cy="1355725"/>
            <a:chOff x="4084" y="1704"/>
            <a:chExt cx="1464" cy="822"/>
          </a:xfrm>
        </p:grpSpPr>
        <p:sp>
          <p:nvSpPr>
            <p:cNvPr id="139442" name="Freeform 178"/>
            <p:cNvSpPr>
              <a:spLocks/>
            </p:cNvSpPr>
            <p:nvPr/>
          </p:nvSpPr>
          <p:spPr bwMode="auto">
            <a:xfrm>
              <a:off x="4084" y="1704"/>
              <a:ext cx="1464" cy="822"/>
            </a:xfrm>
            <a:custGeom>
              <a:avLst/>
              <a:gdLst/>
              <a:ahLst/>
              <a:cxnLst>
                <a:cxn ang="0">
                  <a:pos x="0" y="480"/>
                </a:cxn>
                <a:cxn ang="0">
                  <a:pos x="884" y="0"/>
                </a:cxn>
                <a:cxn ang="0">
                  <a:pos x="984" y="30"/>
                </a:cxn>
                <a:cxn ang="0">
                  <a:pos x="1128" y="90"/>
                </a:cxn>
                <a:cxn ang="0">
                  <a:pos x="1260" y="162"/>
                </a:cxn>
                <a:cxn ang="0">
                  <a:pos x="1380" y="258"/>
                </a:cxn>
                <a:cxn ang="0">
                  <a:pos x="1440" y="318"/>
                </a:cxn>
                <a:cxn ang="0">
                  <a:pos x="1464" y="402"/>
                </a:cxn>
                <a:cxn ang="0">
                  <a:pos x="1464" y="510"/>
                </a:cxn>
                <a:cxn ang="0">
                  <a:pos x="1416" y="594"/>
                </a:cxn>
                <a:cxn ang="0">
                  <a:pos x="1356" y="678"/>
                </a:cxn>
                <a:cxn ang="0">
                  <a:pos x="1272" y="738"/>
                </a:cxn>
                <a:cxn ang="0">
                  <a:pos x="1212" y="774"/>
                </a:cxn>
                <a:cxn ang="0">
                  <a:pos x="1140" y="822"/>
                </a:cxn>
                <a:cxn ang="0">
                  <a:pos x="0" y="468"/>
                </a:cxn>
              </a:cxnLst>
              <a:rect l="0" t="0" r="r" b="b"/>
              <a:pathLst>
                <a:path w="1464" h="822">
                  <a:moveTo>
                    <a:pt x="0" y="480"/>
                  </a:moveTo>
                  <a:lnTo>
                    <a:pt x="884" y="0"/>
                  </a:lnTo>
                  <a:lnTo>
                    <a:pt x="984" y="30"/>
                  </a:lnTo>
                  <a:lnTo>
                    <a:pt x="1128" y="90"/>
                  </a:lnTo>
                  <a:lnTo>
                    <a:pt x="1260" y="162"/>
                  </a:lnTo>
                  <a:lnTo>
                    <a:pt x="1380" y="258"/>
                  </a:lnTo>
                  <a:lnTo>
                    <a:pt x="1440" y="318"/>
                  </a:lnTo>
                  <a:lnTo>
                    <a:pt x="1464" y="402"/>
                  </a:lnTo>
                  <a:lnTo>
                    <a:pt x="1464" y="510"/>
                  </a:lnTo>
                  <a:lnTo>
                    <a:pt x="1416" y="594"/>
                  </a:lnTo>
                  <a:lnTo>
                    <a:pt x="1356" y="678"/>
                  </a:lnTo>
                  <a:lnTo>
                    <a:pt x="1272" y="738"/>
                  </a:lnTo>
                  <a:lnTo>
                    <a:pt x="1212" y="774"/>
                  </a:lnTo>
                  <a:lnTo>
                    <a:pt x="1140" y="822"/>
                  </a:lnTo>
                  <a:lnTo>
                    <a:pt x="0" y="468"/>
                  </a:lnTo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3" name="Freeform 179"/>
            <p:cNvSpPr>
              <a:spLocks/>
            </p:cNvSpPr>
            <p:nvPr/>
          </p:nvSpPr>
          <p:spPr bwMode="auto">
            <a:xfrm>
              <a:off x="5176" y="2176"/>
              <a:ext cx="112" cy="117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4" name="Freeform 180"/>
            <p:cNvSpPr>
              <a:spLocks/>
            </p:cNvSpPr>
            <p:nvPr/>
          </p:nvSpPr>
          <p:spPr bwMode="auto">
            <a:xfrm>
              <a:off x="5304" y="2144"/>
              <a:ext cx="128" cy="14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45" name="Freeform 181"/>
            <p:cNvSpPr>
              <a:spLocks/>
            </p:cNvSpPr>
            <p:nvPr/>
          </p:nvSpPr>
          <p:spPr bwMode="auto">
            <a:xfrm>
              <a:off x="5144" y="2032"/>
              <a:ext cx="112" cy="69"/>
            </a:xfrm>
            <a:custGeom>
              <a:avLst/>
              <a:gdLst/>
              <a:ahLst/>
              <a:cxnLst>
                <a:cxn ang="0">
                  <a:pos x="72" y="16"/>
                </a:cxn>
                <a:cxn ang="0">
                  <a:pos x="8" y="32"/>
                </a:cxn>
                <a:cxn ang="0">
                  <a:pos x="24" y="112"/>
                </a:cxn>
                <a:cxn ang="0">
                  <a:pos x="120" y="128"/>
                </a:cxn>
                <a:cxn ang="0">
                  <a:pos x="72" y="16"/>
                </a:cxn>
              </a:cxnLst>
              <a:rect l="0" t="0" r="r" b="b"/>
              <a:pathLst>
                <a:path w="128" h="149">
                  <a:moveTo>
                    <a:pt x="72" y="16"/>
                  </a:moveTo>
                  <a:cubicBezTo>
                    <a:pt x="53" y="0"/>
                    <a:pt x="16" y="16"/>
                    <a:pt x="8" y="32"/>
                  </a:cubicBezTo>
                  <a:cubicBezTo>
                    <a:pt x="0" y="48"/>
                    <a:pt x="5" y="96"/>
                    <a:pt x="24" y="112"/>
                  </a:cubicBezTo>
                  <a:cubicBezTo>
                    <a:pt x="43" y="128"/>
                    <a:pt x="112" y="149"/>
                    <a:pt x="120" y="128"/>
                  </a:cubicBezTo>
                  <a:cubicBezTo>
                    <a:pt x="128" y="107"/>
                    <a:pt x="91" y="32"/>
                    <a:pt x="72" y="1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9900"/>
                </a:gs>
                <a:gs pos="100000">
                  <a:srgbClr val="CC6600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9446" name="Freeform 182"/>
          <p:cNvSpPr>
            <a:spLocks/>
          </p:cNvSpPr>
          <p:nvPr/>
        </p:nvSpPr>
        <p:spPr bwMode="auto">
          <a:xfrm>
            <a:off x="3009900" y="4838700"/>
            <a:ext cx="3232150" cy="1139825"/>
          </a:xfrm>
          <a:custGeom>
            <a:avLst/>
            <a:gdLst/>
            <a:ahLst/>
            <a:cxnLst>
              <a:cxn ang="0">
                <a:pos x="16" y="112"/>
              </a:cxn>
              <a:cxn ang="0">
                <a:pos x="144" y="144"/>
              </a:cxn>
              <a:cxn ang="0">
                <a:pos x="336" y="176"/>
              </a:cxn>
              <a:cxn ang="0">
                <a:pos x="496" y="192"/>
              </a:cxn>
              <a:cxn ang="0">
                <a:pos x="672" y="208"/>
              </a:cxn>
              <a:cxn ang="0">
                <a:pos x="832" y="208"/>
              </a:cxn>
              <a:cxn ang="0">
                <a:pos x="992" y="208"/>
              </a:cxn>
              <a:cxn ang="0">
                <a:pos x="1200" y="192"/>
              </a:cxn>
              <a:cxn ang="0">
                <a:pos x="1376" y="176"/>
              </a:cxn>
              <a:cxn ang="0">
                <a:pos x="1552" y="144"/>
              </a:cxn>
              <a:cxn ang="0">
                <a:pos x="1712" y="112"/>
              </a:cxn>
              <a:cxn ang="0">
                <a:pos x="1872" y="48"/>
              </a:cxn>
              <a:cxn ang="0">
                <a:pos x="2032" y="0"/>
              </a:cxn>
              <a:cxn ang="0">
                <a:pos x="2036" y="490"/>
              </a:cxn>
              <a:cxn ang="0">
                <a:pos x="1892" y="550"/>
              </a:cxn>
              <a:cxn ang="0">
                <a:pos x="1736" y="598"/>
              </a:cxn>
              <a:cxn ang="0">
                <a:pos x="1536" y="650"/>
              </a:cxn>
              <a:cxn ang="0">
                <a:pos x="1352" y="686"/>
              </a:cxn>
              <a:cxn ang="0">
                <a:pos x="1148" y="702"/>
              </a:cxn>
              <a:cxn ang="0">
                <a:pos x="908" y="710"/>
              </a:cxn>
              <a:cxn ang="0">
                <a:pos x="680" y="718"/>
              </a:cxn>
              <a:cxn ang="0">
                <a:pos x="352" y="688"/>
              </a:cxn>
              <a:cxn ang="0">
                <a:pos x="192" y="656"/>
              </a:cxn>
              <a:cxn ang="0">
                <a:pos x="92" y="646"/>
              </a:cxn>
              <a:cxn ang="0">
                <a:pos x="0" y="608"/>
              </a:cxn>
              <a:cxn ang="0">
                <a:pos x="16" y="112"/>
              </a:cxn>
            </a:cxnLst>
            <a:rect l="0" t="0" r="r" b="b"/>
            <a:pathLst>
              <a:path w="2036" h="718">
                <a:moveTo>
                  <a:pt x="16" y="112"/>
                </a:moveTo>
                <a:lnTo>
                  <a:pt x="144" y="144"/>
                </a:lnTo>
                <a:lnTo>
                  <a:pt x="336" y="176"/>
                </a:lnTo>
                <a:lnTo>
                  <a:pt x="496" y="192"/>
                </a:lnTo>
                <a:lnTo>
                  <a:pt x="672" y="208"/>
                </a:lnTo>
                <a:lnTo>
                  <a:pt x="832" y="208"/>
                </a:lnTo>
                <a:lnTo>
                  <a:pt x="992" y="208"/>
                </a:lnTo>
                <a:lnTo>
                  <a:pt x="1200" y="192"/>
                </a:lnTo>
                <a:lnTo>
                  <a:pt x="1376" y="176"/>
                </a:lnTo>
                <a:lnTo>
                  <a:pt x="1552" y="144"/>
                </a:lnTo>
                <a:lnTo>
                  <a:pt x="1712" y="112"/>
                </a:lnTo>
                <a:lnTo>
                  <a:pt x="1872" y="48"/>
                </a:lnTo>
                <a:lnTo>
                  <a:pt x="2032" y="0"/>
                </a:lnTo>
                <a:lnTo>
                  <a:pt x="2036" y="490"/>
                </a:lnTo>
                <a:lnTo>
                  <a:pt x="1892" y="550"/>
                </a:lnTo>
                <a:lnTo>
                  <a:pt x="1736" y="598"/>
                </a:lnTo>
                <a:lnTo>
                  <a:pt x="1536" y="650"/>
                </a:lnTo>
                <a:lnTo>
                  <a:pt x="1352" y="686"/>
                </a:lnTo>
                <a:lnTo>
                  <a:pt x="1148" y="702"/>
                </a:lnTo>
                <a:lnTo>
                  <a:pt x="908" y="710"/>
                </a:lnTo>
                <a:lnTo>
                  <a:pt x="680" y="718"/>
                </a:lnTo>
                <a:lnTo>
                  <a:pt x="352" y="688"/>
                </a:lnTo>
                <a:lnTo>
                  <a:pt x="192" y="656"/>
                </a:lnTo>
                <a:lnTo>
                  <a:pt x="92" y="646"/>
                </a:lnTo>
                <a:lnTo>
                  <a:pt x="0" y="608"/>
                </a:lnTo>
                <a:lnTo>
                  <a:pt x="16" y="112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0" name="Group 183"/>
          <p:cNvGrpSpPr>
            <a:grpSpLocks/>
          </p:cNvGrpSpPr>
          <p:nvPr/>
        </p:nvGrpSpPr>
        <p:grpSpPr bwMode="auto">
          <a:xfrm>
            <a:off x="3030538" y="3506788"/>
            <a:ext cx="3255962" cy="912812"/>
            <a:chOff x="3637" y="3289"/>
            <a:chExt cx="1971" cy="575"/>
          </a:xfrm>
        </p:grpSpPr>
        <p:sp>
          <p:nvSpPr>
            <p:cNvPr id="139448" name="Freeform 184"/>
            <p:cNvSpPr>
              <a:spLocks/>
            </p:cNvSpPr>
            <p:nvPr/>
          </p:nvSpPr>
          <p:spPr bwMode="auto">
            <a:xfrm>
              <a:off x="3637" y="3289"/>
              <a:ext cx="1971" cy="575"/>
            </a:xfrm>
            <a:custGeom>
              <a:avLst/>
              <a:gdLst/>
              <a:ahLst/>
              <a:cxnLst>
                <a:cxn ang="0">
                  <a:pos x="0" y="462"/>
                </a:cxn>
                <a:cxn ang="0">
                  <a:pos x="852" y="0"/>
                </a:cxn>
                <a:cxn ang="0">
                  <a:pos x="1971" y="359"/>
                </a:cxn>
                <a:cxn ang="0">
                  <a:pos x="1779" y="423"/>
                </a:cxn>
                <a:cxn ang="0">
                  <a:pos x="1539" y="487"/>
                </a:cxn>
                <a:cxn ang="0">
                  <a:pos x="1380" y="522"/>
                </a:cxn>
                <a:cxn ang="0">
                  <a:pos x="1158" y="552"/>
                </a:cxn>
                <a:cxn ang="0">
                  <a:pos x="947" y="543"/>
                </a:cxn>
                <a:cxn ang="0">
                  <a:pos x="691" y="559"/>
                </a:cxn>
                <a:cxn ang="0">
                  <a:pos x="371" y="535"/>
                </a:cxn>
                <a:cxn ang="0">
                  <a:pos x="198" y="516"/>
                </a:cxn>
                <a:cxn ang="0">
                  <a:pos x="60" y="480"/>
                </a:cxn>
                <a:cxn ang="0">
                  <a:pos x="0" y="462"/>
                </a:cxn>
              </a:cxnLst>
              <a:rect l="0" t="0" r="r" b="b"/>
              <a:pathLst>
                <a:path w="1971" h="559">
                  <a:moveTo>
                    <a:pt x="0" y="462"/>
                  </a:moveTo>
                  <a:lnTo>
                    <a:pt x="852" y="0"/>
                  </a:lnTo>
                  <a:lnTo>
                    <a:pt x="1971" y="359"/>
                  </a:lnTo>
                  <a:lnTo>
                    <a:pt x="1779" y="423"/>
                  </a:lnTo>
                  <a:lnTo>
                    <a:pt x="1539" y="487"/>
                  </a:lnTo>
                  <a:lnTo>
                    <a:pt x="1380" y="522"/>
                  </a:lnTo>
                  <a:lnTo>
                    <a:pt x="1158" y="552"/>
                  </a:lnTo>
                  <a:lnTo>
                    <a:pt x="947" y="543"/>
                  </a:lnTo>
                  <a:lnTo>
                    <a:pt x="691" y="559"/>
                  </a:lnTo>
                  <a:lnTo>
                    <a:pt x="371" y="535"/>
                  </a:lnTo>
                  <a:lnTo>
                    <a:pt x="198" y="516"/>
                  </a:lnTo>
                  <a:lnTo>
                    <a:pt x="60" y="480"/>
                  </a:lnTo>
                  <a:lnTo>
                    <a:pt x="0" y="462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00"/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" name="Group 185"/>
            <p:cNvGrpSpPr>
              <a:grpSpLocks/>
            </p:cNvGrpSpPr>
            <p:nvPr/>
          </p:nvGrpSpPr>
          <p:grpSpPr bwMode="auto">
            <a:xfrm>
              <a:off x="4019" y="3451"/>
              <a:ext cx="346" cy="282"/>
              <a:chOff x="4019" y="3451"/>
              <a:chExt cx="346" cy="282"/>
            </a:xfrm>
          </p:grpSpPr>
          <p:sp>
            <p:nvSpPr>
              <p:cNvPr id="139450" name="Freeform 186"/>
              <p:cNvSpPr>
                <a:spLocks/>
              </p:cNvSpPr>
              <p:nvPr/>
            </p:nvSpPr>
            <p:spPr bwMode="auto">
              <a:xfrm>
                <a:off x="4019" y="3627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1" name="Freeform 187"/>
              <p:cNvSpPr>
                <a:spLocks/>
              </p:cNvSpPr>
              <p:nvPr/>
            </p:nvSpPr>
            <p:spPr bwMode="auto">
              <a:xfrm>
                <a:off x="4275" y="3451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52" name="Freeform 188"/>
              <p:cNvSpPr>
                <a:spLocks/>
              </p:cNvSpPr>
              <p:nvPr/>
            </p:nvSpPr>
            <p:spPr bwMode="auto">
              <a:xfrm flipH="1">
                <a:off x="4179" y="3579"/>
                <a:ext cx="90" cy="106"/>
              </a:xfrm>
              <a:custGeom>
                <a:avLst/>
                <a:gdLst/>
                <a:ahLst/>
                <a:cxnLst>
                  <a:cxn ang="0">
                    <a:pos x="61" y="5"/>
                  </a:cxn>
                  <a:cxn ang="0">
                    <a:pos x="13" y="133"/>
                  </a:cxn>
                  <a:cxn ang="0">
                    <a:pos x="141" y="181"/>
                  </a:cxn>
                  <a:cxn ang="0">
                    <a:pos x="93" y="101"/>
                  </a:cxn>
                  <a:cxn ang="0">
                    <a:pos x="61" y="5"/>
                  </a:cxn>
                </a:cxnLst>
                <a:rect l="0" t="0" r="r" b="b"/>
                <a:pathLst>
                  <a:path w="154" h="186">
                    <a:moveTo>
                      <a:pt x="61" y="5"/>
                    </a:moveTo>
                    <a:cubicBezTo>
                      <a:pt x="48" y="10"/>
                      <a:pt x="0" y="104"/>
                      <a:pt x="13" y="133"/>
                    </a:cubicBezTo>
                    <a:cubicBezTo>
                      <a:pt x="26" y="162"/>
                      <a:pt x="128" y="186"/>
                      <a:pt x="141" y="181"/>
                    </a:cubicBezTo>
                    <a:cubicBezTo>
                      <a:pt x="154" y="176"/>
                      <a:pt x="109" y="127"/>
                      <a:pt x="93" y="101"/>
                    </a:cubicBezTo>
                    <a:cubicBezTo>
                      <a:pt x="77" y="75"/>
                      <a:pt x="74" y="0"/>
                      <a:pt x="61" y="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100000">
                    <a:srgbClr val="CC66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2" name="Group 189"/>
          <p:cNvGrpSpPr>
            <a:grpSpLocks/>
          </p:cNvGrpSpPr>
          <p:nvPr/>
        </p:nvGrpSpPr>
        <p:grpSpPr bwMode="auto">
          <a:xfrm>
            <a:off x="3060700" y="2743200"/>
            <a:ext cx="2794000" cy="3086100"/>
            <a:chOff x="1904" y="1776"/>
            <a:chExt cx="1760" cy="1944"/>
          </a:xfrm>
        </p:grpSpPr>
        <p:sp>
          <p:nvSpPr>
            <p:cNvPr id="139454" name="Line 190"/>
            <p:cNvSpPr>
              <a:spLocks noChangeShapeType="1"/>
            </p:cNvSpPr>
            <p:nvPr/>
          </p:nvSpPr>
          <p:spPr bwMode="auto">
            <a:xfrm flipV="1">
              <a:off x="1912" y="1776"/>
              <a:ext cx="1752" cy="944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55" name="Line 191"/>
            <p:cNvSpPr>
              <a:spLocks noChangeShapeType="1"/>
            </p:cNvSpPr>
            <p:nvPr/>
          </p:nvSpPr>
          <p:spPr bwMode="auto">
            <a:xfrm>
              <a:off x="1904" y="2720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3" name="Group 192"/>
          <p:cNvGrpSpPr>
            <a:grpSpLocks/>
          </p:cNvGrpSpPr>
          <p:nvPr/>
        </p:nvGrpSpPr>
        <p:grpSpPr bwMode="auto">
          <a:xfrm rot="3044272">
            <a:off x="2003425" y="4630738"/>
            <a:ext cx="5692775" cy="1978025"/>
            <a:chOff x="742" y="2429"/>
            <a:chExt cx="3586" cy="1246"/>
          </a:xfrm>
        </p:grpSpPr>
        <p:sp>
          <p:nvSpPr>
            <p:cNvPr id="139457" name="Freeform 193"/>
            <p:cNvSpPr>
              <a:spLocks/>
            </p:cNvSpPr>
            <p:nvPr/>
          </p:nvSpPr>
          <p:spPr bwMode="auto">
            <a:xfrm rot="19972800" flipV="1">
              <a:off x="742" y="2950"/>
              <a:ext cx="3586" cy="725"/>
            </a:xfrm>
            <a:custGeom>
              <a:avLst/>
              <a:gdLst/>
              <a:ahLst/>
              <a:cxnLst>
                <a:cxn ang="0">
                  <a:pos x="90" y="13"/>
                </a:cxn>
                <a:cxn ang="0">
                  <a:pos x="2402" y="381"/>
                </a:cxn>
                <a:cxn ang="0">
                  <a:pos x="2394" y="333"/>
                </a:cxn>
                <a:cxn ang="0">
                  <a:pos x="3490" y="397"/>
                </a:cxn>
                <a:cxn ang="0">
                  <a:pos x="3586" y="533"/>
                </a:cxn>
                <a:cxn ang="0">
                  <a:pos x="3514" y="669"/>
                </a:cxn>
                <a:cxn ang="0">
                  <a:pos x="3202" y="701"/>
                </a:cxn>
                <a:cxn ang="0">
                  <a:pos x="3002" y="725"/>
                </a:cxn>
                <a:cxn ang="0">
                  <a:pos x="2794" y="725"/>
                </a:cxn>
                <a:cxn ang="0">
                  <a:pos x="2322" y="653"/>
                </a:cxn>
                <a:cxn ang="0">
                  <a:pos x="2402" y="333"/>
                </a:cxn>
                <a:cxn ang="0">
                  <a:pos x="2338" y="589"/>
                </a:cxn>
                <a:cxn ang="0">
                  <a:pos x="2034" y="581"/>
                </a:cxn>
                <a:cxn ang="0">
                  <a:pos x="1858" y="581"/>
                </a:cxn>
                <a:cxn ang="0">
                  <a:pos x="1298" y="533"/>
                </a:cxn>
                <a:cxn ang="0">
                  <a:pos x="954" y="461"/>
                </a:cxn>
                <a:cxn ang="0">
                  <a:pos x="714" y="365"/>
                </a:cxn>
                <a:cxn ang="0">
                  <a:pos x="426" y="264"/>
                </a:cxn>
                <a:cxn ang="0">
                  <a:pos x="438" y="216"/>
                </a:cxn>
                <a:cxn ang="0">
                  <a:pos x="396" y="252"/>
                </a:cxn>
                <a:cxn ang="0">
                  <a:pos x="414" y="195"/>
                </a:cxn>
                <a:cxn ang="0">
                  <a:pos x="369" y="240"/>
                </a:cxn>
                <a:cxn ang="0">
                  <a:pos x="390" y="186"/>
                </a:cxn>
                <a:cxn ang="0">
                  <a:pos x="336" y="222"/>
                </a:cxn>
                <a:cxn ang="0">
                  <a:pos x="348" y="174"/>
                </a:cxn>
                <a:cxn ang="0">
                  <a:pos x="306" y="210"/>
                </a:cxn>
                <a:cxn ang="0">
                  <a:pos x="306" y="165"/>
                </a:cxn>
                <a:cxn ang="0">
                  <a:pos x="273" y="198"/>
                </a:cxn>
                <a:cxn ang="0">
                  <a:pos x="273" y="153"/>
                </a:cxn>
                <a:cxn ang="0">
                  <a:pos x="237" y="186"/>
                </a:cxn>
                <a:cxn ang="0">
                  <a:pos x="240" y="141"/>
                </a:cxn>
                <a:cxn ang="0">
                  <a:pos x="204" y="165"/>
                </a:cxn>
                <a:cxn ang="0">
                  <a:pos x="207" y="126"/>
                </a:cxn>
                <a:cxn ang="0">
                  <a:pos x="171" y="153"/>
                </a:cxn>
                <a:cxn ang="0">
                  <a:pos x="171" y="108"/>
                </a:cxn>
                <a:cxn ang="0">
                  <a:pos x="135" y="129"/>
                </a:cxn>
                <a:cxn ang="0">
                  <a:pos x="132" y="84"/>
                </a:cxn>
                <a:cxn ang="0">
                  <a:pos x="108" y="117"/>
                </a:cxn>
                <a:cxn ang="0">
                  <a:pos x="108" y="72"/>
                </a:cxn>
                <a:cxn ang="0">
                  <a:pos x="69" y="99"/>
                </a:cxn>
                <a:cxn ang="0">
                  <a:pos x="84" y="54"/>
                </a:cxn>
                <a:cxn ang="0">
                  <a:pos x="30" y="75"/>
                </a:cxn>
                <a:cxn ang="0">
                  <a:pos x="60" y="45"/>
                </a:cxn>
                <a:cxn ang="0">
                  <a:pos x="15" y="48"/>
                </a:cxn>
                <a:cxn ang="0">
                  <a:pos x="57" y="27"/>
                </a:cxn>
                <a:cxn ang="0">
                  <a:pos x="0" y="0"/>
                </a:cxn>
                <a:cxn ang="0">
                  <a:pos x="90" y="13"/>
                </a:cxn>
              </a:cxnLst>
              <a:rect l="0" t="0" r="r" b="b"/>
              <a:pathLst>
                <a:path w="3586" h="725">
                  <a:moveTo>
                    <a:pt x="90" y="13"/>
                  </a:moveTo>
                  <a:lnTo>
                    <a:pt x="2402" y="381"/>
                  </a:lnTo>
                  <a:lnTo>
                    <a:pt x="2394" y="333"/>
                  </a:lnTo>
                  <a:lnTo>
                    <a:pt x="3490" y="397"/>
                  </a:lnTo>
                  <a:lnTo>
                    <a:pt x="3586" y="533"/>
                  </a:lnTo>
                  <a:lnTo>
                    <a:pt x="3514" y="669"/>
                  </a:lnTo>
                  <a:lnTo>
                    <a:pt x="3202" y="701"/>
                  </a:lnTo>
                  <a:lnTo>
                    <a:pt x="3002" y="725"/>
                  </a:lnTo>
                  <a:lnTo>
                    <a:pt x="2794" y="725"/>
                  </a:lnTo>
                  <a:lnTo>
                    <a:pt x="2322" y="653"/>
                  </a:lnTo>
                  <a:lnTo>
                    <a:pt x="2402" y="333"/>
                  </a:lnTo>
                  <a:lnTo>
                    <a:pt x="2338" y="589"/>
                  </a:lnTo>
                  <a:lnTo>
                    <a:pt x="2034" y="581"/>
                  </a:lnTo>
                  <a:lnTo>
                    <a:pt x="1858" y="581"/>
                  </a:lnTo>
                  <a:lnTo>
                    <a:pt x="1298" y="533"/>
                  </a:lnTo>
                  <a:lnTo>
                    <a:pt x="954" y="461"/>
                  </a:lnTo>
                  <a:lnTo>
                    <a:pt x="714" y="365"/>
                  </a:lnTo>
                  <a:lnTo>
                    <a:pt x="426" y="264"/>
                  </a:lnTo>
                  <a:lnTo>
                    <a:pt x="438" y="216"/>
                  </a:lnTo>
                  <a:lnTo>
                    <a:pt x="396" y="252"/>
                  </a:lnTo>
                  <a:lnTo>
                    <a:pt x="414" y="195"/>
                  </a:lnTo>
                  <a:lnTo>
                    <a:pt x="369" y="240"/>
                  </a:lnTo>
                  <a:lnTo>
                    <a:pt x="390" y="186"/>
                  </a:lnTo>
                  <a:lnTo>
                    <a:pt x="336" y="222"/>
                  </a:lnTo>
                  <a:lnTo>
                    <a:pt x="348" y="174"/>
                  </a:lnTo>
                  <a:lnTo>
                    <a:pt x="306" y="210"/>
                  </a:lnTo>
                  <a:lnTo>
                    <a:pt x="306" y="165"/>
                  </a:lnTo>
                  <a:lnTo>
                    <a:pt x="273" y="198"/>
                  </a:lnTo>
                  <a:lnTo>
                    <a:pt x="273" y="153"/>
                  </a:lnTo>
                  <a:lnTo>
                    <a:pt x="237" y="186"/>
                  </a:lnTo>
                  <a:lnTo>
                    <a:pt x="240" y="141"/>
                  </a:lnTo>
                  <a:lnTo>
                    <a:pt x="204" y="165"/>
                  </a:lnTo>
                  <a:lnTo>
                    <a:pt x="207" y="126"/>
                  </a:lnTo>
                  <a:lnTo>
                    <a:pt x="171" y="153"/>
                  </a:lnTo>
                  <a:lnTo>
                    <a:pt x="171" y="108"/>
                  </a:lnTo>
                  <a:lnTo>
                    <a:pt x="135" y="129"/>
                  </a:lnTo>
                  <a:lnTo>
                    <a:pt x="132" y="84"/>
                  </a:lnTo>
                  <a:lnTo>
                    <a:pt x="108" y="117"/>
                  </a:lnTo>
                  <a:lnTo>
                    <a:pt x="108" y="72"/>
                  </a:lnTo>
                  <a:lnTo>
                    <a:pt x="69" y="99"/>
                  </a:lnTo>
                  <a:lnTo>
                    <a:pt x="84" y="54"/>
                  </a:lnTo>
                  <a:lnTo>
                    <a:pt x="30" y="75"/>
                  </a:lnTo>
                  <a:lnTo>
                    <a:pt x="60" y="45"/>
                  </a:lnTo>
                  <a:lnTo>
                    <a:pt x="15" y="48"/>
                  </a:lnTo>
                  <a:lnTo>
                    <a:pt x="57" y="27"/>
                  </a:lnTo>
                  <a:lnTo>
                    <a:pt x="0" y="0"/>
                  </a:lnTo>
                  <a:lnTo>
                    <a:pt x="90" y="13"/>
                  </a:lnTo>
                  <a:close/>
                </a:path>
              </a:pathLst>
            </a:custGeom>
            <a:gradFill rotWithShape="1">
              <a:gsLst>
                <a:gs pos="0">
                  <a:srgbClr val="33CCFF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" name="Group 194"/>
            <p:cNvGrpSpPr>
              <a:grpSpLocks/>
            </p:cNvGrpSpPr>
            <p:nvPr/>
          </p:nvGrpSpPr>
          <p:grpSpPr bwMode="auto">
            <a:xfrm>
              <a:off x="2847" y="2429"/>
              <a:ext cx="1268" cy="411"/>
              <a:chOff x="3007" y="2733"/>
              <a:chExt cx="1268" cy="411"/>
            </a:xfrm>
          </p:grpSpPr>
          <p:sp>
            <p:nvSpPr>
              <p:cNvPr id="139459" name="Freeform 195" descr="Дуб"/>
              <p:cNvSpPr>
                <a:spLocks/>
              </p:cNvSpPr>
              <p:nvPr/>
            </p:nvSpPr>
            <p:spPr bwMode="auto">
              <a:xfrm rot="19972800" flipV="1">
                <a:off x="3019" y="2733"/>
                <a:ext cx="1256" cy="392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1152" y="56"/>
                  </a:cxn>
                  <a:cxn ang="0">
                    <a:pos x="1256" y="208"/>
                  </a:cxn>
                  <a:cxn ang="0">
                    <a:pos x="1192" y="352"/>
                  </a:cxn>
                  <a:cxn ang="0">
                    <a:pos x="672" y="392"/>
                  </a:cxn>
                  <a:cxn ang="0">
                    <a:pos x="440" y="392"/>
                  </a:cxn>
                  <a:cxn ang="0">
                    <a:pos x="0" y="320"/>
                  </a:cxn>
                  <a:cxn ang="0">
                    <a:pos x="64" y="0"/>
                  </a:cxn>
                </a:cxnLst>
                <a:rect l="0" t="0" r="r" b="b"/>
                <a:pathLst>
                  <a:path w="1256" h="392">
                    <a:moveTo>
                      <a:pt x="64" y="0"/>
                    </a:moveTo>
                    <a:lnTo>
                      <a:pt x="1152" y="56"/>
                    </a:lnTo>
                    <a:lnTo>
                      <a:pt x="1256" y="208"/>
                    </a:lnTo>
                    <a:lnTo>
                      <a:pt x="1192" y="352"/>
                    </a:lnTo>
                    <a:lnTo>
                      <a:pt x="672" y="392"/>
                    </a:lnTo>
                    <a:lnTo>
                      <a:pt x="440" y="392"/>
                    </a:lnTo>
                    <a:lnTo>
                      <a:pt x="0" y="320"/>
                    </a:lnTo>
                    <a:lnTo>
                      <a:pt x="64" y="0"/>
                    </a:lnTo>
                    <a:close/>
                  </a:path>
                </a:pathLst>
              </a:custGeom>
              <a:blipFill dpi="0" rotWithShape="1">
                <a:blip r:embed="rId3" cstate="screen"/>
                <a:srcRect/>
                <a:tile tx="0" ty="0" sx="100000" sy="100000" flip="none" algn="tl"/>
              </a:blipFill>
              <a:ln w="9525" cap="flat" cmpd="sng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460" name="Oval 196"/>
              <p:cNvSpPr>
                <a:spLocks noChangeArrowheads="1"/>
              </p:cNvSpPr>
              <p:nvPr/>
            </p:nvSpPr>
            <p:spPr bwMode="auto">
              <a:xfrm rot="-66427200">
                <a:off x="3146" y="3042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1" name="Oval 197"/>
              <p:cNvSpPr>
                <a:spLocks noChangeArrowheads="1"/>
              </p:cNvSpPr>
              <p:nvPr/>
            </p:nvSpPr>
            <p:spPr bwMode="auto">
              <a:xfrm rot="-66427200">
                <a:off x="3239" y="299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2" name="Oval 198"/>
              <p:cNvSpPr>
                <a:spLocks noChangeArrowheads="1"/>
              </p:cNvSpPr>
              <p:nvPr/>
            </p:nvSpPr>
            <p:spPr bwMode="auto">
              <a:xfrm rot="-66427200">
                <a:off x="3324" y="2951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3" name="Oval 199"/>
              <p:cNvSpPr>
                <a:spLocks noChangeArrowheads="1"/>
              </p:cNvSpPr>
              <p:nvPr/>
            </p:nvSpPr>
            <p:spPr bwMode="auto">
              <a:xfrm rot="-66427200">
                <a:off x="3427" y="2907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9464" name="Oval 200"/>
              <p:cNvSpPr>
                <a:spLocks noChangeArrowheads="1"/>
              </p:cNvSpPr>
              <p:nvPr/>
            </p:nvSpPr>
            <p:spPr bwMode="auto">
              <a:xfrm rot="-66427200">
                <a:off x="3007" y="3104"/>
                <a:ext cx="27" cy="40"/>
              </a:xfrm>
              <a:prstGeom prst="ellipse">
                <a:avLst/>
              </a:prstGeom>
              <a:solidFill>
                <a:schemeClr val="tx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39465" name="Freeform 201"/>
          <p:cNvSpPr>
            <a:spLocks/>
          </p:cNvSpPr>
          <p:nvPr/>
        </p:nvSpPr>
        <p:spPr bwMode="auto">
          <a:xfrm>
            <a:off x="3073400" y="4095750"/>
            <a:ext cx="3146425" cy="1120775"/>
          </a:xfrm>
          <a:custGeom>
            <a:avLst/>
            <a:gdLst/>
            <a:ahLst/>
            <a:cxnLst>
              <a:cxn ang="0">
                <a:pos x="0" y="116"/>
              </a:cxn>
              <a:cxn ang="0">
                <a:pos x="134" y="144"/>
              </a:cxn>
              <a:cxn ang="0">
                <a:pos x="302" y="174"/>
              </a:cxn>
              <a:cxn ang="0">
                <a:pos x="472" y="180"/>
              </a:cxn>
              <a:cxn ang="0">
                <a:pos x="643" y="196"/>
              </a:cxn>
              <a:cxn ang="0">
                <a:pos x="806" y="198"/>
              </a:cxn>
              <a:cxn ang="0">
                <a:pos x="962" y="192"/>
              </a:cxn>
              <a:cxn ang="0">
                <a:pos x="1154" y="180"/>
              </a:cxn>
              <a:cxn ang="0">
                <a:pos x="1325" y="164"/>
              </a:cxn>
              <a:cxn ang="0">
                <a:pos x="1495" y="132"/>
              </a:cxn>
              <a:cxn ang="0">
                <a:pos x="1650" y="100"/>
              </a:cxn>
              <a:cxn ang="0">
                <a:pos x="1802" y="60"/>
              </a:cxn>
              <a:cxn ang="0">
                <a:pos x="1958" y="0"/>
              </a:cxn>
              <a:cxn ang="0">
                <a:pos x="1964" y="478"/>
              </a:cxn>
              <a:cxn ang="0">
                <a:pos x="1825" y="538"/>
              </a:cxn>
              <a:cxn ang="0">
                <a:pos x="1673" y="586"/>
              </a:cxn>
              <a:cxn ang="0">
                <a:pos x="1480" y="638"/>
              </a:cxn>
              <a:cxn ang="0">
                <a:pos x="1302" y="674"/>
              </a:cxn>
              <a:cxn ang="0">
                <a:pos x="1104" y="690"/>
              </a:cxn>
              <a:cxn ang="0">
                <a:pos x="871" y="698"/>
              </a:cxn>
              <a:cxn ang="0">
                <a:pos x="651" y="706"/>
              </a:cxn>
              <a:cxn ang="0">
                <a:pos x="333" y="676"/>
              </a:cxn>
              <a:cxn ang="0">
                <a:pos x="178" y="644"/>
              </a:cxn>
              <a:cxn ang="0">
                <a:pos x="81" y="634"/>
              </a:cxn>
              <a:cxn ang="0">
                <a:pos x="2" y="612"/>
              </a:cxn>
              <a:cxn ang="0">
                <a:pos x="0" y="116"/>
              </a:cxn>
            </a:cxnLst>
            <a:rect l="0" t="0" r="r" b="b"/>
            <a:pathLst>
              <a:path w="1964" h="706">
                <a:moveTo>
                  <a:pt x="0" y="116"/>
                </a:moveTo>
                <a:lnTo>
                  <a:pt x="134" y="144"/>
                </a:lnTo>
                <a:lnTo>
                  <a:pt x="302" y="174"/>
                </a:lnTo>
                <a:lnTo>
                  <a:pt x="472" y="180"/>
                </a:lnTo>
                <a:lnTo>
                  <a:pt x="643" y="196"/>
                </a:lnTo>
                <a:lnTo>
                  <a:pt x="806" y="198"/>
                </a:lnTo>
                <a:lnTo>
                  <a:pt x="962" y="192"/>
                </a:lnTo>
                <a:lnTo>
                  <a:pt x="1154" y="180"/>
                </a:lnTo>
                <a:lnTo>
                  <a:pt x="1325" y="164"/>
                </a:lnTo>
                <a:lnTo>
                  <a:pt x="1495" y="132"/>
                </a:lnTo>
                <a:lnTo>
                  <a:pt x="1650" y="100"/>
                </a:lnTo>
                <a:lnTo>
                  <a:pt x="1802" y="60"/>
                </a:lnTo>
                <a:lnTo>
                  <a:pt x="1958" y="0"/>
                </a:lnTo>
                <a:lnTo>
                  <a:pt x="1964" y="478"/>
                </a:lnTo>
                <a:lnTo>
                  <a:pt x="1825" y="538"/>
                </a:lnTo>
                <a:lnTo>
                  <a:pt x="1673" y="586"/>
                </a:lnTo>
                <a:lnTo>
                  <a:pt x="1480" y="638"/>
                </a:lnTo>
                <a:lnTo>
                  <a:pt x="1302" y="674"/>
                </a:lnTo>
                <a:lnTo>
                  <a:pt x="1104" y="690"/>
                </a:lnTo>
                <a:lnTo>
                  <a:pt x="871" y="698"/>
                </a:lnTo>
                <a:lnTo>
                  <a:pt x="651" y="706"/>
                </a:lnTo>
                <a:lnTo>
                  <a:pt x="333" y="676"/>
                </a:lnTo>
                <a:lnTo>
                  <a:pt x="178" y="644"/>
                </a:lnTo>
                <a:lnTo>
                  <a:pt x="81" y="634"/>
                </a:lnTo>
                <a:lnTo>
                  <a:pt x="2" y="612"/>
                </a:lnTo>
                <a:lnTo>
                  <a:pt x="0" y="11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6" name="Freeform 202"/>
          <p:cNvSpPr>
            <a:spLocks/>
          </p:cNvSpPr>
          <p:nvPr/>
        </p:nvSpPr>
        <p:spPr bwMode="auto">
          <a:xfrm>
            <a:off x="6197600" y="3663950"/>
            <a:ext cx="495300" cy="1219200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120" y="192"/>
              </a:cxn>
              <a:cxn ang="0">
                <a:pos x="228" y="108"/>
              </a:cxn>
              <a:cxn ang="0">
                <a:pos x="264" y="60"/>
              </a:cxn>
              <a:cxn ang="0">
                <a:pos x="300" y="0"/>
              </a:cxn>
              <a:cxn ang="0">
                <a:pos x="312" y="468"/>
              </a:cxn>
              <a:cxn ang="0">
                <a:pos x="264" y="564"/>
              </a:cxn>
              <a:cxn ang="0">
                <a:pos x="192" y="648"/>
              </a:cxn>
              <a:cxn ang="0">
                <a:pos x="120" y="696"/>
              </a:cxn>
              <a:cxn ang="0">
                <a:pos x="60" y="732"/>
              </a:cxn>
              <a:cxn ang="0">
                <a:pos x="12" y="768"/>
              </a:cxn>
              <a:cxn ang="0">
                <a:pos x="0" y="276"/>
              </a:cxn>
            </a:cxnLst>
            <a:rect l="0" t="0" r="r" b="b"/>
            <a:pathLst>
              <a:path w="312" h="768">
                <a:moveTo>
                  <a:pt x="0" y="276"/>
                </a:moveTo>
                <a:lnTo>
                  <a:pt x="120" y="192"/>
                </a:lnTo>
                <a:lnTo>
                  <a:pt x="228" y="108"/>
                </a:lnTo>
                <a:lnTo>
                  <a:pt x="264" y="60"/>
                </a:lnTo>
                <a:lnTo>
                  <a:pt x="300" y="0"/>
                </a:lnTo>
                <a:lnTo>
                  <a:pt x="312" y="468"/>
                </a:lnTo>
                <a:lnTo>
                  <a:pt x="264" y="564"/>
                </a:lnTo>
                <a:lnTo>
                  <a:pt x="192" y="648"/>
                </a:lnTo>
                <a:lnTo>
                  <a:pt x="120" y="696"/>
                </a:lnTo>
                <a:lnTo>
                  <a:pt x="60" y="732"/>
                </a:lnTo>
                <a:lnTo>
                  <a:pt x="12" y="768"/>
                </a:lnTo>
                <a:lnTo>
                  <a:pt x="0" y="276"/>
                </a:ln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ysDot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9467" name="Freeform 203"/>
          <p:cNvSpPr>
            <a:spLocks/>
          </p:cNvSpPr>
          <p:nvPr/>
        </p:nvSpPr>
        <p:spPr bwMode="auto">
          <a:xfrm>
            <a:off x="2019300" y="4337050"/>
            <a:ext cx="4749800" cy="9001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4" y="192"/>
              </a:cxn>
              <a:cxn ang="0">
                <a:pos x="224" y="304"/>
              </a:cxn>
              <a:cxn ang="0">
                <a:pos x="408" y="384"/>
              </a:cxn>
              <a:cxn ang="0">
                <a:pos x="616" y="456"/>
              </a:cxn>
              <a:cxn ang="0">
                <a:pos x="880" y="520"/>
              </a:cxn>
              <a:cxn ang="0">
                <a:pos x="1184" y="560"/>
              </a:cxn>
              <a:cxn ang="0">
                <a:pos x="1480" y="560"/>
              </a:cxn>
              <a:cxn ang="0">
                <a:pos x="1824" y="552"/>
              </a:cxn>
              <a:cxn ang="0">
                <a:pos x="2144" y="504"/>
              </a:cxn>
              <a:cxn ang="0">
                <a:pos x="2368" y="448"/>
              </a:cxn>
              <a:cxn ang="0">
                <a:pos x="2632" y="360"/>
              </a:cxn>
              <a:cxn ang="0">
                <a:pos x="2816" y="240"/>
              </a:cxn>
              <a:cxn ang="0">
                <a:pos x="2936" y="104"/>
              </a:cxn>
              <a:cxn ang="0">
                <a:pos x="2992" y="8"/>
              </a:cxn>
            </a:cxnLst>
            <a:rect l="0" t="0" r="r" b="b"/>
            <a:pathLst>
              <a:path w="2992" h="567">
                <a:moveTo>
                  <a:pt x="0" y="0"/>
                </a:moveTo>
                <a:cubicBezTo>
                  <a:pt x="33" y="70"/>
                  <a:pt x="67" y="141"/>
                  <a:pt x="104" y="192"/>
                </a:cubicBezTo>
                <a:cubicBezTo>
                  <a:pt x="141" y="243"/>
                  <a:pt x="173" y="272"/>
                  <a:pt x="224" y="304"/>
                </a:cubicBezTo>
                <a:cubicBezTo>
                  <a:pt x="275" y="336"/>
                  <a:pt x="343" y="359"/>
                  <a:pt x="408" y="384"/>
                </a:cubicBezTo>
                <a:cubicBezTo>
                  <a:pt x="473" y="409"/>
                  <a:pt x="537" y="433"/>
                  <a:pt x="616" y="456"/>
                </a:cubicBezTo>
                <a:cubicBezTo>
                  <a:pt x="695" y="479"/>
                  <a:pt x="785" y="503"/>
                  <a:pt x="880" y="520"/>
                </a:cubicBezTo>
                <a:cubicBezTo>
                  <a:pt x="975" y="537"/>
                  <a:pt x="1084" y="553"/>
                  <a:pt x="1184" y="560"/>
                </a:cubicBezTo>
                <a:cubicBezTo>
                  <a:pt x="1284" y="567"/>
                  <a:pt x="1373" y="561"/>
                  <a:pt x="1480" y="560"/>
                </a:cubicBezTo>
                <a:cubicBezTo>
                  <a:pt x="1587" y="559"/>
                  <a:pt x="1713" y="561"/>
                  <a:pt x="1824" y="552"/>
                </a:cubicBezTo>
                <a:cubicBezTo>
                  <a:pt x="1935" y="543"/>
                  <a:pt x="2053" y="521"/>
                  <a:pt x="2144" y="504"/>
                </a:cubicBezTo>
                <a:cubicBezTo>
                  <a:pt x="2235" y="487"/>
                  <a:pt x="2287" y="472"/>
                  <a:pt x="2368" y="448"/>
                </a:cubicBezTo>
                <a:cubicBezTo>
                  <a:pt x="2449" y="424"/>
                  <a:pt x="2557" y="395"/>
                  <a:pt x="2632" y="360"/>
                </a:cubicBezTo>
                <a:cubicBezTo>
                  <a:pt x="2707" y="325"/>
                  <a:pt x="2765" y="283"/>
                  <a:pt x="2816" y="240"/>
                </a:cubicBezTo>
                <a:cubicBezTo>
                  <a:pt x="2867" y="197"/>
                  <a:pt x="2907" y="143"/>
                  <a:pt x="2936" y="104"/>
                </a:cubicBezTo>
                <a:cubicBezTo>
                  <a:pt x="2965" y="65"/>
                  <a:pt x="2974" y="38"/>
                  <a:pt x="2992" y="8"/>
                </a:cubicBezTo>
              </a:path>
            </a:pathLst>
          </a:custGeom>
          <a:noFill/>
          <a:ln w="28575" cap="flat" cmpd="sng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5" name="Group 204"/>
          <p:cNvGrpSpPr>
            <a:grpSpLocks/>
          </p:cNvGrpSpPr>
          <p:nvPr/>
        </p:nvGrpSpPr>
        <p:grpSpPr bwMode="auto">
          <a:xfrm>
            <a:off x="2613025" y="2933700"/>
            <a:ext cx="3619500" cy="2730500"/>
            <a:chOff x="1648" y="1896"/>
            <a:chExt cx="2280" cy="1720"/>
          </a:xfrm>
        </p:grpSpPr>
        <p:sp>
          <p:nvSpPr>
            <p:cNvPr id="139469" name="Line 205"/>
            <p:cNvSpPr>
              <a:spLocks noChangeShapeType="1"/>
            </p:cNvSpPr>
            <p:nvPr/>
          </p:nvSpPr>
          <p:spPr bwMode="auto">
            <a:xfrm>
              <a:off x="1648" y="1896"/>
              <a:ext cx="2280" cy="728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39470" name="Line 206"/>
            <p:cNvSpPr>
              <a:spLocks noChangeShapeType="1"/>
            </p:cNvSpPr>
            <p:nvPr/>
          </p:nvSpPr>
          <p:spPr bwMode="auto">
            <a:xfrm>
              <a:off x="3912" y="2616"/>
              <a:ext cx="8" cy="100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18 -0.01643 L 0.0184 0.07987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48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41 0.07986 L 0.3198 -0.1442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00" y="-11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47778 0.1926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0" y="96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2.96296E-6 C 0.04045 0.0074 0.0809 0.01481 0.12239 0.00949 C 0.16336 0.00393 0.2125 -0.01875 0.24739 -0.0331 C 0.28281 -0.04746 0.30764 -0.05834 0.33281 -0.07709 C 0.35798 -0.09584 0.38368 -0.12732 0.39826 -0.1456 C 0.41284 -0.16389 0.41632 -0.17523 0.41979 -0.18588 " pathEditMode="relative" rAng="-742508" ptsTypes="aaaaaA">
                                      <p:cBhvr>
                                        <p:cTn id="1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00" y="-680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000"/>
                                        <p:tgtEl>
                                          <p:spTgt spid="13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39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139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39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139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13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39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3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139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4500"/>
                            </p:stCondLst>
                            <p:childTnLst>
                              <p:par>
                                <p:cTn id="18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19722 -0.22963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0" y="-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6500"/>
                            </p:stCondLst>
                            <p:childTnLst>
                              <p:par>
                                <p:cTn id="1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18888 -0.24815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-1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500"/>
                            </p:stCondLst>
                            <p:childTnLst>
                              <p:par>
                                <p:cTn id="193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9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6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0.32222 0.15926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0" y="8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  <p:bldP spid="139268" grpId="0" animBg="1"/>
      <p:bldP spid="139420" grpId="0" animBg="1"/>
      <p:bldP spid="139421" grpId="0" animBg="1"/>
      <p:bldP spid="139422" grpId="0" animBg="1"/>
      <p:bldP spid="139423" grpId="0" animBg="1"/>
      <p:bldP spid="139432" grpId="0" animBg="1"/>
      <p:bldP spid="139446" grpId="0" animBg="1"/>
      <p:bldP spid="139465" grpId="0" animBg="1"/>
      <p:bldP spid="139466" grpId="0" animBg="1"/>
      <p:bldP spid="139467" grpId="0" animBg="1"/>
      <p:bldP spid="13946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ext Box 2"/>
          <p:cNvSpPr txBox="1">
            <a:spLocks noChangeArrowheads="1"/>
          </p:cNvSpPr>
          <p:nvPr/>
        </p:nvSpPr>
        <p:spPr bwMode="auto">
          <a:xfrm>
            <a:off x="250825" y="44450"/>
            <a:ext cx="6126163" cy="2041525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dirty="0" err="1">
                <a:solidFill>
                  <a:srgbClr val="000099"/>
                </a:solidFill>
                <a:latin typeface="Times New Roman" pitchFamily="18" charset="0"/>
              </a:rPr>
              <a:t>Бөлшектің 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</a:rPr>
              <a:t>бөлімі</a:t>
            </a:r>
            <a:r>
              <a:rPr lang="ru-RU" sz="3200">
                <a:solidFill>
                  <a:srgbClr val="000099"/>
                </a:solidFill>
                <a:latin typeface="Times New Roman" pitchFamily="18" charset="0"/>
              </a:rPr>
              <a:t> неше үлеске бөлгенін көрсетеді, ал </a:t>
            </a:r>
            <a:r>
              <a:rPr lang="ru-RU" sz="3200">
                <a:solidFill>
                  <a:srgbClr val="FF0000"/>
                </a:solidFill>
                <a:latin typeface="Times New Roman" pitchFamily="18" charset="0"/>
              </a:rPr>
              <a:t>алымы</a:t>
            </a:r>
            <a:r>
              <a:rPr lang="ru-RU" sz="3200">
                <a:solidFill>
                  <a:srgbClr val="000099"/>
                </a:solidFill>
                <a:latin typeface="Times New Roman" pitchFamily="18" charset="0"/>
              </a:rPr>
              <a:t> неше үлестің алынғанын көрсетеді.</a:t>
            </a:r>
          </a:p>
        </p:txBody>
      </p:sp>
      <p:grpSp>
        <p:nvGrpSpPr>
          <p:cNvPr id="142339" name="Group 3"/>
          <p:cNvGrpSpPr>
            <a:grpSpLocks/>
          </p:cNvGrpSpPr>
          <p:nvPr/>
        </p:nvGrpSpPr>
        <p:grpSpPr bwMode="auto">
          <a:xfrm>
            <a:off x="1022350" y="4610100"/>
            <a:ext cx="1797050" cy="862013"/>
            <a:chOff x="580" y="1584"/>
            <a:chExt cx="1580" cy="767"/>
          </a:xfrm>
        </p:grpSpPr>
        <p:sp>
          <p:nvSpPr>
            <p:cNvPr id="142340" name="Freeform 4"/>
            <p:cNvSpPr>
              <a:spLocks/>
            </p:cNvSpPr>
            <p:nvPr/>
          </p:nvSpPr>
          <p:spPr bwMode="auto">
            <a:xfrm>
              <a:off x="580" y="1808"/>
              <a:ext cx="940" cy="543"/>
            </a:xfrm>
            <a:custGeom>
              <a:avLst/>
              <a:gdLst/>
              <a:ahLst/>
              <a:cxnLst>
                <a:cxn ang="0">
                  <a:pos x="116" y="0"/>
                </a:cxn>
                <a:cxn ang="0">
                  <a:pos x="36" y="376"/>
                </a:cxn>
                <a:cxn ang="0">
                  <a:pos x="332" y="520"/>
                </a:cxn>
                <a:cxn ang="0">
                  <a:pos x="940" y="512"/>
                </a:cxn>
              </a:cxnLst>
              <a:rect l="0" t="0" r="r" b="b"/>
              <a:pathLst>
                <a:path w="940" h="543">
                  <a:moveTo>
                    <a:pt x="116" y="0"/>
                  </a:moveTo>
                  <a:cubicBezTo>
                    <a:pt x="103" y="63"/>
                    <a:pt x="0" y="289"/>
                    <a:pt x="36" y="376"/>
                  </a:cubicBezTo>
                  <a:cubicBezTo>
                    <a:pt x="72" y="463"/>
                    <a:pt x="181" y="497"/>
                    <a:pt x="332" y="520"/>
                  </a:cubicBezTo>
                  <a:cubicBezTo>
                    <a:pt x="483" y="543"/>
                    <a:pt x="813" y="514"/>
                    <a:pt x="940" y="512"/>
                  </a:cubicBezTo>
                </a:path>
              </a:pathLst>
            </a:custGeom>
            <a:gradFill rotWithShape="1">
              <a:gsLst>
                <a:gs pos="0">
                  <a:srgbClr val="00CC00"/>
                </a:gs>
                <a:gs pos="50000">
                  <a:srgbClr val="008000"/>
                </a:gs>
                <a:gs pos="100000">
                  <a:srgbClr val="00CC00"/>
                </a:gs>
              </a:gsLst>
              <a:lin ang="189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2341" name="Group 5"/>
            <p:cNvGrpSpPr>
              <a:grpSpLocks/>
            </p:cNvGrpSpPr>
            <p:nvPr/>
          </p:nvGrpSpPr>
          <p:grpSpPr bwMode="auto">
            <a:xfrm>
              <a:off x="704" y="1584"/>
              <a:ext cx="1456" cy="756"/>
              <a:chOff x="704" y="1584"/>
              <a:chExt cx="1456" cy="756"/>
            </a:xfrm>
          </p:grpSpPr>
          <p:sp>
            <p:nvSpPr>
              <p:cNvPr id="142342" name="Freeform 6"/>
              <p:cNvSpPr>
                <a:spLocks/>
              </p:cNvSpPr>
              <p:nvPr/>
            </p:nvSpPr>
            <p:spPr bwMode="auto">
              <a:xfrm>
                <a:off x="704" y="1632"/>
                <a:ext cx="1440" cy="708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60" y="608"/>
                  </a:cxn>
                  <a:cxn ang="0">
                    <a:pos x="848" y="680"/>
                  </a:cxn>
                  <a:cxn ang="0">
                    <a:pos x="1272" y="440"/>
                  </a:cxn>
                  <a:cxn ang="0">
                    <a:pos x="1440" y="0"/>
                  </a:cxn>
                </a:cxnLst>
                <a:rect l="0" t="0" r="r" b="b"/>
                <a:pathLst>
                  <a:path w="1440" h="708">
                    <a:moveTo>
                      <a:pt x="0" y="176"/>
                    </a:moveTo>
                    <a:cubicBezTo>
                      <a:pt x="57" y="248"/>
                      <a:pt x="219" y="524"/>
                      <a:pt x="360" y="608"/>
                    </a:cubicBezTo>
                    <a:cubicBezTo>
                      <a:pt x="501" y="692"/>
                      <a:pt x="696" y="708"/>
                      <a:pt x="848" y="680"/>
                    </a:cubicBezTo>
                    <a:cubicBezTo>
                      <a:pt x="1000" y="652"/>
                      <a:pt x="1173" y="553"/>
                      <a:pt x="1272" y="440"/>
                    </a:cubicBezTo>
                    <a:cubicBezTo>
                      <a:pt x="1371" y="327"/>
                      <a:pt x="1405" y="92"/>
                      <a:pt x="1440" y="0"/>
                    </a:cubicBez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43" name="Freeform 7"/>
              <p:cNvSpPr>
                <a:spLocks/>
              </p:cNvSpPr>
              <p:nvPr/>
            </p:nvSpPr>
            <p:spPr bwMode="auto">
              <a:xfrm>
                <a:off x="712" y="1584"/>
                <a:ext cx="1448" cy="216"/>
              </a:xfrm>
              <a:custGeom>
                <a:avLst/>
                <a:gdLst/>
                <a:ahLst/>
                <a:cxnLst>
                  <a:cxn ang="0">
                    <a:pos x="0" y="216"/>
                  </a:cxn>
                  <a:cxn ang="0">
                    <a:pos x="424" y="120"/>
                  </a:cxn>
                  <a:cxn ang="0">
                    <a:pos x="816" y="40"/>
                  </a:cxn>
                  <a:cxn ang="0">
                    <a:pos x="880" y="96"/>
                  </a:cxn>
                  <a:cxn ang="0">
                    <a:pos x="952" y="0"/>
                  </a:cxn>
                  <a:cxn ang="0">
                    <a:pos x="1448" y="48"/>
                  </a:cxn>
                </a:cxnLst>
                <a:rect l="0" t="0" r="r" b="b"/>
                <a:pathLst>
                  <a:path w="1448" h="216">
                    <a:moveTo>
                      <a:pt x="0" y="216"/>
                    </a:moveTo>
                    <a:lnTo>
                      <a:pt x="424" y="120"/>
                    </a:lnTo>
                    <a:lnTo>
                      <a:pt x="816" y="40"/>
                    </a:lnTo>
                    <a:lnTo>
                      <a:pt x="880" y="96"/>
                    </a:lnTo>
                    <a:lnTo>
                      <a:pt x="952" y="0"/>
                    </a:lnTo>
                    <a:lnTo>
                      <a:pt x="1448" y="48"/>
                    </a:lnTo>
                  </a:path>
                </a:pathLst>
              </a:custGeom>
              <a:gradFill rotWithShape="1">
                <a:gsLst>
                  <a:gs pos="0">
                    <a:srgbClr val="FF9999"/>
                  </a:gs>
                  <a:gs pos="100000">
                    <a:srgbClr val="FF0000"/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2344" name="Freeform 8"/>
            <p:cNvSpPr>
              <a:spLocks/>
            </p:cNvSpPr>
            <p:nvPr/>
          </p:nvSpPr>
          <p:spPr bwMode="auto">
            <a:xfrm>
              <a:off x="665" y="1799"/>
              <a:ext cx="341" cy="534"/>
            </a:xfrm>
            <a:custGeom>
              <a:avLst/>
              <a:gdLst/>
              <a:ahLst/>
              <a:cxnLst>
                <a:cxn ang="0">
                  <a:pos x="40" y="7"/>
                </a:cxn>
                <a:cxn ang="0">
                  <a:pos x="31" y="180"/>
                </a:cxn>
                <a:cxn ang="0">
                  <a:pos x="10" y="382"/>
                </a:cxn>
                <a:cxn ang="0">
                  <a:pos x="34" y="466"/>
                </a:cxn>
                <a:cxn ang="0">
                  <a:pos x="217" y="514"/>
                </a:cxn>
                <a:cxn ang="0">
                  <a:pos x="340" y="517"/>
                </a:cxn>
                <a:cxn ang="0">
                  <a:pos x="223" y="409"/>
                </a:cxn>
                <a:cxn ang="0">
                  <a:pos x="178" y="307"/>
                </a:cxn>
                <a:cxn ang="0">
                  <a:pos x="124" y="214"/>
                </a:cxn>
                <a:cxn ang="0">
                  <a:pos x="88" y="136"/>
                </a:cxn>
                <a:cxn ang="0">
                  <a:pos x="49" y="43"/>
                </a:cxn>
                <a:cxn ang="0">
                  <a:pos x="106" y="295"/>
                </a:cxn>
                <a:cxn ang="0">
                  <a:pos x="142" y="379"/>
                </a:cxn>
                <a:cxn ang="0">
                  <a:pos x="151" y="496"/>
                </a:cxn>
                <a:cxn ang="0">
                  <a:pos x="61" y="475"/>
                </a:cxn>
                <a:cxn ang="0">
                  <a:pos x="49" y="451"/>
                </a:cxn>
                <a:cxn ang="0">
                  <a:pos x="58" y="406"/>
                </a:cxn>
                <a:cxn ang="0">
                  <a:pos x="37" y="304"/>
                </a:cxn>
                <a:cxn ang="0">
                  <a:pos x="73" y="244"/>
                </a:cxn>
                <a:cxn ang="0">
                  <a:pos x="61" y="136"/>
                </a:cxn>
                <a:cxn ang="0">
                  <a:pos x="40" y="7"/>
                </a:cxn>
              </a:cxnLst>
              <a:rect l="0" t="0" r="r" b="b"/>
              <a:pathLst>
                <a:path w="341" h="534">
                  <a:moveTo>
                    <a:pt x="40" y="7"/>
                  </a:moveTo>
                  <a:cubicBezTo>
                    <a:pt x="35" y="14"/>
                    <a:pt x="36" y="118"/>
                    <a:pt x="31" y="180"/>
                  </a:cubicBezTo>
                  <a:cubicBezTo>
                    <a:pt x="26" y="242"/>
                    <a:pt x="9" y="334"/>
                    <a:pt x="10" y="382"/>
                  </a:cubicBezTo>
                  <a:cubicBezTo>
                    <a:pt x="11" y="430"/>
                    <a:pt x="0" y="444"/>
                    <a:pt x="34" y="466"/>
                  </a:cubicBezTo>
                  <a:cubicBezTo>
                    <a:pt x="68" y="488"/>
                    <a:pt x="166" y="505"/>
                    <a:pt x="217" y="514"/>
                  </a:cubicBezTo>
                  <a:cubicBezTo>
                    <a:pt x="268" y="523"/>
                    <a:pt x="339" y="534"/>
                    <a:pt x="340" y="517"/>
                  </a:cubicBezTo>
                  <a:cubicBezTo>
                    <a:pt x="341" y="500"/>
                    <a:pt x="250" y="444"/>
                    <a:pt x="223" y="409"/>
                  </a:cubicBezTo>
                  <a:cubicBezTo>
                    <a:pt x="196" y="374"/>
                    <a:pt x="194" y="339"/>
                    <a:pt x="178" y="307"/>
                  </a:cubicBezTo>
                  <a:cubicBezTo>
                    <a:pt x="162" y="275"/>
                    <a:pt x="139" y="243"/>
                    <a:pt x="124" y="214"/>
                  </a:cubicBezTo>
                  <a:cubicBezTo>
                    <a:pt x="109" y="185"/>
                    <a:pt x="100" y="164"/>
                    <a:pt x="88" y="136"/>
                  </a:cubicBezTo>
                  <a:cubicBezTo>
                    <a:pt x="76" y="108"/>
                    <a:pt x="46" y="17"/>
                    <a:pt x="49" y="43"/>
                  </a:cubicBezTo>
                  <a:cubicBezTo>
                    <a:pt x="52" y="69"/>
                    <a:pt x="91" y="239"/>
                    <a:pt x="106" y="295"/>
                  </a:cubicBezTo>
                  <a:cubicBezTo>
                    <a:pt x="121" y="351"/>
                    <a:pt x="135" y="346"/>
                    <a:pt x="142" y="379"/>
                  </a:cubicBezTo>
                  <a:cubicBezTo>
                    <a:pt x="149" y="412"/>
                    <a:pt x="164" y="480"/>
                    <a:pt x="151" y="496"/>
                  </a:cubicBezTo>
                  <a:cubicBezTo>
                    <a:pt x="138" y="512"/>
                    <a:pt x="78" y="482"/>
                    <a:pt x="61" y="475"/>
                  </a:cubicBezTo>
                  <a:cubicBezTo>
                    <a:pt x="44" y="468"/>
                    <a:pt x="49" y="462"/>
                    <a:pt x="49" y="451"/>
                  </a:cubicBezTo>
                  <a:cubicBezTo>
                    <a:pt x="49" y="440"/>
                    <a:pt x="60" y="430"/>
                    <a:pt x="58" y="406"/>
                  </a:cubicBezTo>
                  <a:cubicBezTo>
                    <a:pt x="56" y="382"/>
                    <a:pt x="35" y="331"/>
                    <a:pt x="37" y="304"/>
                  </a:cubicBezTo>
                  <a:cubicBezTo>
                    <a:pt x="39" y="277"/>
                    <a:pt x="69" y="272"/>
                    <a:pt x="73" y="244"/>
                  </a:cubicBezTo>
                  <a:cubicBezTo>
                    <a:pt x="77" y="216"/>
                    <a:pt x="66" y="175"/>
                    <a:pt x="61" y="136"/>
                  </a:cubicBezTo>
                  <a:cubicBezTo>
                    <a:pt x="56" y="97"/>
                    <a:pt x="45" y="0"/>
                    <a:pt x="40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66"/>
                </a:gs>
                <a:gs pos="50000">
                  <a:srgbClr val="FFFF00"/>
                </a:gs>
                <a:gs pos="100000">
                  <a:srgbClr val="FFFF66"/>
                </a:gs>
              </a:gsLst>
              <a:lin ang="189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5" name="Freeform 9"/>
            <p:cNvSpPr>
              <a:spLocks/>
            </p:cNvSpPr>
            <p:nvPr/>
          </p:nvSpPr>
          <p:spPr bwMode="auto">
            <a:xfrm>
              <a:off x="962" y="1824"/>
              <a:ext cx="33" cy="108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6" name="Freeform 10"/>
            <p:cNvSpPr>
              <a:spLocks/>
            </p:cNvSpPr>
            <p:nvPr/>
          </p:nvSpPr>
          <p:spPr bwMode="auto">
            <a:xfrm rot="1073818">
              <a:off x="1040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7" name="Freeform 11"/>
            <p:cNvSpPr>
              <a:spLocks/>
            </p:cNvSpPr>
            <p:nvPr/>
          </p:nvSpPr>
          <p:spPr bwMode="auto">
            <a:xfrm rot="-365830">
              <a:off x="1124" y="181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8" name="Freeform 12"/>
            <p:cNvSpPr>
              <a:spLocks/>
            </p:cNvSpPr>
            <p:nvPr/>
          </p:nvSpPr>
          <p:spPr bwMode="auto">
            <a:xfrm rot="-365830">
              <a:off x="1100" y="196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49" name="Freeform 13"/>
            <p:cNvSpPr>
              <a:spLocks/>
            </p:cNvSpPr>
            <p:nvPr/>
          </p:nvSpPr>
          <p:spPr bwMode="auto">
            <a:xfrm flipH="1">
              <a:off x="1168" y="1956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0" name="Freeform 14"/>
            <p:cNvSpPr>
              <a:spLocks/>
            </p:cNvSpPr>
            <p:nvPr/>
          </p:nvSpPr>
          <p:spPr bwMode="auto">
            <a:xfrm rot="560819">
              <a:off x="1196" y="1815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1" name="Freeform 15"/>
            <p:cNvSpPr>
              <a:spLocks/>
            </p:cNvSpPr>
            <p:nvPr/>
          </p:nvSpPr>
          <p:spPr bwMode="auto">
            <a:xfrm>
              <a:off x="714" y="1587"/>
              <a:ext cx="1302" cy="234"/>
            </a:xfrm>
            <a:custGeom>
              <a:avLst/>
              <a:gdLst/>
              <a:ahLst/>
              <a:cxnLst>
                <a:cxn ang="0">
                  <a:pos x="0" y="213"/>
                </a:cxn>
                <a:cxn ang="0">
                  <a:pos x="816" y="42"/>
                </a:cxn>
                <a:cxn ang="0">
                  <a:pos x="873" y="108"/>
                </a:cxn>
                <a:cxn ang="0">
                  <a:pos x="951" y="0"/>
                </a:cxn>
                <a:cxn ang="0">
                  <a:pos x="1237" y="27"/>
                </a:cxn>
                <a:cxn ang="0">
                  <a:pos x="1302" y="90"/>
                </a:cxn>
                <a:cxn ang="0">
                  <a:pos x="6" y="234"/>
                </a:cxn>
              </a:cxnLst>
              <a:rect l="0" t="0" r="r" b="b"/>
              <a:pathLst>
                <a:path w="1302" h="234">
                  <a:moveTo>
                    <a:pt x="0" y="213"/>
                  </a:moveTo>
                  <a:lnTo>
                    <a:pt x="816" y="42"/>
                  </a:lnTo>
                  <a:lnTo>
                    <a:pt x="873" y="108"/>
                  </a:lnTo>
                  <a:lnTo>
                    <a:pt x="951" y="0"/>
                  </a:lnTo>
                  <a:lnTo>
                    <a:pt x="1237" y="27"/>
                  </a:lnTo>
                  <a:lnTo>
                    <a:pt x="1302" y="90"/>
                  </a:lnTo>
                  <a:lnTo>
                    <a:pt x="6" y="234"/>
                  </a:lnTo>
                </a:path>
              </a:pathLst>
            </a:custGeom>
            <a:gradFill rotWithShape="1">
              <a:gsLst>
                <a:gs pos="0">
                  <a:srgbClr val="FF0000"/>
                </a:gs>
                <a:gs pos="50000">
                  <a:srgbClr val="FF0000"/>
                </a:gs>
                <a:gs pos="100000">
                  <a:srgbClr val="FF0000"/>
                </a:gs>
              </a:gsLst>
              <a:lin ang="5400000" scaled="1"/>
            </a:gradFill>
            <a:ln w="9525" cap="flat" cmpd="sng">
              <a:noFill/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2" name="Freeform 16"/>
            <p:cNvSpPr>
              <a:spLocks/>
            </p:cNvSpPr>
            <p:nvPr/>
          </p:nvSpPr>
          <p:spPr bwMode="auto">
            <a:xfrm rot="-1149410">
              <a:off x="1817" y="175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3" name="Freeform 17"/>
            <p:cNvSpPr>
              <a:spLocks/>
            </p:cNvSpPr>
            <p:nvPr/>
          </p:nvSpPr>
          <p:spPr bwMode="auto">
            <a:xfrm rot="20450590" flipH="1">
              <a:off x="1846" y="164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4" name="Freeform 18"/>
            <p:cNvSpPr>
              <a:spLocks/>
            </p:cNvSpPr>
            <p:nvPr/>
          </p:nvSpPr>
          <p:spPr bwMode="auto">
            <a:xfrm rot="-1149410">
              <a:off x="1724" y="173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5" name="Freeform 19"/>
            <p:cNvSpPr>
              <a:spLocks/>
            </p:cNvSpPr>
            <p:nvPr/>
          </p:nvSpPr>
          <p:spPr bwMode="auto">
            <a:xfrm rot="-1149410">
              <a:off x="1835" y="1926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6" name="Freeform 20"/>
            <p:cNvSpPr>
              <a:spLocks/>
            </p:cNvSpPr>
            <p:nvPr/>
          </p:nvSpPr>
          <p:spPr bwMode="auto">
            <a:xfrm rot="-1149410">
              <a:off x="1760" y="195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7" name="Freeform 21"/>
            <p:cNvSpPr>
              <a:spLocks/>
            </p:cNvSpPr>
            <p:nvPr/>
          </p:nvSpPr>
          <p:spPr bwMode="auto">
            <a:xfrm rot="-1149410">
              <a:off x="1679" y="1989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8" name="Freeform 22"/>
            <p:cNvSpPr>
              <a:spLocks/>
            </p:cNvSpPr>
            <p:nvPr/>
          </p:nvSpPr>
          <p:spPr bwMode="auto">
            <a:xfrm rot="-1149410">
              <a:off x="1601" y="2028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59" name="Freeform 23"/>
            <p:cNvSpPr>
              <a:spLocks/>
            </p:cNvSpPr>
            <p:nvPr/>
          </p:nvSpPr>
          <p:spPr bwMode="auto">
            <a:xfrm rot="-1149410">
              <a:off x="1532" y="204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0" name="Freeform 24"/>
            <p:cNvSpPr>
              <a:spLocks/>
            </p:cNvSpPr>
            <p:nvPr/>
          </p:nvSpPr>
          <p:spPr bwMode="auto">
            <a:xfrm flipH="1">
              <a:off x="1228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1" name="Freeform 25"/>
            <p:cNvSpPr>
              <a:spLocks/>
            </p:cNvSpPr>
            <p:nvPr/>
          </p:nvSpPr>
          <p:spPr bwMode="auto">
            <a:xfrm flipH="1">
              <a:off x="1306" y="2064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2" name="Freeform 26"/>
            <p:cNvSpPr>
              <a:spLocks/>
            </p:cNvSpPr>
            <p:nvPr/>
          </p:nvSpPr>
          <p:spPr bwMode="auto">
            <a:xfrm flipH="1">
              <a:off x="1411" y="2061"/>
              <a:ext cx="28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3" name="Freeform 27"/>
            <p:cNvSpPr>
              <a:spLocks/>
            </p:cNvSpPr>
            <p:nvPr/>
          </p:nvSpPr>
          <p:spPr bwMode="auto">
            <a:xfrm flipH="1">
              <a:off x="1549" y="2169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4" name="Freeform 28"/>
            <p:cNvSpPr>
              <a:spLocks/>
            </p:cNvSpPr>
            <p:nvPr/>
          </p:nvSpPr>
          <p:spPr bwMode="auto">
            <a:xfrm flipH="1">
              <a:off x="1246" y="1845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5" name="Freeform 29"/>
            <p:cNvSpPr>
              <a:spLocks/>
            </p:cNvSpPr>
            <p:nvPr/>
          </p:nvSpPr>
          <p:spPr bwMode="auto">
            <a:xfrm rot="891977">
              <a:off x="1310" y="1872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6" name="Freeform 30"/>
            <p:cNvSpPr>
              <a:spLocks/>
            </p:cNvSpPr>
            <p:nvPr/>
          </p:nvSpPr>
          <p:spPr bwMode="auto">
            <a:xfrm rot="-365830">
              <a:off x="1361" y="1884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7" name="Freeform 31"/>
            <p:cNvSpPr>
              <a:spLocks/>
            </p:cNvSpPr>
            <p:nvPr/>
          </p:nvSpPr>
          <p:spPr bwMode="auto">
            <a:xfrm rot="-365830">
              <a:off x="1610" y="186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8" name="Freeform 32"/>
            <p:cNvSpPr>
              <a:spLocks/>
            </p:cNvSpPr>
            <p:nvPr/>
          </p:nvSpPr>
          <p:spPr bwMode="auto">
            <a:xfrm rot="-1149410">
              <a:off x="1676" y="186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69" name="Freeform 33"/>
            <p:cNvSpPr>
              <a:spLocks/>
            </p:cNvSpPr>
            <p:nvPr/>
          </p:nvSpPr>
          <p:spPr bwMode="auto">
            <a:xfrm rot="-365830">
              <a:off x="1418" y="188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0" name="Freeform 34"/>
            <p:cNvSpPr>
              <a:spLocks/>
            </p:cNvSpPr>
            <p:nvPr/>
          </p:nvSpPr>
          <p:spPr bwMode="auto">
            <a:xfrm rot="891977">
              <a:off x="1466" y="189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1" name="Freeform 35"/>
            <p:cNvSpPr>
              <a:spLocks/>
            </p:cNvSpPr>
            <p:nvPr/>
          </p:nvSpPr>
          <p:spPr bwMode="auto">
            <a:xfrm rot="-365830">
              <a:off x="1514" y="1893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2" name="Freeform 36"/>
            <p:cNvSpPr>
              <a:spLocks/>
            </p:cNvSpPr>
            <p:nvPr/>
          </p:nvSpPr>
          <p:spPr bwMode="auto">
            <a:xfrm rot="-365830">
              <a:off x="1556" y="1881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3" name="Freeform 37"/>
            <p:cNvSpPr>
              <a:spLocks/>
            </p:cNvSpPr>
            <p:nvPr/>
          </p:nvSpPr>
          <p:spPr bwMode="auto">
            <a:xfrm rot="-1149410">
              <a:off x="1691" y="1797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4" name="Freeform 38"/>
            <p:cNvSpPr>
              <a:spLocks/>
            </p:cNvSpPr>
            <p:nvPr/>
          </p:nvSpPr>
          <p:spPr bwMode="auto">
            <a:xfrm rot="-1149410">
              <a:off x="1919" y="1800"/>
              <a:ext cx="27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2375" name="Freeform 39"/>
            <p:cNvSpPr>
              <a:spLocks/>
            </p:cNvSpPr>
            <p:nvPr/>
          </p:nvSpPr>
          <p:spPr bwMode="auto">
            <a:xfrm flipH="1">
              <a:off x="1468" y="2061"/>
              <a:ext cx="40" cy="99"/>
            </a:xfrm>
            <a:custGeom>
              <a:avLst/>
              <a:gdLst/>
              <a:ahLst/>
              <a:cxnLst>
                <a:cxn ang="0">
                  <a:pos x="16" y="6"/>
                </a:cxn>
                <a:cxn ang="0">
                  <a:pos x="1" y="48"/>
                </a:cxn>
                <a:cxn ang="0">
                  <a:pos x="10" y="102"/>
                </a:cxn>
                <a:cxn ang="0">
                  <a:pos x="31" y="81"/>
                </a:cxn>
                <a:cxn ang="0">
                  <a:pos x="16" y="6"/>
                </a:cxn>
              </a:cxnLst>
              <a:rect l="0" t="0" r="r" b="b"/>
              <a:pathLst>
                <a:path w="33" h="108">
                  <a:moveTo>
                    <a:pt x="16" y="6"/>
                  </a:moveTo>
                  <a:cubicBezTo>
                    <a:pt x="11" y="0"/>
                    <a:pt x="2" y="32"/>
                    <a:pt x="1" y="48"/>
                  </a:cubicBezTo>
                  <a:cubicBezTo>
                    <a:pt x="0" y="64"/>
                    <a:pt x="5" y="96"/>
                    <a:pt x="10" y="102"/>
                  </a:cubicBezTo>
                  <a:cubicBezTo>
                    <a:pt x="15" y="108"/>
                    <a:pt x="29" y="97"/>
                    <a:pt x="31" y="81"/>
                  </a:cubicBezTo>
                  <a:cubicBezTo>
                    <a:pt x="33" y="65"/>
                    <a:pt x="21" y="12"/>
                    <a:pt x="16" y="6"/>
                  </a:cubicBezTo>
                  <a:close/>
                </a:path>
              </a:pathLst>
            </a:custGeom>
            <a:solidFill>
              <a:srgbClr val="800000"/>
            </a:solidFill>
            <a:ln w="63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42377" name="Object 41"/>
          <p:cNvGraphicFramePr>
            <a:graphicFrameLocks noChangeAspect="1"/>
          </p:cNvGraphicFramePr>
          <p:nvPr/>
        </p:nvGraphicFramePr>
        <p:xfrm>
          <a:off x="7962900" y="1708150"/>
          <a:ext cx="850900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4" name="Формула" r:id="rId3" imgW="152334" imgH="393529" progId="Equation.3">
                  <p:embed/>
                </p:oleObj>
              </mc:Choice>
              <mc:Fallback>
                <p:oleObj name="Формула" r:id="rId3" imgW="152334" imgH="393529" progId="Equation.3">
                  <p:embed/>
                  <p:pic>
                    <p:nvPicPr>
                      <p:cNvPr id="0" name="Picture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2900" y="1708150"/>
                        <a:ext cx="850900" cy="219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2379" name="Group 43"/>
          <p:cNvGrpSpPr>
            <a:grpSpLocks/>
          </p:cNvGrpSpPr>
          <p:nvPr/>
        </p:nvGrpSpPr>
        <p:grpSpPr bwMode="auto">
          <a:xfrm>
            <a:off x="1187450" y="4457700"/>
            <a:ext cx="3676650" cy="2081213"/>
            <a:chOff x="748" y="2808"/>
            <a:chExt cx="2316" cy="1311"/>
          </a:xfrm>
        </p:grpSpPr>
        <p:grpSp>
          <p:nvGrpSpPr>
            <p:cNvPr id="142380" name="Group 44"/>
            <p:cNvGrpSpPr>
              <a:grpSpLocks/>
            </p:cNvGrpSpPr>
            <p:nvPr/>
          </p:nvGrpSpPr>
          <p:grpSpPr bwMode="auto">
            <a:xfrm flipH="1">
              <a:off x="1932" y="2808"/>
              <a:ext cx="1132" cy="543"/>
              <a:chOff x="580" y="1584"/>
              <a:chExt cx="1580" cy="767"/>
            </a:xfrm>
          </p:grpSpPr>
          <p:sp>
            <p:nvSpPr>
              <p:cNvPr id="142381" name="Freeform 45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382" name="Group 46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383" name="Freeform 47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384" name="Freeform 48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385" name="Freeform 49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6" name="Freeform 50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7" name="Freeform 51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8" name="Freeform 52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89" name="Freeform 53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0" name="Freeform 54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1" name="Freeform 55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2" name="Freeform 56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3" name="Freeform 57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4" name="Freeform 58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5" name="Freeform 59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6" name="Freeform 60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7" name="Freeform 61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8" name="Freeform 62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399" name="Freeform 63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0" name="Freeform 64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1" name="Freeform 65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2" name="Freeform 66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3" name="Freeform 67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4" name="Freeform 68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5" name="Freeform 69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6" name="Freeform 70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7" name="Freeform 71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8" name="Freeform 72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09" name="Freeform 73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0" name="Freeform 74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1" name="Freeform 75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2" name="Freeform 76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3" name="Freeform 77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4" name="Freeform 78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5" name="Freeform 79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16" name="Freeform 80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17" name="Group 81"/>
            <p:cNvGrpSpPr>
              <a:grpSpLocks/>
            </p:cNvGrpSpPr>
            <p:nvPr/>
          </p:nvGrpSpPr>
          <p:grpSpPr bwMode="auto">
            <a:xfrm rot="1585465" flipH="1">
              <a:off x="1780" y="3072"/>
              <a:ext cx="1132" cy="543"/>
              <a:chOff x="580" y="1584"/>
              <a:chExt cx="1580" cy="767"/>
            </a:xfrm>
          </p:grpSpPr>
          <p:sp>
            <p:nvSpPr>
              <p:cNvPr id="142418" name="Freeform 82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19" name="Group 83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20" name="Freeform 84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21" name="Freeform 85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22" name="Freeform 86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3" name="Freeform 87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4" name="Freeform 88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5" name="Freeform 89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6" name="Freeform 90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7" name="Freeform 91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8" name="Freeform 92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29" name="Freeform 93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0" name="Freeform 94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1" name="Freeform 95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2" name="Freeform 96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3" name="Freeform 97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4" name="Freeform 98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5" name="Freeform 99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6" name="Freeform 100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7" name="Freeform 101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8" name="Freeform 102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39" name="Freeform 103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0" name="Freeform 104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1" name="Freeform 105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2" name="Freeform 106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3" name="Freeform 107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4" name="Freeform 108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5" name="Freeform 109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6" name="Freeform 110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7" name="Freeform 111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8" name="Freeform 112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49" name="Freeform 113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0" name="Freeform 114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1" name="Freeform 115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2" name="Freeform 116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53" name="Freeform 117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54" name="Group 118"/>
            <p:cNvGrpSpPr>
              <a:grpSpLocks/>
            </p:cNvGrpSpPr>
            <p:nvPr/>
          </p:nvGrpSpPr>
          <p:grpSpPr bwMode="auto">
            <a:xfrm rot="-1141947">
              <a:off x="748" y="3248"/>
              <a:ext cx="1132" cy="543"/>
              <a:chOff x="580" y="1584"/>
              <a:chExt cx="1580" cy="767"/>
            </a:xfrm>
          </p:grpSpPr>
          <p:sp>
            <p:nvSpPr>
              <p:cNvPr id="142455" name="Freeform 119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56" name="Group 120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57" name="Freeform 121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58" name="Freeform 122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59" name="Freeform 123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0" name="Freeform 124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1" name="Freeform 125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2" name="Freeform 126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3" name="Freeform 127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4" name="Freeform 128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5" name="Freeform 129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6" name="Freeform 130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7" name="Freeform 131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8" name="Freeform 132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69" name="Freeform 133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0" name="Freeform 134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1" name="Freeform 135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2" name="Freeform 136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3" name="Freeform 137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4" name="Freeform 138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5" name="Freeform 139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6" name="Freeform 140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7" name="Freeform 141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8" name="Freeform 142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79" name="Freeform 143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0" name="Freeform 144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1" name="Freeform 145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2" name="Freeform 146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3" name="Freeform 147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4" name="Freeform 148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5" name="Freeform 149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6" name="Freeform 150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7" name="Freeform 151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8" name="Freeform 152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89" name="Freeform 153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0" name="Freeform 154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491" name="Group 155"/>
            <p:cNvGrpSpPr>
              <a:grpSpLocks/>
            </p:cNvGrpSpPr>
            <p:nvPr/>
          </p:nvGrpSpPr>
          <p:grpSpPr bwMode="auto">
            <a:xfrm rot="-1237793">
              <a:off x="980" y="3560"/>
              <a:ext cx="1132" cy="543"/>
              <a:chOff x="580" y="1584"/>
              <a:chExt cx="1580" cy="767"/>
            </a:xfrm>
          </p:grpSpPr>
          <p:sp>
            <p:nvSpPr>
              <p:cNvPr id="142492" name="Freeform 156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493" name="Group 157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494" name="Freeform 158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495" name="Freeform 159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496" name="Freeform 160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7" name="Freeform 161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8" name="Freeform 162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499" name="Freeform 163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0" name="Freeform 164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1" name="Freeform 165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2" name="Freeform 166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3" name="Freeform 167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4" name="Freeform 168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5" name="Freeform 169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6" name="Freeform 170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7" name="Freeform 171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8" name="Freeform 172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09" name="Freeform 173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0" name="Freeform 174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1" name="Freeform 175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2" name="Freeform 176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3" name="Freeform 177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4" name="Freeform 178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5" name="Freeform 179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6" name="Freeform 180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7" name="Freeform 181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8" name="Freeform 182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19" name="Freeform 183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0" name="Freeform 184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1" name="Freeform 185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2" name="Freeform 186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3" name="Freeform 187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4" name="Freeform 188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5" name="Freeform 189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6" name="Freeform 190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27" name="Freeform 191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2528" name="Group 192"/>
            <p:cNvGrpSpPr>
              <a:grpSpLocks/>
            </p:cNvGrpSpPr>
            <p:nvPr/>
          </p:nvGrpSpPr>
          <p:grpSpPr bwMode="auto">
            <a:xfrm rot="710724" flipH="1">
              <a:off x="1772" y="3576"/>
              <a:ext cx="1132" cy="543"/>
              <a:chOff x="580" y="1584"/>
              <a:chExt cx="1580" cy="767"/>
            </a:xfrm>
          </p:grpSpPr>
          <p:sp>
            <p:nvSpPr>
              <p:cNvPr id="142529" name="Freeform 193"/>
              <p:cNvSpPr>
                <a:spLocks/>
              </p:cNvSpPr>
              <p:nvPr/>
            </p:nvSpPr>
            <p:spPr bwMode="auto">
              <a:xfrm>
                <a:off x="580" y="1808"/>
                <a:ext cx="940" cy="543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36" y="376"/>
                  </a:cxn>
                  <a:cxn ang="0">
                    <a:pos x="332" y="520"/>
                  </a:cxn>
                  <a:cxn ang="0">
                    <a:pos x="940" y="512"/>
                  </a:cxn>
                </a:cxnLst>
                <a:rect l="0" t="0" r="r" b="b"/>
                <a:pathLst>
                  <a:path w="940" h="543">
                    <a:moveTo>
                      <a:pt x="116" y="0"/>
                    </a:moveTo>
                    <a:cubicBezTo>
                      <a:pt x="103" y="63"/>
                      <a:pt x="0" y="289"/>
                      <a:pt x="36" y="376"/>
                    </a:cubicBezTo>
                    <a:cubicBezTo>
                      <a:pt x="72" y="463"/>
                      <a:pt x="181" y="497"/>
                      <a:pt x="332" y="520"/>
                    </a:cubicBezTo>
                    <a:cubicBezTo>
                      <a:pt x="483" y="543"/>
                      <a:pt x="813" y="514"/>
                      <a:pt x="940" y="512"/>
                    </a:cubicBezTo>
                  </a:path>
                </a:pathLst>
              </a:custGeom>
              <a:gradFill rotWithShape="1">
                <a:gsLst>
                  <a:gs pos="0">
                    <a:srgbClr val="00CC00"/>
                  </a:gs>
                  <a:gs pos="50000">
                    <a:srgbClr val="008000"/>
                  </a:gs>
                  <a:gs pos="100000">
                    <a:srgbClr val="00CC00"/>
                  </a:gs>
                </a:gsLst>
                <a:lin ang="18900000" scaled="1"/>
              </a:gra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2530" name="Group 194"/>
              <p:cNvGrpSpPr>
                <a:grpSpLocks/>
              </p:cNvGrpSpPr>
              <p:nvPr/>
            </p:nvGrpSpPr>
            <p:grpSpPr bwMode="auto">
              <a:xfrm>
                <a:off x="704" y="1584"/>
                <a:ext cx="1456" cy="756"/>
                <a:chOff x="704" y="1584"/>
                <a:chExt cx="1456" cy="756"/>
              </a:xfrm>
            </p:grpSpPr>
            <p:sp>
              <p:nvSpPr>
                <p:cNvPr id="142531" name="Freeform 195"/>
                <p:cNvSpPr>
                  <a:spLocks/>
                </p:cNvSpPr>
                <p:nvPr/>
              </p:nvSpPr>
              <p:spPr bwMode="auto">
                <a:xfrm>
                  <a:off x="704" y="1632"/>
                  <a:ext cx="1440" cy="708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360" y="608"/>
                    </a:cxn>
                    <a:cxn ang="0">
                      <a:pos x="848" y="680"/>
                    </a:cxn>
                    <a:cxn ang="0">
                      <a:pos x="1272" y="440"/>
                    </a:cxn>
                    <a:cxn ang="0">
                      <a:pos x="1440" y="0"/>
                    </a:cxn>
                  </a:cxnLst>
                  <a:rect l="0" t="0" r="r" b="b"/>
                  <a:pathLst>
                    <a:path w="1440" h="708">
                      <a:moveTo>
                        <a:pt x="0" y="176"/>
                      </a:moveTo>
                      <a:cubicBezTo>
                        <a:pt x="57" y="248"/>
                        <a:pt x="219" y="524"/>
                        <a:pt x="360" y="608"/>
                      </a:cubicBezTo>
                      <a:cubicBezTo>
                        <a:pt x="501" y="692"/>
                        <a:pt x="696" y="708"/>
                        <a:pt x="848" y="680"/>
                      </a:cubicBezTo>
                      <a:cubicBezTo>
                        <a:pt x="1000" y="652"/>
                        <a:pt x="1173" y="553"/>
                        <a:pt x="1272" y="440"/>
                      </a:cubicBezTo>
                      <a:cubicBezTo>
                        <a:pt x="1371" y="327"/>
                        <a:pt x="1405" y="92"/>
                        <a:pt x="1440" y="0"/>
                      </a:cubicBez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2532" name="Freeform 196"/>
                <p:cNvSpPr>
                  <a:spLocks/>
                </p:cNvSpPr>
                <p:nvPr/>
              </p:nvSpPr>
              <p:spPr bwMode="auto">
                <a:xfrm>
                  <a:off x="712" y="1584"/>
                  <a:ext cx="1448" cy="216"/>
                </a:xfrm>
                <a:custGeom>
                  <a:avLst/>
                  <a:gdLst/>
                  <a:ahLst/>
                  <a:cxnLst>
                    <a:cxn ang="0">
                      <a:pos x="0" y="216"/>
                    </a:cxn>
                    <a:cxn ang="0">
                      <a:pos x="424" y="120"/>
                    </a:cxn>
                    <a:cxn ang="0">
                      <a:pos x="816" y="40"/>
                    </a:cxn>
                    <a:cxn ang="0">
                      <a:pos x="880" y="96"/>
                    </a:cxn>
                    <a:cxn ang="0">
                      <a:pos x="952" y="0"/>
                    </a:cxn>
                    <a:cxn ang="0">
                      <a:pos x="1448" y="48"/>
                    </a:cxn>
                  </a:cxnLst>
                  <a:rect l="0" t="0" r="r" b="b"/>
                  <a:pathLst>
                    <a:path w="1448" h="216">
                      <a:moveTo>
                        <a:pt x="0" y="216"/>
                      </a:moveTo>
                      <a:lnTo>
                        <a:pt x="424" y="120"/>
                      </a:lnTo>
                      <a:lnTo>
                        <a:pt x="816" y="40"/>
                      </a:lnTo>
                      <a:lnTo>
                        <a:pt x="880" y="96"/>
                      </a:lnTo>
                      <a:lnTo>
                        <a:pt x="952" y="0"/>
                      </a:lnTo>
                      <a:lnTo>
                        <a:pt x="1448" y="48"/>
                      </a:lnTo>
                    </a:path>
                  </a:pathLst>
                </a:custGeom>
                <a:gradFill rotWithShape="1">
                  <a:gsLst>
                    <a:gs pos="0">
                      <a:srgbClr val="FF9999"/>
                    </a:gs>
                    <a:gs pos="100000">
                      <a:srgbClr val="FF0000"/>
                    </a:gs>
                  </a:gsLst>
                  <a:path path="rect">
                    <a:fillToRect l="50000" t="50000" r="50000" b="50000"/>
                  </a:path>
                </a:gradFill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42533" name="Freeform 197"/>
              <p:cNvSpPr>
                <a:spLocks/>
              </p:cNvSpPr>
              <p:nvPr/>
            </p:nvSpPr>
            <p:spPr bwMode="auto">
              <a:xfrm>
                <a:off x="665" y="1799"/>
                <a:ext cx="341" cy="534"/>
              </a:xfrm>
              <a:custGeom>
                <a:avLst/>
                <a:gdLst/>
                <a:ahLst/>
                <a:cxnLst>
                  <a:cxn ang="0">
                    <a:pos x="40" y="7"/>
                  </a:cxn>
                  <a:cxn ang="0">
                    <a:pos x="31" y="180"/>
                  </a:cxn>
                  <a:cxn ang="0">
                    <a:pos x="10" y="382"/>
                  </a:cxn>
                  <a:cxn ang="0">
                    <a:pos x="34" y="466"/>
                  </a:cxn>
                  <a:cxn ang="0">
                    <a:pos x="217" y="514"/>
                  </a:cxn>
                  <a:cxn ang="0">
                    <a:pos x="340" y="517"/>
                  </a:cxn>
                  <a:cxn ang="0">
                    <a:pos x="223" y="409"/>
                  </a:cxn>
                  <a:cxn ang="0">
                    <a:pos x="178" y="307"/>
                  </a:cxn>
                  <a:cxn ang="0">
                    <a:pos x="124" y="214"/>
                  </a:cxn>
                  <a:cxn ang="0">
                    <a:pos x="88" y="136"/>
                  </a:cxn>
                  <a:cxn ang="0">
                    <a:pos x="49" y="43"/>
                  </a:cxn>
                  <a:cxn ang="0">
                    <a:pos x="106" y="295"/>
                  </a:cxn>
                  <a:cxn ang="0">
                    <a:pos x="142" y="379"/>
                  </a:cxn>
                  <a:cxn ang="0">
                    <a:pos x="151" y="496"/>
                  </a:cxn>
                  <a:cxn ang="0">
                    <a:pos x="61" y="475"/>
                  </a:cxn>
                  <a:cxn ang="0">
                    <a:pos x="49" y="451"/>
                  </a:cxn>
                  <a:cxn ang="0">
                    <a:pos x="58" y="406"/>
                  </a:cxn>
                  <a:cxn ang="0">
                    <a:pos x="37" y="304"/>
                  </a:cxn>
                  <a:cxn ang="0">
                    <a:pos x="73" y="244"/>
                  </a:cxn>
                  <a:cxn ang="0">
                    <a:pos x="61" y="136"/>
                  </a:cxn>
                  <a:cxn ang="0">
                    <a:pos x="40" y="7"/>
                  </a:cxn>
                </a:cxnLst>
                <a:rect l="0" t="0" r="r" b="b"/>
                <a:pathLst>
                  <a:path w="341" h="534">
                    <a:moveTo>
                      <a:pt x="40" y="7"/>
                    </a:moveTo>
                    <a:cubicBezTo>
                      <a:pt x="35" y="14"/>
                      <a:pt x="36" y="118"/>
                      <a:pt x="31" y="180"/>
                    </a:cubicBezTo>
                    <a:cubicBezTo>
                      <a:pt x="26" y="242"/>
                      <a:pt x="9" y="334"/>
                      <a:pt x="10" y="382"/>
                    </a:cubicBezTo>
                    <a:cubicBezTo>
                      <a:pt x="11" y="430"/>
                      <a:pt x="0" y="444"/>
                      <a:pt x="34" y="466"/>
                    </a:cubicBezTo>
                    <a:cubicBezTo>
                      <a:pt x="68" y="488"/>
                      <a:pt x="166" y="505"/>
                      <a:pt x="217" y="514"/>
                    </a:cubicBezTo>
                    <a:cubicBezTo>
                      <a:pt x="268" y="523"/>
                      <a:pt x="339" y="534"/>
                      <a:pt x="340" y="517"/>
                    </a:cubicBezTo>
                    <a:cubicBezTo>
                      <a:pt x="341" y="500"/>
                      <a:pt x="250" y="444"/>
                      <a:pt x="223" y="409"/>
                    </a:cubicBezTo>
                    <a:cubicBezTo>
                      <a:pt x="196" y="374"/>
                      <a:pt x="194" y="339"/>
                      <a:pt x="178" y="307"/>
                    </a:cubicBezTo>
                    <a:cubicBezTo>
                      <a:pt x="162" y="275"/>
                      <a:pt x="139" y="243"/>
                      <a:pt x="124" y="214"/>
                    </a:cubicBezTo>
                    <a:cubicBezTo>
                      <a:pt x="109" y="185"/>
                      <a:pt x="100" y="164"/>
                      <a:pt x="88" y="136"/>
                    </a:cubicBezTo>
                    <a:cubicBezTo>
                      <a:pt x="76" y="108"/>
                      <a:pt x="46" y="17"/>
                      <a:pt x="49" y="43"/>
                    </a:cubicBezTo>
                    <a:cubicBezTo>
                      <a:pt x="52" y="69"/>
                      <a:pt x="91" y="239"/>
                      <a:pt x="106" y="295"/>
                    </a:cubicBezTo>
                    <a:cubicBezTo>
                      <a:pt x="121" y="351"/>
                      <a:pt x="135" y="346"/>
                      <a:pt x="142" y="379"/>
                    </a:cubicBezTo>
                    <a:cubicBezTo>
                      <a:pt x="149" y="412"/>
                      <a:pt x="164" y="480"/>
                      <a:pt x="151" y="496"/>
                    </a:cubicBezTo>
                    <a:cubicBezTo>
                      <a:pt x="138" y="512"/>
                      <a:pt x="78" y="482"/>
                      <a:pt x="61" y="475"/>
                    </a:cubicBezTo>
                    <a:cubicBezTo>
                      <a:pt x="44" y="468"/>
                      <a:pt x="49" y="462"/>
                      <a:pt x="49" y="451"/>
                    </a:cubicBezTo>
                    <a:cubicBezTo>
                      <a:pt x="49" y="440"/>
                      <a:pt x="60" y="430"/>
                      <a:pt x="58" y="406"/>
                    </a:cubicBezTo>
                    <a:cubicBezTo>
                      <a:pt x="56" y="382"/>
                      <a:pt x="35" y="331"/>
                      <a:pt x="37" y="304"/>
                    </a:cubicBezTo>
                    <a:cubicBezTo>
                      <a:pt x="39" y="277"/>
                      <a:pt x="69" y="272"/>
                      <a:pt x="73" y="244"/>
                    </a:cubicBezTo>
                    <a:cubicBezTo>
                      <a:pt x="77" y="216"/>
                      <a:pt x="66" y="175"/>
                      <a:pt x="61" y="136"/>
                    </a:cubicBezTo>
                    <a:cubicBezTo>
                      <a:pt x="56" y="97"/>
                      <a:pt x="45" y="0"/>
                      <a:pt x="40" y="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FF66"/>
                  </a:gs>
                  <a:gs pos="50000">
                    <a:srgbClr val="FFFF00"/>
                  </a:gs>
                  <a:gs pos="100000">
                    <a:srgbClr val="FFFF66"/>
                  </a:gs>
                </a:gsLst>
                <a:lin ang="189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4" name="Freeform 198"/>
              <p:cNvSpPr>
                <a:spLocks/>
              </p:cNvSpPr>
              <p:nvPr/>
            </p:nvSpPr>
            <p:spPr bwMode="auto">
              <a:xfrm>
                <a:off x="962" y="1824"/>
                <a:ext cx="33" cy="108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5" name="Freeform 199"/>
              <p:cNvSpPr>
                <a:spLocks/>
              </p:cNvSpPr>
              <p:nvPr/>
            </p:nvSpPr>
            <p:spPr bwMode="auto">
              <a:xfrm rot="1073818">
                <a:off x="1040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6" name="Freeform 200"/>
              <p:cNvSpPr>
                <a:spLocks/>
              </p:cNvSpPr>
              <p:nvPr/>
            </p:nvSpPr>
            <p:spPr bwMode="auto">
              <a:xfrm rot="-365830">
                <a:off x="1124" y="181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7" name="Freeform 201"/>
              <p:cNvSpPr>
                <a:spLocks/>
              </p:cNvSpPr>
              <p:nvPr/>
            </p:nvSpPr>
            <p:spPr bwMode="auto">
              <a:xfrm rot="-365830">
                <a:off x="1100" y="196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8" name="Freeform 202"/>
              <p:cNvSpPr>
                <a:spLocks/>
              </p:cNvSpPr>
              <p:nvPr/>
            </p:nvSpPr>
            <p:spPr bwMode="auto">
              <a:xfrm flipH="1">
                <a:off x="1168" y="1956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39" name="Freeform 203"/>
              <p:cNvSpPr>
                <a:spLocks/>
              </p:cNvSpPr>
              <p:nvPr/>
            </p:nvSpPr>
            <p:spPr bwMode="auto">
              <a:xfrm rot="560819">
                <a:off x="1196" y="1815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0" name="Freeform 204"/>
              <p:cNvSpPr>
                <a:spLocks/>
              </p:cNvSpPr>
              <p:nvPr/>
            </p:nvSpPr>
            <p:spPr bwMode="auto">
              <a:xfrm>
                <a:off x="714" y="1587"/>
                <a:ext cx="1302" cy="234"/>
              </a:xfrm>
              <a:custGeom>
                <a:avLst/>
                <a:gdLst/>
                <a:ahLst/>
                <a:cxnLst>
                  <a:cxn ang="0">
                    <a:pos x="0" y="213"/>
                  </a:cxn>
                  <a:cxn ang="0">
                    <a:pos x="816" y="42"/>
                  </a:cxn>
                  <a:cxn ang="0">
                    <a:pos x="873" y="108"/>
                  </a:cxn>
                  <a:cxn ang="0">
                    <a:pos x="951" y="0"/>
                  </a:cxn>
                  <a:cxn ang="0">
                    <a:pos x="1237" y="27"/>
                  </a:cxn>
                  <a:cxn ang="0">
                    <a:pos x="1302" y="90"/>
                  </a:cxn>
                  <a:cxn ang="0">
                    <a:pos x="6" y="234"/>
                  </a:cxn>
                </a:cxnLst>
                <a:rect l="0" t="0" r="r" b="b"/>
                <a:pathLst>
                  <a:path w="1302" h="234">
                    <a:moveTo>
                      <a:pt x="0" y="213"/>
                    </a:moveTo>
                    <a:lnTo>
                      <a:pt x="816" y="42"/>
                    </a:lnTo>
                    <a:lnTo>
                      <a:pt x="873" y="108"/>
                    </a:lnTo>
                    <a:lnTo>
                      <a:pt x="951" y="0"/>
                    </a:lnTo>
                    <a:lnTo>
                      <a:pt x="1237" y="27"/>
                    </a:lnTo>
                    <a:lnTo>
                      <a:pt x="1302" y="90"/>
                    </a:lnTo>
                    <a:lnTo>
                      <a:pt x="6" y="234"/>
                    </a:lnTo>
                  </a:path>
                </a:pathLst>
              </a:custGeom>
              <a:gradFill rotWithShape="1">
                <a:gsLst>
                  <a:gs pos="0">
                    <a:srgbClr val="FF0000"/>
                  </a:gs>
                  <a:gs pos="50000">
                    <a:srgbClr val="FF0000"/>
                  </a:gs>
                  <a:gs pos="100000">
                    <a:srgbClr val="FF0000"/>
                  </a:gs>
                </a:gsLst>
                <a:lin ang="5400000" scaled="1"/>
              </a:gradFill>
              <a:ln w="9525" cap="flat" cmpd="sng">
                <a:noFill/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1" name="Freeform 205"/>
              <p:cNvSpPr>
                <a:spLocks/>
              </p:cNvSpPr>
              <p:nvPr/>
            </p:nvSpPr>
            <p:spPr bwMode="auto">
              <a:xfrm rot="-1149410">
                <a:off x="1817" y="175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2" name="Freeform 206"/>
              <p:cNvSpPr>
                <a:spLocks/>
              </p:cNvSpPr>
              <p:nvPr/>
            </p:nvSpPr>
            <p:spPr bwMode="auto">
              <a:xfrm rot="20450590" flipH="1">
                <a:off x="1846" y="164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3" name="Freeform 207"/>
              <p:cNvSpPr>
                <a:spLocks/>
              </p:cNvSpPr>
              <p:nvPr/>
            </p:nvSpPr>
            <p:spPr bwMode="auto">
              <a:xfrm rot="-1149410">
                <a:off x="1724" y="173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4" name="Freeform 208"/>
              <p:cNvSpPr>
                <a:spLocks/>
              </p:cNvSpPr>
              <p:nvPr/>
            </p:nvSpPr>
            <p:spPr bwMode="auto">
              <a:xfrm rot="-1149410">
                <a:off x="1835" y="1926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5" name="Freeform 209"/>
              <p:cNvSpPr>
                <a:spLocks/>
              </p:cNvSpPr>
              <p:nvPr/>
            </p:nvSpPr>
            <p:spPr bwMode="auto">
              <a:xfrm rot="-1149410">
                <a:off x="1760" y="195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6" name="Freeform 210"/>
              <p:cNvSpPr>
                <a:spLocks/>
              </p:cNvSpPr>
              <p:nvPr/>
            </p:nvSpPr>
            <p:spPr bwMode="auto">
              <a:xfrm rot="-1149410">
                <a:off x="1679" y="1989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7" name="Freeform 211"/>
              <p:cNvSpPr>
                <a:spLocks/>
              </p:cNvSpPr>
              <p:nvPr/>
            </p:nvSpPr>
            <p:spPr bwMode="auto">
              <a:xfrm rot="-1149410">
                <a:off x="1601" y="2028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8" name="Freeform 212"/>
              <p:cNvSpPr>
                <a:spLocks/>
              </p:cNvSpPr>
              <p:nvPr/>
            </p:nvSpPr>
            <p:spPr bwMode="auto">
              <a:xfrm rot="-1149410">
                <a:off x="1532" y="204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49" name="Freeform 213"/>
              <p:cNvSpPr>
                <a:spLocks/>
              </p:cNvSpPr>
              <p:nvPr/>
            </p:nvSpPr>
            <p:spPr bwMode="auto">
              <a:xfrm flipH="1">
                <a:off x="1228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0" name="Freeform 214"/>
              <p:cNvSpPr>
                <a:spLocks/>
              </p:cNvSpPr>
              <p:nvPr/>
            </p:nvSpPr>
            <p:spPr bwMode="auto">
              <a:xfrm flipH="1">
                <a:off x="1306" y="2064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1" name="Freeform 215"/>
              <p:cNvSpPr>
                <a:spLocks/>
              </p:cNvSpPr>
              <p:nvPr/>
            </p:nvSpPr>
            <p:spPr bwMode="auto">
              <a:xfrm flipH="1">
                <a:off x="1411" y="2061"/>
                <a:ext cx="28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2" name="Freeform 216"/>
              <p:cNvSpPr>
                <a:spLocks/>
              </p:cNvSpPr>
              <p:nvPr/>
            </p:nvSpPr>
            <p:spPr bwMode="auto">
              <a:xfrm flipH="1">
                <a:off x="1549" y="2169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3" name="Freeform 217"/>
              <p:cNvSpPr>
                <a:spLocks/>
              </p:cNvSpPr>
              <p:nvPr/>
            </p:nvSpPr>
            <p:spPr bwMode="auto">
              <a:xfrm flipH="1">
                <a:off x="1246" y="1845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4" name="Freeform 218"/>
              <p:cNvSpPr>
                <a:spLocks/>
              </p:cNvSpPr>
              <p:nvPr/>
            </p:nvSpPr>
            <p:spPr bwMode="auto">
              <a:xfrm rot="891977">
                <a:off x="1310" y="1872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5" name="Freeform 219"/>
              <p:cNvSpPr>
                <a:spLocks/>
              </p:cNvSpPr>
              <p:nvPr/>
            </p:nvSpPr>
            <p:spPr bwMode="auto">
              <a:xfrm rot="-365830">
                <a:off x="1361" y="1884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6" name="Freeform 220"/>
              <p:cNvSpPr>
                <a:spLocks/>
              </p:cNvSpPr>
              <p:nvPr/>
            </p:nvSpPr>
            <p:spPr bwMode="auto">
              <a:xfrm rot="-365830">
                <a:off x="1610" y="186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7" name="Freeform 221"/>
              <p:cNvSpPr>
                <a:spLocks/>
              </p:cNvSpPr>
              <p:nvPr/>
            </p:nvSpPr>
            <p:spPr bwMode="auto">
              <a:xfrm rot="-1149410">
                <a:off x="1676" y="186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8" name="Freeform 222"/>
              <p:cNvSpPr>
                <a:spLocks/>
              </p:cNvSpPr>
              <p:nvPr/>
            </p:nvSpPr>
            <p:spPr bwMode="auto">
              <a:xfrm rot="-365830">
                <a:off x="1418" y="188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59" name="Freeform 223"/>
              <p:cNvSpPr>
                <a:spLocks/>
              </p:cNvSpPr>
              <p:nvPr/>
            </p:nvSpPr>
            <p:spPr bwMode="auto">
              <a:xfrm rot="891977">
                <a:off x="1466" y="189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0" name="Freeform 224"/>
              <p:cNvSpPr>
                <a:spLocks/>
              </p:cNvSpPr>
              <p:nvPr/>
            </p:nvSpPr>
            <p:spPr bwMode="auto">
              <a:xfrm rot="-365830">
                <a:off x="1514" y="1893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1" name="Freeform 225"/>
              <p:cNvSpPr>
                <a:spLocks/>
              </p:cNvSpPr>
              <p:nvPr/>
            </p:nvSpPr>
            <p:spPr bwMode="auto">
              <a:xfrm rot="-365830">
                <a:off x="1556" y="1881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2" name="Freeform 226"/>
              <p:cNvSpPr>
                <a:spLocks/>
              </p:cNvSpPr>
              <p:nvPr/>
            </p:nvSpPr>
            <p:spPr bwMode="auto">
              <a:xfrm rot="-1149410">
                <a:off x="1691" y="1797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3" name="Freeform 227"/>
              <p:cNvSpPr>
                <a:spLocks/>
              </p:cNvSpPr>
              <p:nvPr/>
            </p:nvSpPr>
            <p:spPr bwMode="auto">
              <a:xfrm rot="-1149410">
                <a:off x="1919" y="1800"/>
                <a:ext cx="27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2564" name="Freeform 228"/>
              <p:cNvSpPr>
                <a:spLocks/>
              </p:cNvSpPr>
              <p:nvPr/>
            </p:nvSpPr>
            <p:spPr bwMode="auto">
              <a:xfrm flipH="1">
                <a:off x="1468" y="2061"/>
                <a:ext cx="40" cy="99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1" y="48"/>
                  </a:cxn>
                  <a:cxn ang="0">
                    <a:pos x="10" y="102"/>
                  </a:cxn>
                  <a:cxn ang="0">
                    <a:pos x="31" y="81"/>
                  </a:cxn>
                  <a:cxn ang="0">
                    <a:pos x="16" y="6"/>
                  </a:cxn>
                </a:cxnLst>
                <a:rect l="0" t="0" r="r" b="b"/>
                <a:pathLst>
                  <a:path w="33" h="108">
                    <a:moveTo>
                      <a:pt x="16" y="6"/>
                    </a:moveTo>
                    <a:cubicBezTo>
                      <a:pt x="11" y="0"/>
                      <a:pt x="2" y="32"/>
                      <a:pt x="1" y="48"/>
                    </a:cubicBezTo>
                    <a:cubicBezTo>
                      <a:pt x="0" y="64"/>
                      <a:pt x="5" y="96"/>
                      <a:pt x="10" y="102"/>
                    </a:cubicBezTo>
                    <a:cubicBezTo>
                      <a:pt x="15" y="108"/>
                      <a:pt x="29" y="97"/>
                      <a:pt x="31" y="81"/>
                    </a:cubicBezTo>
                    <a:cubicBezTo>
                      <a:pt x="33" y="65"/>
                      <a:pt x="21" y="12"/>
                      <a:pt x="16" y="6"/>
                    </a:cubicBezTo>
                    <a:close/>
                  </a:path>
                </a:pathLst>
              </a:custGeom>
              <a:solidFill>
                <a:srgbClr val="800000"/>
              </a:solidFill>
              <a:ln w="63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42565" name="Text Box 229"/>
          <p:cNvSpPr txBox="1">
            <a:spLocks noChangeArrowheads="1"/>
          </p:cNvSpPr>
          <p:nvPr/>
        </p:nvSpPr>
        <p:spPr bwMode="auto">
          <a:xfrm>
            <a:off x="4127500" y="2014538"/>
            <a:ext cx="4017963" cy="1554162"/>
          </a:xfrm>
          <a:prstGeom prst="rect">
            <a:avLst/>
          </a:prstGeom>
          <a:noFill/>
          <a:ln w="9525" algn="ctr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бөлшектің алымы                          </a:t>
            </a:r>
          </a:p>
          <a:p>
            <a:r>
              <a:rPr lang="ru-RU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 сызығы                                    </a:t>
            </a:r>
          </a:p>
          <a:p>
            <a:r>
              <a:rPr lang="kk-KZ" sz="32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 бөлшектің бөлімі</a:t>
            </a:r>
            <a:endParaRPr lang="ru-RU" sz="32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42566" name="Line 230"/>
          <p:cNvSpPr>
            <a:spLocks noChangeShapeType="1"/>
          </p:cNvSpPr>
          <p:nvPr/>
        </p:nvSpPr>
        <p:spPr bwMode="auto">
          <a:xfrm>
            <a:off x="7451725" y="2852738"/>
            <a:ext cx="5048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7037E-7 L 0.4375 -0.079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2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00" y="-4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2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7037E-6 L -0.05694 -0.2444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-1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8" grpId="0"/>
      <p:bldP spid="1425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755650" y="2924175"/>
            <a:ext cx="46799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400" i="1">
                <a:solidFill>
                  <a:srgbClr val="000099"/>
                </a:solidFill>
                <a:latin typeface="Century Schoolbook" pitchFamily="18" charset="0"/>
              </a:rPr>
              <a:t>Жай бөлшек</a:t>
            </a:r>
            <a:endParaRPr lang="ru-RU" sz="4400" i="1">
              <a:solidFill>
                <a:srgbClr val="000099"/>
              </a:solidFill>
              <a:latin typeface="Century Schoolbook" pitchFamily="18" charset="0"/>
            </a:endParaRPr>
          </a:p>
        </p:txBody>
      </p:sp>
      <p:pic>
        <p:nvPicPr>
          <p:cNvPr id="101389" name="Object 13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463" y="2060575"/>
            <a:ext cx="1023937" cy="2644775"/>
          </a:xfrm>
          <a:prstGeom prst="rect">
            <a:avLst/>
          </a:prstGeom>
          <a:noFill/>
        </p:spPr>
      </p:pic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6588125" y="2492375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i="1">
                <a:solidFill>
                  <a:srgbClr val="CC0000"/>
                </a:solidFill>
                <a:latin typeface="Century Schoolbook" pitchFamily="18" charset="0"/>
              </a:rPr>
              <a:t>алымы</a:t>
            </a:r>
            <a:endParaRPr lang="ru-RU" sz="36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6659563" y="3789363"/>
            <a:ext cx="2232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i="1">
                <a:solidFill>
                  <a:srgbClr val="CC0000"/>
                </a:solidFill>
                <a:latin typeface="Century Schoolbook" pitchFamily="18" charset="0"/>
              </a:rPr>
              <a:t>бөлімі</a:t>
            </a:r>
            <a:endParaRPr lang="ru-RU" sz="36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1392" name="Line 16"/>
          <p:cNvSpPr>
            <a:spLocks noChangeShapeType="1"/>
          </p:cNvSpPr>
          <p:nvPr/>
        </p:nvSpPr>
        <p:spPr bwMode="auto">
          <a:xfrm flipH="1">
            <a:off x="5795963" y="2852738"/>
            <a:ext cx="719137" cy="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 flipH="1">
            <a:off x="5867400" y="4149725"/>
            <a:ext cx="719138" cy="0"/>
          </a:xfrm>
          <a:prstGeom prst="line">
            <a:avLst/>
          </a:prstGeom>
          <a:noFill/>
          <a:ln w="57150">
            <a:solidFill>
              <a:srgbClr val="0066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93" name="Picture 29" descr="sport06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335">
            <a:off x="7796213" y="3871913"/>
            <a:ext cx="1601787" cy="1309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7666" name="Object 2"/>
          <p:cNvGraphicFramePr>
            <a:graphicFrameLocks noChangeAspect="1"/>
          </p:cNvGraphicFramePr>
          <p:nvPr/>
        </p:nvGraphicFramePr>
        <p:xfrm>
          <a:off x="8358215" y="142877"/>
          <a:ext cx="303624" cy="7857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1" name="Формула" r:id="rId5" imgW="152334" imgH="393529" progId="Equation.3">
                  <p:embed/>
                </p:oleObj>
              </mc:Choice>
              <mc:Fallback>
                <p:oleObj name="Формула" r:id="rId5" imgW="152334" imgH="39352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8215" y="142877"/>
                        <a:ext cx="303624" cy="7857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7667" name="Text Box 3"/>
          <p:cNvSpPr txBox="1">
            <a:spLocks noChangeArrowheads="1"/>
          </p:cNvSpPr>
          <p:nvPr/>
        </p:nvSpPr>
        <p:spPr bwMode="auto">
          <a:xfrm>
            <a:off x="0" y="22860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3200" b="1" dirty="0"/>
              <a:t> </a:t>
            </a:r>
            <a:r>
              <a:rPr lang="ru-RU" sz="3200" dirty="0" err="1"/>
              <a:t>Велосипедші</a:t>
            </a:r>
            <a:r>
              <a:rPr lang="ru-RU" sz="3200" dirty="0"/>
              <a:t> </a:t>
            </a:r>
            <a:r>
              <a:rPr lang="ru-RU" sz="3200" dirty="0" err="1"/>
              <a:t>А-дан</a:t>
            </a:r>
            <a:r>
              <a:rPr lang="ru-RU" sz="3200" dirty="0"/>
              <a:t> </a:t>
            </a:r>
            <a:r>
              <a:rPr lang="ru-RU" sz="3200" dirty="0" err="1"/>
              <a:t>В-ға дейінгі</a:t>
            </a:r>
            <a:r>
              <a:rPr lang="ru-RU" sz="3200" dirty="0"/>
              <a:t> </a:t>
            </a:r>
            <a:r>
              <a:rPr lang="ru-RU" sz="3200" dirty="0" err="1"/>
              <a:t>жолдың     </a:t>
            </a:r>
            <a:r>
              <a:rPr lang="ru-RU" sz="3200" dirty="0" err="1" smtClean="0"/>
              <a:t>бөлігін</a:t>
            </a:r>
            <a:r>
              <a:rPr lang="ru-RU" sz="3200" dirty="0" err="1"/>
              <a:t> </a:t>
            </a:r>
            <a:r>
              <a:rPr lang="ru-RU" sz="3200" dirty="0" err="1" smtClean="0"/>
              <a:t>жүріп </a:t>
            </a:r>
            <a:r>
              <a:rPr lang="ru-RU" sz="3200" dirty="0" err="1"/>
              <a:t>өтті.</a:t>
            </a:r>
            <a:r>
              <a:rPr lang="ru-RU" sz="3200" dirty="0"/>
              <a:t> </a:t>
            </a:r>
            <a:r>
              <a:rPr lang="ru-RU" sz="3100" dirty="0" err="1"/>
              <a:t>Егер</a:t>
            </a:r>
            <a:r>
              <a:rPr lang="ru-RU" sz="3100" dirty="0"/>
              <a:t> </a:t>
            </a:r>
            <a:r>
              <a:rPr lang="ru-RU" sz="3100" dirty="0" err="1"/>
              <a:t>жүріп өткен жол</a:t>
            </a:r>
            <a:r>
              <a:rPr lang="ru-RU" sz="3100" dirty="0"/>
              <a:t> 42 км </a:t>
            </a:r>
            <a:r>
              <a:rPr lang="ru-RU" sz="3100" dirty="0" err="1" smtClean="0"/>
              <a:t>болса</a:t>
            </a:r>
            <a:r>
              <a:rPr lang="ru-RU" sz="3100" dirty="0" smtClean="0"/>
              <a:t>, </a:t>
            </a:r>
            <a:r>
              <a:rPr lang="ru-RU" sz="3100" dirty="0" err="1" smtClean="0"/>
              <a:t>барлық </a:t>
            </a:r>
            <a:r>
              <a:rPr lang="ru-RU" sz="3100" dirty="0" err="1"/>
              <a:t>жол</a:t>
            </a:r>
            <a:r>
              <a:rPr lang="ru-RU" sz="3100" dirty="0"/>
              <a:t> </a:t>
            </a:r>
            <a:r>
              <a:rPr lang="ru-RU" sz="3100" dirty="0" err="1"/>
              <a:t>неше</a:t>
            </a:r>
            <a:r>
              <a:rPr lang="ru-RU" sz="3100" dirty="0"/>
              <a:t> </a:t>
            </a:r>
            <a:r>
              <a:rPr lang="ru-RU" sz="3100" dirty="0" err="1"/>
              <a:t>км</a:t>
            </a:r>
            <a:r>
              <a:rPr lang="ru-RU" sz="3100" dirty="0"/>
              <a:t>?</a:t>
            </a:r>
            <a:r>
              <a:rPr lang="ru-RU" sz="3200" b="1" dirty="0"/>
              <a:t>    </a:t>
            </a:r>
          </a:p>
        </p:txBody>
      </p:sp>
      <p:sp>
        <p:nvSpPr>
          <p:cNvPr id="497668" name="Line 4"/>
          <p:cNvSpPr>
            <a:spLocks noChangeShapeType="1"/>
          </p:cNvSpPr>
          <p:nvPr/>
        </p:nvSpPr>
        <p:spPr bwMode="auto">
          <a:xfrm flipV="1">
            <a:off x="0" y="5168900"/>
            <a:ext cx="9144000" cy="3810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70" name="Text Box 6"/>
          <p:cNvSpPr txBox="1">
            <a:spLocks noChangeArrowheads="1"/>
          </p:cNvSpPr>
          <p:nvPr/>
        </p:nvSpPr>
        <p:spPr bwMode="auto">
          <a:xfrm>
            <a:off x="3857625" y="5943600"/>
            <a:ext cx="19034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5400" b="1">
                <a:effectLst>
                  <a:outerShdw blurRad="38100" dist="38100" dir="2700000" algn="tl">
                    <a:srgbClr val="C0C0C0"/>
                  </a:outerShdw>
                </a:effectLst>
              </a:rPr>
              <a:t>42 км</a:t>
            </a:r>
          </a:p>
        </p:txBody>
      </p:sp>
      <p:sp>
        <p:nvSpPr>
          <p:cNvPr id="497671" name="AutoShape 7"/>
          <p:cNvSpPr>
            <a:spLocks/>
          </p:cNvSpPr>
          <p:nvPr/>
        </p:nvSpPr>
        <p:spPr bwMode="auto">
          <a:xfrm rot="5400000">
            <a:off x="4337050" y="1638300"/>
            <a:ext cx="482600" cy="8521700"/>
          </a:xfrm>
          <a:prstGeom prst="rightBrace">
            <a:avLst>
              <a:gd name="adj1" fmla="val 147149"/>
              <a:gd name="adj2" fmla="val 50000"/>
            </a:avLst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97672" name="Freeform 8"/>
          <p:cNvSpPr>
            <a:spLocks/>
          </p:cNvSpPr>
          <p:nvPr/>
        </p:nvSpPr>
        <p:spPr bwMode="auto">
          <a:xfrm>
            <a:off x="304800" y="5168900"/>
            <a:ext cx="8445500" cy="38100"/>
          </a:xfrm>
          <a:custGeom>
            <a:avLst/>
            <a:gdLst>
              <a:gd name="T0" fmla="*/ 5320 w 5320"/>
              <a:gd name="T1" fmla="*/ 0 h 24"/>
              <a:gd name="T2" fmla="*/ 0 w 5320"/>
              <a:gd name="T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320" h="24">
                <a:moveTo>
                  <a:pt x="5320" y="0"/>
                </a:moveTo>
                <a:lnTo>
                  <a:pt x="0" y="24"/>
                </a:ln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diamond" w="med" len="med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73" name="Freeform 9"/>
          <p:cNvSpPr>
            <a:spLocks/>
          </p:cNvSpPr>
          <p:nvPr/>
        </p:nvSpPr>
        <p:spPr bwMode="auto">
          <a:xfrm>
            <a:off x="1803400" y="4640263"/>
            <a:ext cx="360363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0099FF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74" name="Freeform 10"/>
          <p:cNvSpPr>
            <a:spLocks/>
          </p:cNvSpPr>
          <p:nvPr/>
        </p:nvSpPr>
        <p:spPr bwMode="auto">
          <a:xfrm>
            <a:off x="8783638" y="45640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0099FF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97675" name="Object 11"/>
          <p:cNvGraphicFramePr>
            <a:graphicFrameLocks noChangeAspect="1"/>
          </p:cNvGraphicFramePr>
          <p:nvPr/>
        </p:nvGraphicFramePr>
        <p:xfrm>
          <a:off x="4889500" y="2689225"/>
          <a:ext cx="682625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2" name="Формула" r:id="rId7" imgW="152334" imgH="393529" progId="Equation.3">
                  <p:embed/>
                </p:oleObj>
              </mc:Choice>
              <mc:Fallback>
                <p:oleObj name="Формула" r:id="rId7" imgW="152334" imgH="39352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9500" y="2689225"/>
                        <a:ext cx="682625" cy="176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prstDash val="sysDot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01625" y="1785938"/>
            <a:ext cx="5745163" cy="984250"/>
            <a:chOff x="2670" y="1925"/>
            <a:chExt cx="3619" cy="620"/>
          </a:xfrm>
        </p:grpSpPr>
        <p:sp>
          <p:nvSpPr>
            <p:cNvPr id="497677" name="Text Box 13"/>
            <p:cNvSpPr txBox="1">
              <a:spLocks noChangeArrowheads="1"/>
            </p:cNvSpPr>
            <p:nvPr/>
          </p:nvSpPr>
          <p:spPr bwMode="auto">
            <a:xfrm>
              <a:off x="2670" y="2090"/>
              <a:ext cx="361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800" b="1" dirty="0"/>
                <a:t>1) 42:6=7(км)       </a:t>
              </a:r>
              <a:r>
                <a:rPr lang="ru-RU" sz="2800" b="1" dirty="0" err="1"/>
                <a:t>жолдың       бөлігі</a:t>
              </a:r>
              <a:endParaRPr lang="ru-RU" sz="2800" b="1" dirty="0"/>
            </a:p>
          </p:txBody>
        </p:sp>
        <p:graphicFrame>
          <p:nvGraphicFramePr>
            <p:cNvPr id="497678" name="Object 14"/>
            <p:cNvGraphicFramePr>
              <a:graphicFrameLocks noChangeAspect="1"/>
            </p:cNvGraphicFramePr>
            <p:nvPr/>
          </p:nvGraphicFramePr>
          <p:xfrm>
            <a:off x="5495" y="1925"/>
            <a:ext cx="220" cy="6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03" name="Формула" r:id="rId9" imgW="139639" imgH="393529" progId="Equation.3">
                    <p:embed/>
                  </p:oleObj>
                </mc:Choice>
                <mc:Fallback>
                  <p:oleObj name="Формула" r:id="rId9" imgW="139639" imgH="393529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" y="1925"/>
                          <a:ext cx="220" cy="6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prstDash val="sysDot"/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7679" name="Text Box 15"/>
          <p:cNvSpPr txBox="1">
            <a:spLocks noChangeArrowheads="1"/>
          </p:cNvSpPr>
          <p:nvPr/>
        </p:nvSpPr>
        <p:spPr bwMode="auto">
          <a:xfrm>
            <a:off x="323528" y="2657475"/>
            <a:ext cx="4945384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800" b="1" dirty="0"/>
              <a:t>2) 7*5=35(км)   </a:t>
            </a:r>
            <a:r>
              <a:rPr lang="ru-RU" sz="2800" b="1" dirty="0" err="1"/>
              <a:t>барлық</a:t>
            </a:r>
            <a:r>
              <a:rPr lang="ru-RU" sz="2800" b="1" dirty="0"/>
              <a:t> </a:t>
            </a:r>
            <a:r>
              <a:rPr lang="ru-RU" sz="2800" b="1" dirty="0" err="1"/>
              <a:t>жол</a:t>
            </a:r>
            <a:endParaRPr lang="ru-RU" sz="2800" b="1" dirty="0"/>
          </a:p>
        </p:txBody>
      </p:sp>
      <p:sp>
        <p:nvSpPr>
          <p:cNvPr id="497681" name="Freeform 17"/>
          <p:cNvSpPr>
            <a:spLocks/>
          </p:cNvSpPr>
          <p:nvPr/>
        </p:nvSpPr>
        <p:spPr bwMode="auto">
          <a:xfrm>
            <a:off x="7437438" y="46910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FF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82" name="Freeform 18"/>
          <p:cNvSpPr>
            <a:spLocks/>
          </p:cNvSpPr>
          <p:nvPr/>
        </p:nvSpPr>
        <p:spPr bwMode="auto">
          <a:xfrm>
            <a:off x="6091238" y="47164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FF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83" name="Freeform 19"/>
          <p:cNvSpPr>
            <a:spLocks/>
          </p:cNvSpPr>
          <p:nvPr/>
        </p:nvSpPr>
        <p:spPr bwMode="auto">
          <a:xfrm>
            <a:off x="4643438" y="46910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FF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84" name="Freeform 20"/>
          <p:cNvSpPr>
            <a:spLocks/>
          </p:cNvSpPr>
          <p:nvPr/>
        </p:nvSpPr>
        <p:spPr bwMode="auto">
          <a:xfrm>
            <a:off x="3208338" y="46910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FF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85" name="Freeform 21"/>
          <p:cNvSpPr>
            <a:spLocks/>
          </p:cNvSpPr>
          <p:nvPr/>
        </p:nvSpPr>
        <p:spPr bwMode="auto">
          <a:xfrm>
            <a:off x="338138" y="4691063"/>
            <a:ext cx="360362" cy="504825"/>
          </a:xfrm>
          <a:custGeom>
            <a:avLst/>
            <a:gdLst>
              <a:gd name="T0" fmla="*/ 0 w 454"/>
              <a:gd name="T1" fmla="*/ 318 h 544"/>
              <a:gd name="T2" fmla="*/ 454 w 454"/>
              <a:gd name="T3" fmla="*/ 318 h 544"/>
              <a:gd name="T4" fmla="*/ 0 w 454"/>
              <a:gd name="T5" fmla="*/ 0 h 544"/>
              <a:gd name="T6" fmla="*/ 0 w 454"/>
              <a:gd name="T7" fmla="*/ 544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544">
                <a:moveTo>
                  <a:pt x="0" y="318"/>
                </a:moveTo>
                <a:lnTo>
                  <a:pt x="454" y="318"/>
                </a:lnTo>
                <a:lnTo>
                  <a:pt x="0" y="0"/>
                </a:lnTo>
                <a:lnTo>
                  <a:pt x="0" y="544"/>
                </a:lnTo>
              </a:path>
            </a:pathLst>
          </a:custGeom>
          <a:solidFill>
            <a:srgbClr val="FFFF00"/>
          </a:solidFill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7694" name="Text Box 30"/>
          <p:cNvSpPr txBox="1">
            <a:spLocks noChangeArrowheads="1"/>
          </p:cNvSpPr>
          <p:nvPr/>
        </p:nvSpPr>
        <p:spPr bwMode="auto">
          <a:xfrm>
            <a:off x="8408988" y="5035550"/>
            <a:ext cx="7350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6000" b="1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</a:p>
        </p:txBody>
      </p:sp>
      <p:sp>
        <p:nvSpPr>
          <p:cNvPr id="497695" name="Text Box 31"/>
          <p:cNvSpPr txBox="1">
            <a:spLocks noChangeArrowheads="1"/>
          </p:cNvSpPr>
          <p:nvPr/>
        </p:nvSpPr>
        <p:spPr bwMode="auto">
          <a:xfrm>
            <a:off x="1550988" y="5048250"/>
            <a:ext cx="692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6000" b="1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</a:p>
        </p:txBody>
      </p:sp>
      <p:sp>
        <p:nvSpPr>
          <p:cNvPr id="497696" name="Oval 32"/>
          <p:cNvSpPr>
            <a:spLocks noChangeArrowheads="1"/>
          </p:cNvSpPr>
          <p:nvPr/>
        </p:nvSpPr>
        <p:spPr bwMode="auto">
          <a:xfrm>
            <a:off x="1714500" y="5105400"/>
            <a:ext cx="177800" cy="177800"/>
          </a:xfrm>
          <a:prstGeom prst="ellipse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97697" name="Oval 33"/>
          <p:cNvSpPr>
            <a:spLocks noChangeArrowheads="1"/>
          </p:cNvSpPr>
          <p:nvPr/>
        </p:nvSpPr>
        <p:spPr bwMode="auto">
          <a:xfrm>
            <a:off x="8699500" y="5054600"/>
            <a:ext cx="177800" cy="177800"/>
          </a:xfrm>
          <a:prstGeom prst="ellipse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742950" y="4738688"/>
            <a:ext cx="8137525" cy="519112"/>
            <a:chOff x="4300" y="3103"/>
            <a:chExt cx="5126" cy="327"/>
          </a:xfrm>
        </p:grpSpPr>
        <p:sp>
          <p:nvSpPr>
            <p:cNvPr id="497690" name="Rectangle 26"/>
            <p:cNvSpPr>
              <a:spLocks noChangeArrowheads="1"/>
            </p:cNvSpPr>
            <p:nvPr/>
          </p:nvSpPr>
          <p:spPr bwMode="auto">
            <a:xfrm>
              <a:off x="4300" y="3103"/>
              <a:ext cx="56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800" b="1" dirty="0"/>
                <a:t>7 км</a:t>
              </a:r>
            </a:p>
          </p:txBody>
        </p:sp>
        <p:sp>
          <p:nvSpPr>
            <p:cNvPr id="497691" name="Rectangle 27"/>
            <p:cNvSpPr>
              <a:spLocks noChangeArrowheads="1"/>
            </p:cNvSpPr>
            <p:nvPr/>
          </p:nvSpPr>
          <p:spPr bwMode="auto">
            <a:xfrm>
              <a:off x="4876" y="3103"/>
              <a:ext cx="455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800" b="1"/>
                <a:t>      7 км        7 км        7 км        7 км       7 км 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-0.9184 0.0120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97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20" y="60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0"/>
                                        <p:tgtEl>
                                          <p:spTgt spid="49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97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7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7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76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49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72" grpId="0" animBg="1"/>
      <p:bldP spid="497679" grpId="0"/>
      <p:bldP spid="497681" grpId="0" animBg="1"/>
      <p:bldP spid="497682" grpId="0" animBg="1"/>
      <p:bldP spid="497683" grpId="0" animBg="1"/>
      <p:bldP spid="497684" grpId="0" animBg="1"/>
      <p:bldP spid="49768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79203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79204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79207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08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09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0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1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2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3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4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79215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79218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22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rgbClr val="0000FF"/>
                </a:solidFill>
                <a:latin typeface="Century Schoolbook" pitchFamily="18" charset="0"/>
              </a:rPr>
              <a:t> Оқулықпен жұмыс</a:t>
            </a:r>
            <a:endParaRPr lang="ru-RU" sz="40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pic>
        <p:nvPicPr>
          <p:cNvPr id="26" name="Picture 56" descr="MCj04166460000[1]"/>
          <p:cNvPicPr>
            <a:picLocks noChangeAspect="1" noChangeArrowheads="1"/>
          </p:cNvPicPr>
          <p:nvPr/>
        </p:nvPicPr>
        <p:blipFill>
          <a:blip r:embed="rId4" cstate="screen">
            <a:lum bright="-12000"/>
          </a:blip>
          <a:srcRect/>
          <a:stretch>
            <a:fillRect/>
          </a:stretch>
        </p:blipFill>
        <p:spPr bwMode="auto">
          <a:xfrm>
            <a:off x="6500813" y="4357688"/>
            <a:ext cx="210026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35" name="Text Box 35"/>
          <p:cNvSpPr txBox="1">
            <a:spLocks noChangeArrowheads="1"/>
          </p:cNvSpPr>
          <p:nvPr/>
        </p:nvSpPr>
        <p:spPr bwMode="auto">
          <a:xfrm>
            <a:off x="428596" y="2428868"/>
            <a:ext cx="7643866" cy="3000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5400" i="1" dirty="0" smtClean="0">
                <a:latin typeface="Century Schoolbook" pitchFamily="18" charset="0"/>
              </a:rPr>
              <a:t>№358,359 Ауызша</a:t>
            </a:r>
          </a:p>
          <a:p>
            <a:pPr algn="ctr">
              <a:spcBef>
                <a:spcPct val="50000"/>
              </a:spcBef>
            </a:pPr>
            <a:r>
              <a:rPr lang="kk-KZ" sz="5400" i="1" dirty="0" smtClean="0">
                <a:latin typeface="Century Schoolbook" pitchFamily="18" charset="0"/>
              </a:rPr>
              <a:t>№360,361, 362, 363,364 жазбаша  </a:t>
            </a:r>
            <a:endParaRPr lang="ru-RU" sz="5400" i="1" dirty="0">
              <a:latin typeface="Century Schoolbook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5" name="Picture 5" descr="0_8ad6_18898049_XL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97650" y="-387350"/>
            <a:ext cx="2798763" cy="2808288"/>
          </a:xfrm>
          <a:prstGeom prst="rect">
            <a:avLst/>
          </a:prstGeom>
          <a:noFill/>
        </p:spPr>
      </p:pic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1836738" y="163513"/>
            <a:ext cx="5256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 i="1">
                <a:solidFill>
                  <a:srgbClr val="CC0000"/>
                </a:solidFill>
                <a:latin typeface="Century Schoolbook" pitchFamily="18" charset="0"/>
              </a:rPr>
              <a:t>Деңгейлік тапсырмалар</a:t>
            </a:r>
            <a:endParaRPr lang="ru-RU" sz="28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1979613" y="1196975"/>
            <a:ext cx="5329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/>
              <a:t>Жай бөлшек түрінде жаз:</a:t>
            </a:r>
            <a:endParaRPr lang="ru-RU" sz="2800"/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611188" y="2205038"/>
            <a:ext cx="5327650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 dirty="0"/>
              <a:t>а) Жетіден екі</a:t>
            </a:r>
          </a:p>
          <a:p>
            <a:pPr>
              <a:spcBef>
                <a:spcPct val="50000"/>
              </a:spcBef>
            </a:pPr>
            <a:endParaRPr lang="kk-KZ" sz="3200" dirty="0"/>
          </a:p>
          <a:p>
            <a:pPr>
              <a:spcBef>
                <a:spcPct val="50000"/>
              </a:spcBef>
            </a:pPr>
            <a:r>
              <a:rPr lang="kk-KZ" sz="3200" dirty="0" smtClean="0"/>
              <a:t>б</a:t>
            </a:r>
            <a:r>
              <a:rPr lang="kk-KZ" sz="3200" dirty="0"/>
              <a:t>) Төрттен бір</a:t>
            </a:r>
          </a:p>
          <a:p>
            <a:pPr>
              <a:spcBef>
                <a:spcPct val="50000"/>
              </a:spcBef>
            </a:pPr>
            <a:endParaRPr lang="kk-KZ" sz="3200" dirty="0"/>
          </a:p>
          <a:p>
            <a:pPr>
              <a:spcBef>
                <a:spcPct val="50000"/>
              </a:spcBef>
            </a:pPr>
            <a:r>
              <a:rPr lang="kk-KZ" sz="3200" dirty="0"/>
              <a:t>в) Жүзден жиырма тоғыз</a:t>
            </a:r>
            <a:endParaRPr lang="ru-RU" sz="3200" dirty="0"/>
          </a:p>
        </p:txBody>
      </p:sp>
      <p:graphicFrame>
        <p:nvGraphicFramePr>
          <p:cNvPr id="107543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830613"/>
              </p:ext>
            </p:extLst>
          </p:nvPr>
        </p:nvGraphicFramePr>
        <p:xfrm>
          <a:off x="4140200" y="1895475"/>
          <a:ext cx="719138" cy="1296988"/>
        </p:xfrm>
        <a:graphic>
          <a:graphicData uri="http://schemas.openxmlformats.org/drawingml/2006/table">
            <a:tbl>
              <a:tblPr/>
              <a:tblGrid>
                <a:gridCol w="71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44" name="Group 24"/>
          <p:cNvGraphicFramePr>
            <a:graphicFrameLocks noGrp="1"/>
          </p:cNvGraphicFramePr>
          <p:nvPr/>
        </p:nvGraphicFramePr>
        <p:xfrm>
          <a:off x="4932363" y="3355975"/>
          <a:ext cx="719137" cy="1296988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52" name="Group 32"/>
          <p:cNvGraphicFramePr>
            <a:graphicFrameLocks noGrp="1"/>
          </p:cNvGraphicFramePr>
          <p:nvPr/>
        </p:nvGraphicFramePr>
        <p:xfrm>
          <a:off x="6084888" y="4795838"/>
          <a:ext cx="719137" cy="1296988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7560" name="Line 40"/>
          <p:cNvSpPr>
            <a:spLocks noChangeShapeType="1"/>
          </p:cNvSpPr>
          <p:nvPr/>
        </p:nvSpPr>
        <p:spPr bwMode="auto">
          <a:xfrm>
            <a:off x="4140200" y="2565400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1" name="Line 41"/>
          <p:cNvSpPr>
            <a:spLocks noChangeShapeType="1"/>
          </p:cNvSpPr>
          <p:nvPr/>
        </p:nvSpPr>
        <p:spPr bwMode="auto">
          <a:xfrm>
            <a:off x="4932363" y="4005263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2" name="Line 42"/>
          <p:cNvSpPr>
            <a:spLocks noChangeShapeType="1"/>
          </p:cNvSpPr>
          <p:nvPr/>
        </p:nvSpPr>
        <p:spPr bwMode="auto">
          <a:xfrm>
            <a:off x="6084888" y="5445125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3" name="Text Box 43"/>
          <p:cNvSpPr txBox="1">
            <a:spLocks noChangeArrowheads="1"/>
          </p:cNvSpPr>
          <p:nvPr/>
        </p:nvSpPr>
        <p:spPr bwMode="auto">
          <a:xfrm>
            <a:off x="684213" y="1125538"/>
            <a:ext cx="792162" cy="711200"/>
          </a:xfrm>
          <a:prstGeom prst="rect">
            <a:avLst/>
          </a:prstGeom>
          <a:solidFill>
            <a:srgbClr val="FFFF66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А</a:t>
            </a:r>
            <a:endParaRPr lang="ru-RU" sz="40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5" name="Picture 5" descr="0_8ad6_18898049_XL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597650" y="-387350"/>
            <a:ext cx="2798763" cy="2808288"/>
          </a:xfrm>
          <a:prstGeom prst="rect">
            <a:avLst/>
          </a:prstGeom>
          <a:noFill/>
        </p:spPr>
      </p:pic>
      <p:sp>
        <p:nvSpPr>
          <p:cNvPr id="107532" name="Text Box 12"/>
          <p:cNvSpPr txBox="1">
            <a:spLocks noChangeArrowheads="1"/>
          </p:cNvSpPr>
          <p:nvPr/>
        </p:nvSpPr>
        <p:spPr bwMode="auto">
          <a:xfrm>
            <a:off x="1836738" y="163513"/>
            <a:ext cx="52562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 i="1">
                <a:solidFill>
                  <a:srgbClr val="CC0000"/>
                </a:solidFill>
                <a:latin typeface="Century Schoolbook" pitchFamily="18" charset="0"/>
              </a:rPr>
              <a:t>Деңгейлік тапсырмалар</a:t>
            </a:r>
            <a:endParaRPr lang="ru-RU" sz="2800" i="1">
              <a:solidFill>
                <a:srgbClr val="CC0000"/>
              </a:solidFill>
              <a:latin typeface="Century Schoolbook" pitchFamily="18" charset="0"/>
            </a:endParaRPr>
          </a:p>
        </p:txBody>
      </p:sp>
      <p:sp>
        <p:nvSpPr>
          <p:cNvPr id="107533" name="Text Box 13"/>
          <p:cNvSpPr txBox="1">
            <a:spLocks noChangeArrowheads="1"/>
          </p:cNvSpPr>
          <p:nvPr/>
        </p:nvSpPr>
        <p:spPr bwMode="auto">
          <a:xfrm>
            <a:off x="1979613" y="1196975"/>
            <a:ext cx="53292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2800"/>
              <a:t>Жай бөлшек түрінде жаз:</a:t>
            </a:r>
            <a:endParaRPr lang="ru-RU" sz="2800"/>
          </a:p>
        </p:txBody>
      </p:sp>
      <p:sp>
        <p:nvSpPr>
          <p:cNvPr id="107534" name="Text Box 14"/>
          <p:cNvSpPr txBox="1">
            <a:spLocks noChangeArrowheads="1"/>
          </p:cNvSpPr>
          <p:nvPr/>
        </p:nvSpPr>
        <p:spPr bwMode="auto">
          <a:xfrm>
            <a:off x="611188" y="2205038"/>
            <a:ext cx="5327650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200" dirty="0"/>
              <a:t>а) Жетіден екі</a:t>
            </a:r>
          </a:p>
          <a:p>
            <a:pPr>
              <a:spcBef>
                <a:spcPct val="50000"/>
              </a:spcBef>
            </a:pPr>
            <a:endParaRPr lang="kk-KZ" sz="3200" dirty="0"/>
          </a:p>
          <a:p>
            <a:pPr>
              <a:spcBef>
                <a:spcPct val="50000"/>
              </a:spcBef>
            </a:pPr>
            <a:r>
              <a:rPr lang="kk-KZ" sz="3200" dirty="0" smtClean="0"/>
              <a:t>б</a:t>
            </a:r>
            <a:r>
              <a:rPr lang="kk-KZ" sz="3200" dirty="0"/>
              <a:t>) Төрттен бір</a:t>
            </a:r>
          </a:p>
          <a:p>
            <a:pPr>
              <a:spcBef>
                <a:spcPct val="50000"/>
              </a:spcBef>
            </a:pPr>
            <a:endParaRPr lang="kk-KZ" sz="3200" dirty="0"/>
          </a:p>
          <a:p>
            <a:pPr>
              <a:spcBef>
                <a:spcPct val="50000"/>
              </a:spcBef>
            </a:pPr>
            <a:r>
              <a:rPr lang="kk-KZ" sz="3200" dirty="0"/>
              <a:t>в) Жүзден жиырма тоғыз</a:t>
            </a:r>
            <a:endParaRPr lang="ru-RU" sz="3200" dirty="0"/>
          </a:p>
        </p:txBody>
      </p:sp>
      <p:graphicFrame>
        <p:nvGraphicFramePr>
          <p:cNvPr id="107543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18539"/>
              </p:ext>
            </p:extLst>
          </p:nvPr>
        </p:nvGraphicFramePr>
        <p:xfrm>
          <a:off x="4140200" y="1895475"/>
          <a:ext cx="719138" cy="1296988"/>
        </p:xfrm>
        <a:graphic>
          <a:graphicData uri="http://schemas.openxmlformats.org/drawingml/2006/table">
            <a:tbl>
              <a:tblPr/>
              <a:tblGrid>
                <a:gridCol w="71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44" name="Group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294730"/>
              </p:ext>
            </p:extLst>
          </p:nvPr>
        </p:nvGraphicFramePr>
        <p:xfrm>
          <a:off x="4932363" y="3355975"/>
          <a:ext cx="719137" cy="1296988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7552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755310"/>
              </p:ext>
            </p:extLst>
          </p:nvPr>
        </p:nvGraphicFramePr>
        <p:xfrm>
          <a:off x="6084888" y="4795838"/>
          <a:ext cx="1008062" cy="1296988"/>
        </p:xfrm>
        <a:graphic>
          <a:graphicData uri="http://schemas.openxmlformats.org/drawingml/2006/table">
            <a:tbl>
              <a:tblPr/>
              <a:tblGrid>
                <a:gridCol w="10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7560" name="Line 40"/>
          <p:cNvSpPr>
            <a:spLocks noChangeShapeType="1"/>
          </p:cNvSpPr>
          <p:nvPr/>
        </p:nvSpPr>
        <p:spPr bwMode="auto">
          <a:xfrm>
            <a:off x="4140200" y="2565400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1" name="Line 41"/>
          <p:cNvSpPr>
            <a:spLocks noChangeShapeType="1"/>
          </p:cNvSpPr>
          <p:nvPr/>
        </p:nvSpPr>
        <p:spPr bwMode="auto">
          <a:xfrm>
            <a:off x="4932363" y="4005263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2" name="Line 42"/>
          <p:cNvSpPr>
            <a:spLocks noChangeShapeType="1"/>
          </p:cNvSpPr>
          <p:nvPr/>
        </p:nvSpPr>
        <p:spPr bwMode="auto">
          <a:xfrm>
            <a:off x="6084888" y="5445125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7563" name="Text Box 43"/>
          <p:cNvSpPr txBox="1">
            <a:spLocks noChangeArrowheads="1"/>
          </p:cNvSpPr>
          <p:nvPr/>
        </p:nvSpPr>
        <p:spPr bwMode="auto">
          <a:xfrm>
            <a:off x="684213" y="1125538"/>
            <a:ext cx="792162" cy="711200"/>
          </a:xfrm>
          <a:prstGeom prst="rect">
            <a:avLst/>
          </a:prstGeom>
          <a:solidFill>
            <a:srgbClr val="FFFF66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А</a:t>
            </a:r>
            <a:endParaRPr lang="ru-RU" sz="4000"/>
          </a:p>
        </p:txBody>
      </p:sp>
    </p:spTree>
    <p:extLst>
      <p:ext uri="{BB962C8B-B14F-4D97-AF65-F5344CB8AC3E}">
        <p14:creationId xmlns:p14="http://schemas.microsoft.com/office/powerpoint/2010/main" val="2605132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162820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162821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162824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2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16283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162835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2839" name="Rectangle 94"/>
          <p:cNvSpPr>
            <a:spLocks noGrp="1" noChangeArrowheads="1"/>
          </p:cNvSpPr>
          <p:nvPr>
            <p:ph type="ctrTitle" idx="4294967295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Кестедегі бос орынды толтыр:</a:t>
            </a:r>
            <a:endParaRPr lang="ru-RU" sz="28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2841" name="Text Box 25"/>
          <p:cNvSpPr txBox="1">
            <a:spLocks noChangeArrowheads="1"/>
          </p:cNvSpPr>
          <p:nvPr/>
        </p:nvSpPr>
        <p:spPr bwMode="auto">
          <a:xfrm>
            <a:off x="755650" y="1916113"/>
            <a:ext cx="792163" cy="711200"/>
          </a:xfrm>
          <a:prstGeom prst="rect">
            <a:avLst/>
          </a:prstGeom>
          <a:solidFill>
            <a:srgbClr val="00FFFF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 dirty="0"/>
              <a:t>В</a:t>
            </a:r>
            <a:endParaRPr lang="ru-RU" sz="4000" dirty="0"/>
          </a:p>
        </p:txBody>
      </p:sp>
      <p:graphicFrame>
        <p:nvGraphicFramePr>
          <p:cNvPr id="162882" name="Group 66"/>
          <p:cNvGraphicFramePr>
            <a:graphicFrameLocks noGrp="1"/>
          </p:cNvGraphicFramePr>
          <p:nvPr/>
        </p:nvGraphicFramePr>
        <p:xfrm>
          <a:off x="2195513" y="1196975"/>
          <a:ext cx="5545137" cy="5371466"/>
        </p:xfrm>
        <a:graphic>
          <a:graphicData uri="http://schemas.openxmlformats.org/drawingml/2006/table">
            <a:tbl>
              <a:tblPr/>
              <a:tblGrid>
                <a:gridCol w="277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Бөлінді</a:t>
                      </a:r>
                      <a:endParaRPr kumimoji="0" lang="ru-RU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4:13</a:t>
                      </a: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6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Жай бөлшек түрінде жаз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Бөлінгіш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Бөлгіш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Бөлшектің алымы</a:t>
                      </a:r>
                      <a:endParaRPr kumimoji="0" lang="ru-RU" sz="2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15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Бөлшектің бөлімі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62869" name="Group 53"/>
          <p:cNvGraphicFramePr>
            <a:graphicFrameLocks noGrp="1"/>
          </p:cNvGraphicFramePr>
          <p:nvPr/>
        </p:nvGraphicFramePr>
        <p:xfrm>
          <a:off x="6011863" y="1857375"/>
          <a:ext cx="719137" cy="1343026"/>
        </p:xfrm>
        <a:graphic>
          <a:graphicData uri="http://schemas.openxmlformats.org/drawingml/2006/table">
            <a:tbl>
              <a:tblPr/>
              <a:tblGrid>
                <a:gridCol w="719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71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2877" name="Line 61"/>
          <p:cNvSpPr>
            <a:spLocks noChangeShapeType="1"/>
          </p:cNvSpPr>
          <p:nvPr/>
        </p:nvSpPr>
        <p:spPr bwMode="auto">
          <a:xfrm>
            <a:off x="6011863" y="2527300"/>
            <a:ext cx="719137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00113" y="188913"/>
            <a:ext cx="7345362" cy="863600"/>
            <a:chOff x="612" y="562"/>
            <a:chExt cx="3175" cy="373"/>
          </a:xfrm>
        </p:grpSpPr>
        <p:sp>
          <p:nvSpPr>
            <p:cNvPr id="7192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31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 sz="1800" b="0"/>
            </a:p>
          </p:txBody>
        </p:sp>
        <p:grpSp>
          <p:nvGrpSpPr>
            <p:cNvPr id="7193" name="Group 6"/>
            <p:cNvGrpSpPr>
              <a:grpSpLocks/>
            </p:cNvGrpSpPr>
            <p:nvPr/>
          </p:nvGrpSpPr>
          <p:grpSpPr bwMode="auto">
            <a:xfrm>
              <a:off x="612" y="562"/>
              <a:ext cx="3169" cy="317"/>
              <a:chOff x="612" y="562"/>
              <a:chExt cx="3169" cy="317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578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60" y="562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 sz="1800" b="0"/>
              </a:p>
            </p:txBody>
          </p:sp>
        </p:grpSp>
      </p:grpSp>
      <p:sp>
        <p:nvSpPr>
          <p:cNvPr id="7172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3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4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5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6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7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8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79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80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 sz="1800" b="0"/>
          </a:p>
        </p:txBody>
      </p:sp>
      <p:sp>
        <p:nvSpPr>
          <p:cNvPr id="71698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7190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 sz="1800" b="0"/>
            </a:p>
          </p:txBody>
        </p:sp>
        <p:sp>
          <p:nvSpPr>
            <p:cNvPr id="71701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 b="0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5" y="620713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굴림" pitchFamily="50" charset="-127"/>
            </a:endParaRPr>
          </a:p>
        </p:txBody>
      </p:sp>
      <p:pic>
        <p:nvPicPr>
          <p:cNvPr id="71703" name="Picture 23" descr="영화아이콘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5" name="Rectangle 94"/>
          <p:cNvSpPr>
            <a:spLocks noGrp="1" noChangeArrowheads="1"/>
          </p:cNvSpPr>
          <p:nvPr>
            <p:ph type="ctrTitle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smtClean="0">
                <a:solidFill>
                  <a:srgbClr val="0000FF"/>
                </a:solidFill>
                <a:latin typeface="Century Schoolbook" pitchFamily="18" charset="0"/>
              </a:rPr>
              <a:t> Ой толғаныс</a:t>
            </a:r>
            <a:endParaRPr lang="ru-RU" sz="4000" b="1" i="1" smtClean="0">
              <a:solidFill>
                <a:srgbClr val="0000FF"/>
              </a:solidFill>
              <a:latin typeface="Century Schoolbook" pitchFamily="18" charset="0"/>
            </a:endParaRPr>
          </a:p>
        </p:txBody>
      </p:sp>
      <p:pic>
        <p:nvPicPr>
          <p:cNvPr id="26" name="Picture 56" descr="MCj04166460000[1]"/>
          <p:cNvPicPr>
            <a:picLocks noChangeAspect="1" noChangeArrowheads="1"/>
          </p:cNvPicPr>
          <p:nvPr/>
        </p:nvPicPr>
        <p:blipFill>
          <a:blip r:embed="rId4" cstate="screen">
            <a:lum bright="-12000"/>
          </a:blip>
          <a:srcRect/>
          <a:stretch>
            <a:fillRect/>
          </a:stretch>
        </p:blipFill>
        <p:spPr bwMode="auto">
          <a:xfrm>
            <a:off x="6500813" y="4357688"/>
            <a:ext cx="2100262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8" name="Text Box 30"/>
          <p:cNvSpPr txBox="1">
            <a:spLocks noChangeArrowheads="1"/>
          </p:cNvSpPr>
          <p:nvPr/>
        </p:nvSpPr>
        <p:spPr bwMode="auto">
          <a:xfrm>
            <a:off x="1331913" y="1628775"/>
            <a:ext cx="72009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200" i="1" dirty="0">
                <a:latin typeface="Times New Roman" pitchFamily="18" charset="0"/>
                <a:cs typeface="Times New Roman" pitchFamily="18" charset="0"/>
              </a:rPr>
              <a:t>Бір жылда 365 күн бар, ал қазан айында 31 күн бар десек, қазан айы жылдың қандай бөлігін құрайтынын жай бөлшек түрінде жаз.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99" name="Group 31"/>
          <p:cNvGraphicFramePr>
            <a:graphicFrameLocks noGrp="1"/>
          </p:cNvGraphicFramePr>
          <p:nvPr/>
        </p:nvGraphicFramePr>
        <p:xfrm>
          <a:off x="4429125" y="4652963"/>
          <a:ext cx="719138" cy="1296988"/>
        </p:xfrm>
        <a:graphic>
          <a:graphicData uri="http://schemas.openxmlformats.org/drawingml/2006/table">
            <a:tbl>
              <a:tblPr/>
              <a:tblGrid>
                <a:gridCol w="719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9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207" name="Line 39"/>
          <p:cNvSpPr>
            <a:spLocks noChangeShapeType="1"/>
          </p:cNvSpPr>
          <p:nvPr/>
        </p:nvSpPr>
        <p:spPr bwMode="auto">
          <a:xfrm>
            <a:off x="4429125" y="5300663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208" name="Text Box 40"/>
          <p:cNvSpPr txBox="1">
            <a:spLocks noChangeArrowheads="1"/>
          </p:cNvSpPr>
          <p:nvPr/>
        </p:nvSpPr>
        <p:spPr bwMode="auto">
          <a:xfrm>
            <a:off x="539750" y="1773238"/>
            <a:ext cx="792163" cy="711200"/>
          </a:xfrm>
          <a:prstGeom prst="rect">
            <a:avLst/>
          </a:prstGeom>
          <a:solidFill>
            <a:srgbClr val="FF0000"/>
          </a:solidFill>
          <a:ln w="9525">
            <a:solidFill>
              <a:srgbClr val="CCFF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/>
              <a:t>С</a:t>
            </a:r>
            <a:endParaRPr lang="ru-RU" sz="4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6194" name="Group 66"/>
          <p:cNvGraphicFramePr>
            <a:graphicFrameLocks noGrp="1"/>
          </p:cNvGraphicFramePr>
          <p:nvPr/>
        </p:nvGraphicFramePr>
        <p:xfrm>
          <a:off x="1042988" y="1341438"/>
          <a:ext cx="6697662" cy="3660458"/>
        </p:xfrm>
        <a:graphic>
          <a:graphicData uri="http://schemas.openxmlformats.org/drawingml/2006/table">
            <a:tbl>
              <a:tblPr/>
              <a:tblGrid>
                <a:gridCol w="18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3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4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09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  <a:endParaRPr kumimoji="0" lang="ru-RU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86</a:t>
                      </a:r>
                      <a:endParaRPr kumimoji="0" lang="ru-RU" sz="4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6179" name="Line 51"/>
          <p:cNvSpPr>
            <a:spLocks noChangeShapeType="1"/>
          </p:cNvSpPr>
          <p:nvPr/>
        </p:nvSpPr>
        <p:spPr bwMode="auto">
          <a:xfrm>
            <a:off x="1042988" y="1341438"/>
            <a:ext cx="1800225" cy="1150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76180" name="Text Box 52"/>
          <p:cNvSpPr txBox="1">
            <a:spLocks noChangeArrowheads="1"/>
          </p:cNvSpPr>
          <p:nvPr/>
        </p:nvSpPr>
        <p:spPr bwMode="auto">
          <a:xfrm>
            <a:off x="971550" y="2108200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Бөлімі</a:t>
            </a:r>
            <a:endParaRPr lang="ru-RU"/>
          </a:p>
        </p:txBody>
      </p:sp>
      <p:sp>
        <p:nvSpPr>
          <p:cNvPr id="176181" name="Text Box 53"/>
          <p:cNvSpPr txBox="1">
            <a:spLocks noChangeArrowheads="1"/>
          </p:cNvSpPr>
          <p:nvPr/>
        </p:nvSpPr>
        <p:spPr bwMode="auto">
          <a:xfrm>
            <a:off x="1487488" y="1298575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Алымы</a:t>
            </a:r>
            <a:endParaRPr lang="ru-RU"/>
          </a:p>
        </p:txBody>
      </p:sp>
      <p:sp>
        <p:nvSpPr>
          <p:cNvPr id="176183" name="Text Box 55"/>
          <p:cNvSpPr txBox="1">
            <a:spLocks noChangeArrowheads="1"/>
          </p:cNvSpPr>
          <p:nvPr/>
        </p:nvSpPr>
        <p:spPr bwMode="auto">
          <a:xfrm>
            <a:off x="1258888" y="765175"/>
            <a:ext cx="633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/>
              <a:t>Бөлшек түрінде жаз:</a:t>
            </a:r>
            <a:endParaRPr lang="ru-RU"/>
          </a:p>
        </p:txBody>
      </p:sp>
      <p:sp>
        <p:nvSpPr>
          <p:cNvPr id="176185" name="Text Box 57"/>
          <p:cNvSpPr txBox="1">
            <a:spLocks noChangeArrowheads="1"/>
          </p:cNvSpPr>
          <p:nvPr/>
        </p:nvSpPr>
        <p:spPr bwMode="auto">
          <a:xfrm>
            <a:off x="1692275" y="88900"/>
            <a:ext cx="5543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3600" i="1">
                <a:solidFill>
                  <a:srgbClr val="A50021"/>
                </a:solidFill>
                <a:latin typeface="Century Schoolbook" pitchFamily="18" charset="0"/>
              </a:rPr>
              <a:t>“Кім зерек” ойыны</a:t>
            </a:r>
            <a:endParaRPr lang="ru-RU" sz="3600" i="1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63490" name="Picture 2" descr="C:\Documents and Settings\Admin\Мои документы\Мои рисунки\h020.gif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308850" y="5084763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64050" y="5661248"/>
                <a:ext cx="638316" cy="7936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b="1" i="1" smtClean="0"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kk-KZ" b="1" i="1" smtClean="0">
                              <a:latin typeface="Cambria Math"/>
                            </a:rPr>
                            <m:t>𝟑𝟕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50" y="5661248"/>
                <a:ext cx="638316" cy="79367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40254" y="5264408"/>
                <a:ext cx="638316" cy="7861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b="1" i="1" smtClean="0">
                              <a:latin typeface="Cambria Math"/>
                            </a:rPr>
                            <m:t>𝟏𝟗</m:t>
                          </m:r>
                        </m:num>
                        <m:den>
                          <m:r>
                            <a:rPr lang="kk-KZ" b="1" i="1" smtClean="0">
                              <a:latin typeface="Cambria Math"/>
                            </a:rPr>
                            <m:t>𝟓𝟑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254" y="5264408"/>
                <a:ext cx="638316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491880" y="5352998"/>
                <a:ext cx="638316" cy="786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k-KZ" b="1" i="1" smtClean="0">
                              <a:latin typeface="Cambria Math"/>
                            </a:rPr>
                            <m:t>𝟑𝟓</m:t>
                          </m:r>
                        </m:num>
                        <m:den>
                          <m:r>
                            <a:rPr lang="kk-KZ" b="1" i="1" smtClean="0">
                              <a:latin typeface="Cambria Math"/>
                            </a:rPr>
                            <m:t>𝟖𝟔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352998"/>
                <a:ext cx="638316" cy="7863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03 0.01064 L -0.97344 0.0180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900" y="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684213" y="1916113"/>
            <a:ext cx="7921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000" i="1" dirty="0">
                <a:solidFill>
                  <a:srgbClr val="A50021"/>
                </a:solidFill>
                <a:latin typeface="Century Schoolbook" pitchFamily="18" charset="0"/>
              </a:rPr>
              <a:t>Үйге тапсырма:</a:t>
            </a:r>
          </a:p>
          <a:p>
            <a:pPr algn="ctr">
              <a:spcBef>
                <a:spcPct val="50000"/>
              </a:spcBef>
            </a:pPr>
            <a:r>
              <a:rPr lang="kk-KZ" sz="4000" i="1" dirty="0" smtClean="0">
                <a:solidFill>
                  <a:srgbClr val="A50021"/>
                </a:solidFill>
                <a:latin typeface="Century Schoolbook" pitchFamily="18" charset="0"/>
              </a:rPr>
              <a:t>№368, 373</a:t>
            </a:r>
            <a:endParaRPr lang="ru-RU" sz="4000" i="1" dirty="0">
              <a:solidFill>
                <a:srgbClr val="A50021"/>
              </a:solidFill>
              <a:latin typeface="Century Schoolbook" pitchFamily="18" charset="0"/>
            </a:endParaRPr>
          </a:p>
        </p:txBody>
      </p:sp>
      <p:pic>
        <p:nvPicPr>
          <p:cNvPr id="87046" name="Picture 11" descr="681631077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5329238"/>
            <a:ext cx="19335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09" name="Picture 33" descr="a957c68d5c2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508875" y="0"/>
            <a:ext cx="163512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8" descr="55782266_open_book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325" y="5000625"/>
            <a:ext cx="2987675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4" name="Picture 1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00638" y="4994275"/>
            <a:ext cx="13620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fld id="{F349FF57-8C23-40BC-9FF0-B8E5D0C7CE05}" type="datetime1">
              <a:rPr lang="ru-RU"/>
              <a:pPr/>
              <a:t>12.03.2017</a:t>
            </a:fld>
            <a:endParaRPr lang="ru-RU"/>
          </a:p>
        </p:txBody>
      </p:sp>
      <p:pic>
        <p:nvPicPr>
          <p:cNvPr id="19458" name="Picture 4" descr="1436[1]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99" name="WordArt 43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404813"/>
            <a:ext cx="7848600" cy="1079500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en-US" sz="3600" b="1" i="1" kern="1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V. </a:t>
            </a:r>
            <a:r>
              <a:rPr lang="ru-RU" sz="3600" b="1" i="1" kern="10"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27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Қорытындылау</a:t>
            </a:r>
          </a:p>
        </p:txBody>
      </p:sp>
      <p:sp>
        <p:nvSpPr>
          <p:cNvPr id="19500" name="Freeform 44"/>
          <p:cNvSpPr>
            <a:spLocks/>
          </p:cNvSpPr>
          <p:nvPr/>
        </p:nvSpPr>
        <p:spPr bwMode="auto">
          <a:xfrm rot="279311" flipV="1">
            <a:off x="-1588" y="1550988"/>
            <a:ext cx="2916238" cy="3455987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path path="rect">
              <a:fillToRect r="100000" b="100000"/>
            </a:path>
          </a:gra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19501" name="Freeform 45"/>
          <p:cNvSpPr>
            <a:spLocks/>
          </p:cNvSpPr>
          <p:nvPr/>
        </p:nvSpPr>
        <p:spPr bwMode="auto">
          <a:xfrm rot="279311" flipV="1">
            <a:off x="3132138" y="2492375"/>
            <a:ext cx="3024187" cy="3240088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path path="rect">
              <a:fillToRect r="100000" b="100000"/>
            </a:path>
          </a:gra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19502" name="Freeform 46"/>
          <p:cNvSpPr>
            <a:spLocks/>
          </p:cNvSpPr>
          <p:nvPr/>
        </p:nvSpPr>
        <p:spPr bwMode="auto">
          <a:xfrm rot="279311" flipV="1">
            <a:off x="6096000" y="3282950"/>
            <a:ext cx="3024188" cy="3573463"/>
          </a:xfrm>
          <a:custGeom>
            <a:avLst/>
            <a:gdLst/>
            <a:ahLst/>
            <a:cxnLst>
              <a:cxn ang="0">
                <a:pos x="198" y="73"/>
              </a:cxn>
              <a:cxn ang="0">
                <a:pos x="345" y="92"/>
              </a:cxn>
              <a:cxn ang="0">
                <a:pos x="433" y="102"/>
              </a:cxn>
              <a:cxn ang="0">
                <a:pos x="521" y="112"/>
              </a:cxn>
              <a:cxn ang="0">
                <a:pos x="579" y="112"/>
              </a:cxn>
              <a:cxn ang="0">
                <a:pos x="765" y="131"/>
              </a:cxn>
              <a:cxn ang="0">
                <a:pos x="872" y="131"/>
              </a:cxn>
              <a:cxn ang="0">
                <a:pos x="950" y="141"/>
              </a:cxn>
              <a:cxn ang="0">
                <a:pos x="1028" y="141"/>
              </a:cxn>
              <a:cxn ang="0">
                <a:pos x="1214" y="141"/>
              </a:cxn>
              <a:cxn ang="0">
                <a:pos x="1380" y="141"/>
              </a:cxn>
              <a:cxn ang="0">
                <a:pos x="1497" y="171"/>
              </a:cxn>
              <a:cxn ang="0">
                <a:pos x="1663" y="190"/>
              </a:cxn>
              <a:cxn ang="0">
                <a:pos x="1692" y="346"/>
              </a:cxn>
              <a:cxn ang="0">
                <a:pos x="1682" y="405"/>
              </a:cxn>
              <a:cxn ang="0">
                <a:pos x="1634" y="444"/>
              </a:cxn>
              <a:cxn ang="0">
                <a:pos x="1673" y="493"/>
              </a:cxn>
              <a:cxn ang="0">
                <a:pos x="1653" y="541"/>
              </a:cxn>
              <a:cxn ang="0">
                <a:pos x="1673" y="590"/>
              </a:cxn>
              <a:cxn ang="0">
                <a:pos x="1556" y="717"/>
              </a:cxn>
              <a:cxn ang="0">
                <a:pos x="1419" y="678"/>
              </a:cxn>
              <a:cxn ang="0">
                <a:pos x="1185" y="688"/>
              </a:cxn>
              <a:cxn ang="0">
                <a:pos x="1058" y="688"/>
              </a:cxn>
              <a:cxn ang="0">
                <a:pos x="911" y="668"/>
              </a:cxn>
              <a:cxn ang="0">
                <a:pos x="823" y="659"/>
              </a:cxn>
              <a:cxn ang="0">
                <a:pos x="657" y="668"/>
              </a:cxn>
              <a:cxn ang="0">
                <a:pos x="443" y="629"/>
              </a:cxn>
              <a:cxn ang="0">
                <a:pos x="355" y="600"/>
              </a:cxn>
              <a:cxn ang="0">
                <a:pos x="208" y="561"/>
              </a:cxn>
              <a:cxn ang="0">
                <a:pos x="52" y="473"/>
              </a:cxn>
              <a:cxn ang="0">
                <a:pos x="62" y="376"/>
              </a:cxn>
              <a:cxn ang="0">
                <a:pos x="81" y="307"/>
              </a:cxn>
              <a:cxn ang="0">
                <a:pos x="130" y="200"/>
              </a:cxn>
              <a:cxn ang="0">
                <a:pos x="130" y="102"/>
              </a:cxn>
              <a:cxn ang="0">
                <a:pos x="91" y="5"/>
              </a:cxn>
              <a:cxn ang="0">
                <a:pos x="140" y="53"/>
              </a:cxn>
              <a:cxn ang="0">
                <a:pos x="179" y="102"/>
              </a:cxn>
            </a:cxnLst>
            <a:rect l="0" t="0" r="r" b="b"/>
            <a:pathLst>
              <a:path w="1707" h="727">
                <a:moveTo>
                  <a:pt x="179" y="102"/>
                </a:moveTo>
                <a:cubicBezTo>
                  <a:pt x="185" y="92"/>
                  <a:pt x="189" y="80"/>
                  <a:pt x="198" y="73"/>
                </a:cubicBezTo>
                <a:cubicBezTo>
                  <a:pt x="233" y="45"/>
                  <a:pt x="259" y="93"/>
                  <a:pt x="286" y="112"/>
                </a:cubicBezTo>
                <a:cubicBezTo>
                  <a:pt x="306" y="105"/>
                  <a:pt x="325" y="85"/>
                  <a:pt x="345" y="92"/>
                </a:cubicBezTo>
                <a:cubicBezTo>
                  <a:pt x="365" y="99"/>
                  <a:pt x="404" y="112"/>
                  <a:pt x="404" y="112"/>
                </a:cubicBezTo>
                <a:cubicBezTo>
                  <a:pt x="414" y="109"/>
                  <a:pt x="423" y="101"/>
                  <a:pt x="433" y="102"/>
                </a:cubicBezTo>
                <a:cubicBezTo>
                  <a:pt x="453" y="104"/>
                  <a:pt x="491" y="122"/>
                  <a:pt x="491" y="122"/>
                </a:cubicBezTo>
                <a:cubicBezTo>
                  <a:pt x="501" y="119"/>
                  <a:pt x="511" y="110"/>
                  <a:pt x="521" y="112"/>
                </a:cubicBezTo>
                <a:cubicBezTo>
                  <a:pt x="532" y="114"/>
                  <a:pt x="538" y="131"/>
                  <a:pt x="550" y="131"/>
                </a:cubicBezTo>
                <a:cubicBezTo>
                  <a:pt x="562" y="131"/>
                  <a:pt x="569" y="118"/>
                  <a:pt x="579" y="112"/>
                </a:cubicBezTo>
                <a:cubicBezTo>
                  <a:pt x="641" y="151"/>
                  <a:pt x="655" y="101"/>
                  <a:pt x="716" y="141"/>
                </a:cubicBezTo>
                <a:cubicBezTo>
                  <a:pt x="732" y="138"/>
                  <a:pt x="748" y="129"/>
                  <a:pt x="765" y="131"/>
                </a:cubicBezTo>
                <a:cubicBezTo>
                  <a:pt x="777" y="132"/>
                  <a:pt x="782" y="150"/>
                  <a:pt x="794" y="151"/>
                </a:cubicBezTo>
                <a:cubicBezTo>
                  <a:pt x="812" y="153"/>
                  <a:pt x="853" y="138"/>
                  <a:pt x="872" y="131"/>
                </a:cubicBezTo>
                <a:cubicBezTo>
                  <a:pt x="885" y="138"/>
                  <a:pt x="897" y="149"/>
                  <a:pt x="911" y="151"/>
                </a:cubicBezTo>
                <a:cubicBezTo>
                  <a:pt x="924" y="153"/>
                  <a:pt x="937" y="141"/>
                  <a:pt x="950" y="141"/>
                </a:cubicBezTo>
                <a:cubicBezTo>
                  <a:pt x="961" y="141"/>
                  <a:pt x="970" y="148"/>
                  <a:pt x="980" y="151"/>
                </a:cubicBezTo>
                <a:cubicBezTo>
                  <a:pt x="996" y="148"/>
                  <a:pt x="1012" y="139"/>
                  <a:pt x="1028" y="141"/>
                </a:cubicBezTo>
                <a:cubicBezTo>
                  <a:pt x="1040" y="143"/>
                  <a:pt x="1046" y="161"/>
                  <a:pt x="1058" y="161"/>
                </a:cubicBezTo>
                <a:cubicBezTo>
                  <a:pt x="1110" y="161"/>
                  <a:pt x="1214" y="141"/>
                  <a:pt x="1214" y="141"/>
                </a:cubicBezTo>
                <a:cubicBezTo>
                  <a:pt x="1266" y="154"/>
                  <a:pt x="1275" y="135"/>
                  <a:pt x="1321" y="151"/>
                </a:cubicBezTo>
                <a:cubicBezTo>
                  <a:pt x="1341" y="148"/>
                  <a:pt x="1360" y="139"/>
                  <a:pt x="1380" y="141"/>
                </a:cubicBezTo>
                <a:cubicBezTo>
                  <a:pt x="1400" y="143"/>
                  <a:pt x="1438" y="161"/>
                  <a:pt x="1438" y="161"/>
                </a:cubicBezTo>
                <a:cubicBezTo>
                  <a:pt x="1523" y="133"/>
                  <a:pt x="1411" y="161"/>
                  <a:pt x="1497" y="171"/>
                </a:cubicBezTo>
                <a:cubicBezTo>
                  <a:pt x="1506" y="172"/>
                  <a:pt x="1591" y="154"/>
                  <a:pt x="1604" y="151"/>
                </a:cubicBezTo>
                <a:cubicBezTo>
                  <a:pt x="1625" y="212"/>
                  <a:pt x="1595" y="151"/>
                  <a:pt x="1663" y="190"/>
                </a:cubicBezTo>
                <a:cubicBezTo>
                  <a:pt x="1673" y="196"/>
                  <a:pt x="1676" y="209"/>
                  <a:pt x="1682" y="219"/>
                </a:cubicBezTo>
                <a:cubicBezTo>
                  <a:pt x="1685" y="261"/>
                  <a:pt x="1687" y="304"/>
                  <a:pt x="1692" y="346"/>
                </a:cubicBezTo>
                <a:cubicBezTo>
                  <a:pt x="1693" y="356"/>
                  <a:pt x="1704" y="366"/>
                  <a:pt x="1702" y="376"/>
                </a:cubicBezTo>
                <a:cubicBezTo>
                  <a:pt x="1700" y="388"/>
                  <a:pt x="1689" y="395"/>
                  <a:pt x="1682" y="405"/>
                </a:cubicBezTo>
                <a:cubicBezTo>
                  <a:pt x="1679" y="415"/>
                  <a:pt x="1681" y="428"/>
                  <a:pt x="1673" y="434"/>
                </a:cubicBezTo>
                <a:cubicBezTo>
                  <a:pt x="1663" y="442"/>
                  <a:pt x="1634" y="431"/>
                  <a:pt x="1634" y="444"/>
                </a:cubicBezTo>
                <a:cubicBezTo>
                  <a:pt x="1634" y="451"/>
                  <a:pt x="1693" y="470"/>
                  <a:pt x="1702" y="473"/>
                </a:cubicBezTo>
                <a:cubicBezTo>
                  <a:pt x="1692" y="480"/>
                  <a:pt x="1673" y="481"/>
                  <a:pt x="1673" y="493"/>
                </a:cubicBezTo>
                <a:cubicBezTo>
                  <a:pt x="1673" y="507"/>
                  <a:pt x="1707" y="509"/>
                  <a:pt x="1702" y="522"/>
                </a:cubicBezTo>
                <a:cubicBezTo>
                  <a:pt x="1695" y="538"/>
                  <a:pt x="1669" y="535"/>
                  <a:pt x="1653" y="541"/>
                </a:cubicBezTo>
                <a:cubicBezTo>
                  <a:pt x="1647" y="551"/>
                  <a:pt x="1630" y="560"/>
                  <a:pt x="1634" y="571"/>
                </a:cubicBezTo>
                <a:cubicBezTo>
                  <a:pt x="1639" y="584"/>
                  <a:pt x="1667" y="577"/>
                  <a:pt x="1673" y="590"/>
                </a:cubicBezTo>
                <a:cubicBezTo>
                  <a:pt x="1692" y="628"/>
                  <a:pt x="1652" y="633"/>
                  <a:pt x="1634" y="639"/>
                </a:cubicBezTo>
                <a:cubicBezTo>
                  <a:pt x="1619" y="727"/>
                  <a:pt x="1629" y="692"/>
                  <a:pt x="1556" y="717"/>
                </a:cubicBezTo>
                <a:cubicBezTo>
                  <a:pt x="1514" y="714"/>
                  <a:pt x="1470" y="719"/>
                  <a:pt x="1429" y="707"/>
                </a:cubicBezTo>
                <a:cubicBezTo>
                  <a:pt x="1419" y="704"/>
                  <a:pt x="1428" y="682"/>
                  <a:pt x="1419" y="678"/>
                </a:cubicBezTo>
                <a:cubicBezTo>
                  <a:pt x="1407" y="672"/>
                  <a:pt x="1334" y="718"/>
                  <a:pt x="1321" y="727"/>
                </a:cubicBezTo>
                <a:cubicBezTo>
                  <a:pt x="1274" y="711"/>
                  <a:pt x="1228" y="716"/>
                  <a:pt x="1185" y="688"/>
                </a:cubicBezTo>
                <a:cubicBezTo>
                  <a:pt x="1138" y="704"/>
                  <a:pt x="1141" y="683"/>
                  <a:pt x="1097" y="668"/>
                </a:cubicBezTo>
                <a:cubicBezTo>
                  <a:pt x="1084" y="675"/>
                  <a:pt x="1073" y="688"/>
                  <a:pt x="1058" y="688"/>
                </a:cubicBezTo>
                <a:cubicBezTo>
                  <a:pt x="1037" y="688"/>
                  <a:pt x="999" y="668"/>
                  <a:pt x="999" y="668"/>
                </a:cubicBezTo>
                <a:cubicBezTo>
                  <a:pt x="910" y="698"/>
                  <a:pt x="968" y="696"/>
                  <a:pt x="911" y="668"/>
                </a:cubicBezTo>
                <a:cubicBezTo>
                  <a:pt x="902" y="663"/>
                  <a:pt x="892" y="662"/>
                  <a:pt x="882" y="659"/>
                </a:cubicBezTo>
                <a:cubicBezTo>
                  <a:pt x="819" y="700"/>
                  <a:pt x="887" y="668"/>
                  <a:pt x="823" y="659"/>
                </a:cubicBezTo>
                <a:cubicBezTo>
                  <a:pt x="812" y="657"/>
                  <a:pt x="768" y="674"/>
                  <a:pt x="755" y="678"/>
                </a:cubicBezTo>
                <a:cubicBezTo>
                  <a:pt x="711" y="649"/>
                  <a:pt x="703" y="639"/>
                  <a:pt x="657" y="668"/>
                </a:cubicBezTo>
                <a:cubicBezTo>
                  <a:pt x="607" y="635"/>
                  <a:pt x="579" y="664"/>
                  <a:pt x="521" y="649"/>
                </a:cubicBezTo>
                <a:cubicBezTo>
                  <a:pt x="502" y="594"/>
                  <a:pt x="525" y="629"/>
                  <a:pt x="443" y="629"/>
                </a:cubicBezTo>
                <a:cubicBezTo>
                  <a:pt x="426" y="629"/>
                  <a:pt x="410" y="623"/>
                  <a:pt x="394" y="620"/>
                </a:cubicBezTo>
                <a:cubicBezTo>
                  <a:pt x="381" y="613"/>
                  <a:pt x="370" y="600"/>
                  <a:pt x="355" y="600"/>
                </a:cubicBezTo>
                <a:cubicBezTo>
                  <a:pt x="298" y="600"/>
                  <a:pt x="348" y="656"/>
                  <a:pt x="306" y="590"/>
                </a:cubicBezTo>
                <a:cubicBezTo>
                  <a:pt x="259" y="606"/>
                  <a:pt x="227" y="616"/>
                  <a:pt x="208" y="561"/>
                </a:cubicBezTo>
                <a:cubicBezTo>
                  <a:pt x="151" y="576"/>
                  <a:pt x="114" y="564"/>
                  <a:pt x="72" y="522"/>
                </a:cubicBezTo>
                <a:cubicBezTo>
                  <a:pt x="65" y="506"/>
                  <a:pt x="62" y="487"/>
                  <a:pt x="52" y="473"/>
                </a:cubicBezTo>
                <a:cubicBezTo>
                  <a:pt x="27" y="438"/>
                  <a:pt x="0" y="470"/>
                  <a:pt x="52" y="434"/>
                </a:cubicBezTo>
                <a:cubicBezTo>
                  <a:pt x="55" y="415"/>
                  <a:pt x="62" y="396"/>
                  <a:pt x="62" y="376"/>
                </a:cubicBezTo>
                <a:cubicBezTo>
                  <a:pt x="62" y="359"/>
                  <a:pt x="48" y="343"/>
                  <a:pt x="52" y="327"/>
                </a:cubicBezTo>
                <a:cubicBezTo>
                  <a:pt x="55" y="316"/>
                  <a:pt x="71" y="314"/>
                  <a:pt x="81" y="307"/>
                </a:cubicBezTo>
                <a:cubicBezTo>
                  <a:pt x="105" y="236"/>
                  <a:pt x="81" y="254"/>
                  <a:pt x="140" y="239"/>
                </a:cubicBezTo>
                <a:cubicBezTo>
                  <a:pt x="137" y="226"/>
                  <a:pt x="135" y="212"/>
                  <a:pt x="130" y="200"/>
                </a:cubicBezTo>
                <a:cubicBezTo>
                  <a:pt x="125" y="189"/>
                  <a:pt x="113" y="182"/>
                  <a:pt x="111" y="171"/>
                </a:cubicBezTo>
                <a:cubicBezTo>
                  <a:pt x="107" y="147"/>
                  <a:pt x="124" y="125"/>
                  <a:pt x="130" y="102"/>
                </a:cubicBezTo>
                <a:cubicBezTo>
                  <a:pt x="109" y="22"/>
                  <a:pt x="134" y="100"/>
                  <a:pt x="101" y="34"/>
                </a:cubicBezTo>
                <a:cubicBezTo>
                  <a:pt x="96" y="25"/>
                  <a:pt x="82" y="10"/>
                  <a:pt x="91" y="5"/>
                </a:cubicBezTo>
                <a:cubicBezTo>
                  <a:pt x="101" y="0"/>
                  <a:pt x="110" y="18"/>
                  <a:pt x="120" y="24"/>
                </a:cubicBezTo>
                <a:cubicBezTo>
                  <a:pt x="127" y="34"/>
                  <a:pt x="131" y="46"/>
                  <a:pt x="140" y="53"/>
                </a:cubicBezTo>
                <a:cubicBezTo>
                  <a:pt x="152" y="63"/>
                  <a:pt x="203" y="65"/>
                  <a:pt x="208" y="83"/>
                </a:cubicBezTo>
                <a:cubicBezTo>
                  <a:pt x="211" y="94"/>
                  <a:pt x="189" y="96"/>
                  <a:pt x="179" y="102"/>
                </a:cubicBezTo>
                <a:close/>
              </a:path>
            </a:pathLst>
          </a:custGeom>
          <a:gradFill rotWithShape="1">
            <a:gsLst>
              <a:gs pos="0">
                <a:srgbClr val="FFFF00"/>
              </a:gs>
              <a:gs pos="100000">
                <a:srgbClr val="FFFFCC"/>
              </a:gs>
            </a:gsLst>
            <a:path path="rect">
              <a:fillToRect r="100000" b="100000"/>
            </a:path>
          </a:gradFill>
          <a:ln w="22225">
            <a:noFill/>
            <a:round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/>
          <a:lstStyle/>
          <a:p>
            <a:endParaRPr lang="ru-RU"/>
          </a:p>
        </p:txBody>
      </p:sp>
      <p:sp>
        <p:nvSpPr>
          <p:cNvPr id="19503" name="WordArt 47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23850" y="2205038"/>
            <a:ext cx="2233613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59"/>
              </a:avLst>
            </a:prstTxWarp>
          </a:bodyPr>
          <a:lstStyle/>
          <a:p>
            <a:pPr algn="ctr"/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6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Courier New"/>
              <a:cs typeface="Courier New"/>
            </a:endParaRPr>
          </a:p>
        </p:txBody>
      </p:sp>
      <p:sp>
        <p:nvSpPr>
          <p:cNvPr id="19504" name="WordArt 48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557834" y="3462339"/>
            <a:ext cx="2233613" cy="5048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59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Не </a:t>
            </a:r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білдік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?</a:t>
            </a:r>
          </a:p>
        </p:txBody>
      </p:sp>
      <p:sp>
        <p:nvSpPr>
          <p:cNvPr id="19505" name="WordArt 49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457863" y="4206081"/>
            <a:ext cx="252095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59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Не </a:t>
            </a:r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білгіміз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6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Courier New"/>
              <a:cs typeface="Courier New"/>
            </a:endParaRPr>
          </a:p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 </a:t>
            </a:r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келеді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?</a:t>
            </a:r>
          </a:p>
        </p:txBody>
      </p:sp>
      <p:sp>
        <p:nvSpPr>
          <p:cNvPr id="14" name="WordArt 49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81377" y="2581164"/>
            <a:ext cx="2520950" cy="91609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759"/>
              </a:avLst>
            </a:prstTxWarp>
          </a:bodyPr>
          <a:lstStyle/>
          <a:p>
            <a:pPr algn="ctr"/>
            <a:r>
              <a:rPr lang="ru-RU" sz="3600" i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Бұрыннан</a:t>
            </a:r>
            <a:r>
              <a:rPr lang="ru-RU" sz="3600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 </a:t>
            </a:r>
          </a:p>
          <a:p>
            <a:pPr algn="ctr"/>
            <a:r>
              <a:rPr lang="ru-RU" sz="3600" i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білемін</a:t>
            </a:r>
            <a:r>
              <a:rPr lang="ru-RU" sz="3600" b="1" i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6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Courier New"/>
                <a:cs typeface="Courier New"/>
              </a:rPr>
              <a:t>?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6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Courier New"/>
              <a:cs typeface="Courier New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1000" autoRev="1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animClr clrSpc="rgb" dir="cw">
                                      <p:cBhvr>
                                        <p:cTn id="10" dur="1000" autoRev="1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  <p:set>
                                      <p:cBhvr>
                                        <p:cTn id="11" dur="1000" autoRev="1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autoRev="1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9" grpId="0" animBg="1"/>
      <p:bldP spid="1949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768265">
            <a:off x="1173082" y="2082339"/>
            <a:ext cx="745833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5400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5400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РАХМЕТ!</a:t>
            </a:r>
            <a:endParaRPr lang="ru-RU" sz="5400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1" descr="681631077"/>
          <p:cNvPicPr>
            <a:picLocks noChangeAspect="1" noChangeArrowheads="1" noCrop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28662" y="4714884"/>
            <a:ext cx="1933575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3" descr="a957c68d5c2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28992" y="0"/>
            <a:ext cx="1635125" cy="263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2954</TotalTime>
  <Words>415</Words>
  <Application>Microsoft Office PowerPoint</Application>
  <PresentationFormat>Экран (4:3)</PresentationFormat>
  <Paragraphs>133</Paragraphs>
  <Slides>21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굴림</vt:lpstr>
      <vt:lpstr>Arial</vt:lpstr>
      <vt:lpstr>Cambria Math</vt:lpstr>
      <vt:lpstr>Century Schoolbook</vt:lpstr>
      <vt:lpstr>Courier New</vt:lpstr>
      <vt:lpstr>휴먼모음T</vt:lpstr>
      <vt:lpstr>Times New Roman</vt:lpstr>
      <vt:lpstr>Оформление по умолчанию</vt:lpstr>
      <vt:lpstr>Формула</vt:lpstr>
      <vt:lpstr>Презентация PowerPoint</vt:lpstr>
      <vt:lpstr>Презентация PowerPoint</vt:lpstr>
      <vt:lpstr> Қайталау сұрақтары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Оқулықпен жұмыс</vt:lpstr>
      <vt:lpstr>Презентация PowerPoint</vt:lpstr>
      <vt:lpstr>Презентация PowerPoint</vt:lpstr>
      <vt:lpstr> Кестедегі бос орынды толтыр:</vt:lpstr>
      <vt:lpstr> Ой толғаныс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Средняя школа №....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xxxx</dc:creator>
  <cp:lastModifiedBy>ASUS</cp:lastModifiedBy>
  <cp:revision>310</cp:revision>
  <dcterms:created xsi:type="dcterms:W3CDTF">2007-02-20T16:25:57Z</dcterms:created>
  <dcterms:modified xsi:type="dcterms:W3CDTF">2017-03-12T08:55:18Z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1587285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  <property fmtid="{D5CDD505-2E9C-101B-9397-08002B2CF9AE}" pid="5" name="NXTAG2">
    <vt:lpwstr>000800ca3f000000000001024110</vt:lpwstr>
  </property>
</Properties>
</file>