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42"/>
  </p:notesMasterIdLst>
  <p:handoutMasterIdLst>
    <p:handoutMasterId r:id="rId43"/>
  </p:handoutMasterIdLst>
  <p:sldIdLst>
    <p:sldId id="356" r:id="rId2"/>
    <p:sldId id="436" r:id="rId3"/>
    <p:sldId id="437" r:id="rId4"/>
    <p:sldId id="305" r:id="rId5"/>
    <p:sldId id="397" r:id="rId6"/>
    <p:sldId id="424" r:id="rId7"/>
    <p:sldId id="425" r:id="rId8"/>
    <p:sldId id="396" r:id="rId9"/>
    <p:sldId id="426" r:id="rId10"/>
    <p:sldId id="398" r:id="rId11"/>
    <p:sldId id="408" r:id="rId12"/>
    <p:sldId id="418" r:id="rId13"/>
    <p:sldId id="407" r:id="rId14"/>
    <p:sldId id="379" r:id="rId15"/>
    <p:sldId id="399" r:id="rId16"/>
    <p:sldId id="401" r:id="rId17"/>
    <p:sldId id="402" r:id="rId18"/>
    <p:sldId id="403" r:id="rId19"/>
    <p:sldId id="404" r:id="rId20"/>
    <p:sldId id="405" r:id="rId21"/>
    <p:sldId id="406" r:id="rId22"/>
    <p:sldId id="415" r:id="rId23"/>
    <p:sldId id="409" r:id="rId24"/>
    <p:sldId id="410" r:id="rId25"/>
    <p:sldId id="417" r:id="rId26"/>
    <p:sldId id="416" r:id="rId27"/>
    <p:sldId id="419" r:id="rId28"/>
    <p:sldId id="387" r:id="rId29"/>
    <p:sldId id="413" r:id="rId30"/>
    <p:sldId id="414" r:id="rId31"/>
    <p:sldId id="420" r:id="rId32"/>
    <p:sldId id="429" r:id="rId33"/>
    <p:sldId id="384" r:id="rId34"/>
    <p:sldId id="421" r:id="rId35"/>
    <p:sldId id="314" r:id="rId36"/>
    <p:sldId id="365" r:id="rId37"/>
    <p:sldId id="427" r:id="rId38"/>
    <p:sldId id="372" r:id="rId39"/>
    <p:sldId id="411" r:id="rId40"/>
    <p:sldId id="393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CC00"/>
    <a:srgbClr val="996633"/>
    <a:srgbClr val="996600"/>
    <a:srgbClr val="FF9933"/>
    <a:srgbClr val="FF0000"/>
    <a:srgbClr val="A5002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57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13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fld id="{E9B6146F-EE6C-4078-9803-47FAC860BA43}" type="datetimeFigureOut">
              <a:rPr lang="ru-RU"/>
              <a:pPr/>
              <a:t>12.03.2017</a:t>
            </a:fld>
            <a:endParaRPr lang="ru-RU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fld id="{F7F7C0E6-3D9C-4065-A26A-885EE4C2CC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99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A7F734E1-9D60-42EC-95F6-59C1D3F98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633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0BBE9EB-6ADC-42C0-AC97-EB9F5DE8D443}" type="slidenum">
              <a:rPr lang="ru-RU" sz="1200" b="0"/>
              <a:pPr algn="r"/>
              <a:t>2</a:t>
            </a:fld>
            <a:endParaRPr lang="ru-RU" sz="1200" b="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88C0452-5F5F-475B-97CF-2ACCA4764370}" type="slidenum">
              <a:rPr lang="ru-RU" sz="1200" b="0"/>
              <a:pPr algn="r"/>
              <a:t>3</a:t>
            </a:fld>
            <a:endParaRPr lang="ru-RU" sz="1200" b="0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4D48D-9BC7-4911-A254-C1CBED47E1A1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7696042-560C-401D-BC10-E4F5A6457760}" type="slidenum">
              <a:rPr lang="ru-RU" sz="1200" b="0"/>
              <a:pPr algn="r"/>
              <a:t>5</a:t>
            </a:fld>
            <a:endParaRPr lang="ru-RU" sz="1200" b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CE9016F-A0B5-4A1C-93F4-30641FCF0C21}" type="slidenum">
              <a:rPr lang="ru-RU" sz="1200" b="0"/>
              <a:pPr algn="r"/>
              <a:t>6</a:t>
            </a:fld>
            <a:endParaRPr lang="ru-RU" sz="1200" b="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Математика 5 класс. Н.Я.Виленкин.  № 860.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7F6999-F2F2-43B8-B264-92B9DA6D082D}" type="slidenum">
              <a:rPr lang="ru-RU" sz="1200" b="0"/>
              <a:pPr algn="r"/>
              <a:t>22</a:t>
            </a:fld>
            <a:endParaRPr lang="ru-RU" sz="1200" b="0"/>
          </a:p>
        </p:txBody>
      </p:sp>
      <p:sp>
        <p:nvSpPr>
          <p:cNvPr id="1536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EB93626-D79D-4240-85A5-8882A3923D9A}" type="slidenum">
              <a:rPr lang="ru-RU" sz="1200" b="0"/>
              <a:pPr algn="r"/>
              <a:t>22</a:t>
            </a:fld>
            <a:endParaRPr lang="ru-RU" sz="1200" b="0"/>
          </a:p>
        </p:txBody>
      </p:sp>
      <p:sp>
        <p:nvSpPr>
          <p:cNvPr id="153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От первого пирога отрезали 3/6 части, от второго – 4/8, от третьего – 2/4. Что вы можете сказать об этих дробях?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C4F48A6-347F-49DE-AD90-5FDC8930B654}" type="slidenum">
              <a:rPr lang="ru-RU" sz="1200" b="0"/>
              <a:pPr algn="r"/>
              <a:t>29</a:t>
            </a:fld>
            <a:endParaRPr lang="ru-RU" sz="1200" b="0"/>
          </a:p>
        </p:txBody>
      </p:sp>
      <p:sp>
        <p:nvSpPr>
          <p:cNvPr id="1495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F71734-FE8F-45FF-AFFF-487B6E59C719}" type="slidenum">
              <a:rPr lang="ru-RU" sz="1200" b="0"/>
              <a:pPr algn="r"/>
              <a:t>29</a:t>
            </a:fld>
            <a:endParaRPr lang="ru-RU" sz="1200" b="0"/>
          </a:p>
        </p:txBody>
      </p:sp>
      <p:sp>
        <p:nvSpPr>
          <p:cNvPr id="149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B48624F-BCC2-43BB-AA30-3C50BA8F5E12}" type="slidenum">
              <a:rPr lang="ru-RU" sz="1200" b="0"/>
              <a:pPr algn="r"/>
              <a:t>30</a:t>
            </a:fld>
            <a:endParaRPr lang="ru-RU" sz="1200" b="0"/>
          </a:p>
        </p:txBody>
      </p:sp>
      <p:sp>
        <p:nvSpPr>
          <p:cNvPr id="15155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3F1F4E9-8E03-4060-A8E7-19138946F4F4}" type="slidenum">
              <a:rPr lang="ru-RU" sz="1200" b="0"/>
              <a:pPr algn="r"/>
              <a:t>30</a:t>
            </a:fld>
            <a:endParaRPr lang="ru-RU" sz="1200" b="0"/>
          </a:p>
        </p:txBody>
      </p:sp>
      <p:sp>
        <p:nvSpPr>
          <p:cNvPr id="151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C0E616B-60D2-476E-AB76-2E30847B5E25}" type="slidenum">
              <a:rPr lang="ru-RU" sz="1200" b="0"/>
              <a:pPr algn="r"/>
              <a:t>31</a:t>
            </a:fld>
            <a:endParaRPr lang="ru-RU" sz="1200" b="0"/>
          </a:p>
        </p:txBody>
      </p:sp>
      <p:sp>
        <p:nvSpPr>
          <p:cNvPr id="1617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1BC38A-11A3-4250-A40D-5524CE04B78C}" type="slidenum">
              <a:rPr lang="ru-RU" sz="1200" b="0"/>
              <a:pPr algn="r"/>
              <a:t>31</a:t>
            </a:fld>
            <a:endParaRPr lang="ru-RU" sz="1200" b="0"/>
          </a:p>
        </p:txBody>
      </p:sp>
      <p:sp>
        <p:nvSpPr>
          <p:cNvPr id="161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E1B67E5-9B76-4C3C-B958-6F11A39847B4}" type="slidenum">
              <a:rPr lang="ru-RU" sz="1200" b="0"/>
              <a:pPr algn="r"/>
              <a:t>32</a:t>
            </a:fld>
            <a:endParaRPr lang="ru-RU" sz="1200" b="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D34AE4-0B8F-44AD-8B8D-3C97F24611E8}" type="slidenum">
              <a:rPr lang="ru-RU" sz="1200" b="0"/>
              <a:pPr algn="r"/>
              <a:t>34</a:t>
            </a:fld>
            <a:endParaRPr lang="ru-RU" sz="1200" b="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6A762-381B-48B0-A574-4AF49CA48754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77CF3AB1-AE87-42F6-9379-5EFCD5DAE7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60988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24FB24A0-F2C8-490D-A0C2-53404D50A6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17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53CB7FC8-3F07-4C90-A8DC-EC0574C6B0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12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3C6E9-30AE-4A5D-A1E8-81B23AC0AD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48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BF9D92-227B-455E-85D5-5BCDAC8CEA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1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0F88E1-FC9E-4676-874C-17A8BE31DC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81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11370E-372B-4A78-957C-FEBEE97EAF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89DC2-C781-4C3F-8D26-F4EFD29E25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82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B0F56-0825-43E1-8E65-60D0FB6C78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0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917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88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381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15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848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62179-EB13-4ACB-8895-868711F98C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368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1EDF2-17EF-4286-8BD0-72AA2A4AA04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122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DBBB1-9B85-4D54-9580-3F54E5918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30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E96584EB-68CB-4EF3-AE05-7FE58BACBD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7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oleObject" Target="../embeddings/oleObject23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8.wmf"/><Relationship Id="rId12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2.jpeg"/><Relationship Id="rId5" Type="http://schemas.openxmlformats.org/officeDocument/2006/relationships/image" Target="../media/image27.wmf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9.wmf"/><Relationship Id="rId1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wmf"/><Relationship Id="rId12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35.wmf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45.jpeg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43.wmf"/><Relationship Id="rId4" Type="http://schemas.openxmlformats.org/officeDocument/2006/relationships/image" Target="../media/image46.jpeg"/><Relationship Id="rId9" Type="http://schemas.openxmlformats.org/officeDocument/2006/relationships/oleObject" Target="../embeddings/oleObject3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wmf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56.png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8.jpeg"/><Relationship Id="rId11" Type="http://schemas.openxmlformats.org/officeDocument/2006/relationships/image" Target="../media/image55.wmf"/><Relationship Id="rId5" Type="http://schemas.openxmlformats.org/officeDocument/2006/relationships/image" Target="../media/image51.png"/><Relationship Id="rId10" Type="http://schemas.openxmlformats.org/officeDocument/2006/relationships/oleObject" Target="../embeddings/oleObject33.bin"/><Relationship Id="rId4" Type="http://schemas.openxmlformats.org/officeDocument/2006/relationships/image" Target="../media/image57.jpeg"/><Relationship Id="rId9" Type="http://schemas.openxmlformats.org/officeDocument/2006/relationships/image" Target="../media/image54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gif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1004957" y="1523775"/>
            <a:ext cx="7737620" cy="1088161"/>
          </a:xfrm>
          <a:prstGeom prst="chevron">
            <a:avLst>
              <a:gd name="adj" fmla="val 99536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FF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                </a:t>
            </a: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72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Ашық </a:t>
            </a:r>
            <a:r>
              <a:rPr lang="kk-KZ" sz="72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</a:p>
          <a:p>
            <a:pPr algn="ctr"/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800" b="0" dirty="0"/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1547664" y="5445224"/>
            <a:ext cx="74882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Математика пәнінің мұғалімі</a:t>
            </a:r>
          </a:p>
          <a:p>
            <a:pPr algn="ctr"/>
            <a:r>
              <a:rPr lang="kk-KZ" sz="28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Махамбетов Азамат Жанболатович</a:t>
            </a:r>
            <a:endParaRPr lang="kk-KZ" sz="28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699792" y="3715559"/>
            <a:ext cx="5472113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4800" i="1" dirty="0">
                <a:solidFill>
                  <a:srgbClr val="FF3300"/>
                </a:solidFill>
                <a:latin typeface="Times New Roman" pitchFamily="18" charset="0"/>
              </a:rPr>
              <a:t>Үлестер.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4800" i="1" dirty="0">
                <a:solidFill>
                  <a:srgbClr val="FF3300"/>
                </a:solidFill>
                <a:latin typeface="Times New Roman" pitchFamily="18" charset="0"/>
              </a:rPr>
              <a:t>Жай бөлшектер</a:t>
            </a:r>
            <a:endParaRPr lang="ru-RU" sz="4800" i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483768" y="2780928"/>
            <a:ext cx="5256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000" dirty="0">
                <a:solidFill>
                  <a:srgbClr val="0000FF"/>
                </a:solidFill>
                <a:latin typeface="Times New Roman" pitchFamily="18" charset="0"/>
              </a:rPr>
              <a:t>Сабақ тақырыбы:</a:t>
            </a:r>
            <a:endParaRPr lang="ru-RU" sz="40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467544" y="420152"/>
            <a:ext cx="90730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Асанбай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Асқаров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kk-KZ" sz="2800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en-US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i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лицей</a:t>
            </a:r>
            <a:endParaRPr lang="ru-RU" sz="2800" dirty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476250"/>
            <a:ext cx="7345363" cy="863600"/>
            <a:chOff x="612" y="562"/>
            <a:chExt cx="3175" cy="373"/>
          </a:xfrm>
        </p:grpSpPr>
        <p:sp>
          <p:nvSpPr>
            <p:cNvPr id="189444" name="AutoShape 6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89445" name="Group 7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57352" name="AutoShape 8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7353" name="AutoShape 9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89448" name="Rectangle 32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49" name="Rectangle 34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50" name="Rectangle 35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51" name="Rectangle 36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52" name="Rectangle 37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53" name="Rectangle 38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9454" name="Rectangle 39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7384" name="AutoShape 40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89457" name="Oval 42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57387" name="Oval 43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1476375" y="620713"/>
            <a:ext cx="6696075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 sz="40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57465" name="Rectangle 121"/>
          <p:cNvSpPr>
            <a:spLocks noChangeArrowheads="1"/>
          </p:cNvSpPr>
          <p:nvPr/>
        </p:nvSpPr>
        <p:spPr bwMode="auto">
          <a:xfrm>
            <a:off x="2500313" y="428625"/>
            <a:ext cx="489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lang="kk-KZ" altLang="ko-KR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Сабақ моделі</a:t>
            </a:r>
            <a:endParaRPr lang="en-US" altLang="ko-KR" sz="44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  <a:ea typeface="굴림" pitchFamily="50" charset="-127"/>
            </a:endParaRPr>
          </a:p>
        </p:txBody>
      </p:sp>
      <p:pic>
        <p:nvPicPr>
          <p:cNvPr id="57389" name="Picture 45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9467" name="Rectangle 27"/>
          <p:cNvSpPr>
            <a:spLocks noChangeArrowheads="1"/>
          </p:cNvSpPr>
          <p:nvPr/>
        </p:nvSpPr>
        <p:spPr bwMode="auto">
          <a:xfrm>
            <a:off x="2771775" y="1484313"/>
            <a:ext cx="3744913" cy="4318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68" name="Text Box 28"/>
          <p:cNvSpPr txBox="1">
            <a:spLocks noChangeArrowheads="1"/>
          </p:cNvSpPr>
          <p:nvPr/>
        </p:nvSpPr>
        <p:spPr bwMode="auto">
          <a:xfrm>
            <a:off x="2916238" y="1450975"/>
            <a:ext cx="3529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Сабақтың тақырыбы</a:t>
            </a:r>
            <a:endParaRPr lang="ru-RU"/>
          </a:p>
        </p:txBody>
      </p:sp>
      <p:sp>
        <p:nvSpPr>
          <p:cNvPr id="189470" name="Text Box 30"/>
          <p:cNvSpPr txBox="1">
            <a:spLocks noChangeArrowheads="1"/>
          </p:cNvSpPr>
          <p:nvPr/>
        </p:nvSpPr>
        <p:spPr bwMode="auto">
          <a:xfrm>
            <a:off x="2843213" y="2243138"/>
            <a:ext cx="3529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Мақсаты</a:t>
            </a:r>
            <a:endParaRPr lang="ru-RU"/>
          </a:p>
        </p:txBody>
      </p:sp>
      <p:sp>
        <p:nvSpPr>
          <p:cNvPr id="189473" name="Rectangle 33"/>
          <p:cNvSpPr>
            <a:spLocks noChangeArrowheads="1"/>
          </p:cNvSpPr>
          <p:nvPr/>
        </p:nvSpPr>
        <p:spPr bwMode="auto">
          <a:xfrm>
            <a:off x="2771775" y="2276475"/>
            <a:ext cx="3744913" cy="4318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74" name="AutoShape 34"/>
          <p:cNvSpPr>
            <a:spLocks noChangeArrowheads="1"/>
          </p:cNvSpPr>
          <p:nvPr/>
        </p:nvSpPr>
        <p:spPr bwMode="auto">
          <a:xfrm>
            <a:off x="4500563" y="1916113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75" name="Line 35"/>
          <p:cNvSpPr>
            <a:spLocks noChangeShapeType="1"/>
          </p:cNvSpPr>
          <p:nvPr/>
        </p:nvSpPr>
        <p:spPr bwMode="auto">
          <a:xfrm>
            <a:off x="177800" y="3068638"/>
            <a:ext cx="8812213" cy="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476" name="AutoShape 36"/>
          <p:cNvSpPr>
            <a:spLocks noChangeArrowheads="1"/>
          </p:cNvSpPr>
          <p:nvPr/>
        </p:nvSpPr>
        <p:spPr bwMode="auto">
          <a:xfrm>
            <a:off x="4500563" y="2708275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80" name="Rectangle 40"/>
          <p:cNvSpPr>
            <a:spLocks noChangeArrowheads="1"/>
          </p:cNvSpPr>
          <p:nvPr/>
        </p:nvSpPr>
        <p:spPr bwMode="auto">
          <a:xfrm>
            <a:off x="179388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95" name="Rectangle 55"/>
          <p:cNvSpPr>
            <a:spLocks noChangeArrowheads="1"/>
          </p:cNvSpPr>
          <p:nvPr/>
        </p:nvSpPr>
        <p:spPr bwMode="auto">
          <a:xfrm>
            <a:off x="1679575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96" name="Rectangle 56"/>
          <p:cNvSpPr>
            <a:spLocks noChangeArrowheads="1"/>
          </p:cNvSpPr>
          <p:nvPr/>
        </p:nvSpPr>
        <p:spPr bwMode="auto">
          <a:xfrm>
            <a:off x="3190875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97" name="Rectangle 57"/>
          <p:cNvSpPr>
            <a:spLocks noChangeArrowheads="1"/>
          </p:cNvSpPr>
          <p:nvPr/>
        </p:nvSpPr>
        <p:spPr bwMode="auto">
          <a:xfrm>
            <a:off x="4691063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98" name="Rectangle 58"/>
          <p:cNvSpPr>
            <a:spLocks noChangeArrowheads="1"/>
          </p:cNvSpPr>
          <p:nvPr/>
        </p:nvSpPr>
        <p:spPr bwMode="auto">
          <a:xfrm>
            <a:off x="6189663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499" name="Rectangle 59"/>
          <p:cNvSpPr>
            <a:spLocks noChangeArrowheads="1"/>
          </p:cNvSpPr>
          <p:nvPr/>
        </p:nvSpPr>
        <p:spPr bwMode="auto">
          <a:xfrm>
            <a:off x="7686675" y="3500438"/>
            <a:ext cx="1368425" cy="23764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9500" name="Line 60"/>
          <p:cNvSpPr>
            <a:spLocks noChangeShapeType="1"/>
          </p:cNvSpPr>
          <p:nvPr/>
        </p:nvSpPr>
        <p:spPr bwMode="auto">
          <a:xfrm>
            <a:off x="755650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1" name="Line 61"/>
          <p:cNvSpPr>
            <a:spLocks noChangeShapeType="1"/>
          </p:cNvSpPr>
          <p:nvPr/>
        </p:nvSpPr>
        <p:spPr bwMode="auto">
          <a:xfrm>
            <a:off x="2339975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2" name="Line 62"/>
          <p:cNvSpPr>
            <a:spLocks noChangeShapeType="1"/>
          </p:cNvSpPr>
          <p:nvPr/>
        </p:nvSpPr>
        <p:spPr bwMode="auto">
          <a:xfrm>
            <a:off x="3851275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3" name="Line 63"/>
          <p:cNvSpPr>
            <a:spLocks noChangeShapeType="1"/>
          </p:cNvSpPr>
          <p:nvPr/>
        </p:nvSpPr>
        <p:spPr bwMode="auto">
          <a:xfrm>
            <a:off x="5364163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4" name="Line 64"/>
          <p:cNvSpPr>
            <a:spLocks noChangeShapeType="1"/>
          </p:cNvSpPr>
          <p:nvPr/>
        </p:nvSpPr>
        <p:spPr bwMode="auto">
          <a:xfrm>
            <a:off x="6948488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5" name="Line 65"/>
          <p:cNvSpPr>
            <a:spLocks noChangeShapeType="1"/>
          </p:cNvSpPr>
          <p:nvPr/>
        </p:nvSpPr>
        <p:spPr bwMode="auto">
          <a:xfrm>
            <a:off x="8316913" y="3068638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06" name="Text Box 66"/>
          <p:cNvSpPr txBox="1">
            <a:spLocks noChangeArrowheads="1"/>
          </p:cNvSpPr>
          <p:nvPr/>
        </p:nvSpPr>
        <p:spPr bwMode="auto">
          <a:xfrm>
            <a:off x="128588" y="4286250"/>
            <a:ext cx="1419225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Кеспе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қағаздары</a:t>
            </a:r>
          </a:p>
          <a:p>
            <a:pPr algn="ctr">
              <a:spcBef>
                <a:spcPct val="50000"/>
              </a:spcBef>
            </a:pPr>
            <a:r>
              <a:rPr lang="kk-KZ" sz="1800"/>
              <a:t>Кестелер</a:t>
            </a:r>
            <a:endParaRPr lang="ru-RU" sz="1800"/>
          </a:p>
        </p:txBody>
      </p:sp>
      <p:sp>
        <p:nvSpPr>
          <p:cNvPr id="189509" name="Line 69"/>
          <p:cNvSpPr>
            <a:spLocks noChangeShapeType="1"/>
          </p:cNvSpPr>
          <p:nvPr/>
        </p:nvSpPr>
        <p:spPr bwMode="auto">
          <a:xfrm>
            <a:off x="179388" y="4005263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0" name="Text Box 70"/>
          <p:cNvSpPr txBox="1">
            <a:spLocks noChangeArrowheads="1"/>
          </p:cNvSpPr>
          <p:nvPr/>
        </p:nvSpPr>
        <p:spPr bwMode="auto">
          <a:xfrm>
            <a:off x="-239713" y="3416300"/>
            <a:ext cx="223202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Сабақ   көрнекілігі</a:t>
            </a:r>
            <a:endParaRPr lang="ru-RU" sz="1800"/>
          </a:p>
        </p:txBody>
      </p:sp>
      <p:sp>
        <p:nvSpPr>
          <p:cNvPr id="189511" name="Line 71"/>
          <p:cNvSpPr>
            <a:spLocks noChangeShapeType="1"/>
          </p:cNvSpPr>
          <p:nvPr/>
        </p:nvSpPr>
        <p:spPr bwMode="auto">
          <a:xfrm>
            <a:off x="1692275" y="4005263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2" name="Line 72"/>
          <p:cNvSpPr>
            <a:spLocks noChangeShapeType="1"/>
          </p:cNvSpPr>
          <p:nvPr/>
        </p:nvSpPr>
        <p:spPr bwMode="auto">
          <a:xfrm>
            <a:off x="3203575" y="4005263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3" name="Line 73"/>
          <p:cNvSpPr>
            <a:spLocks noChangeShapeType="1"/>
          </p:cNvSpPr>
          <p:nvPr/>
        </p:nvSpPr>
        <p:spPr bwMode="auto">
          <a:xfrm>
            <a:off x="4716463" y="4005263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4" name="Line 74"/>
          <p:cNvSpPr>
            <a:spLocks noChangeShapeType="1"/>
          </p:cNvSpPr>
          <p:nvPr/>
        </p:nvSpPr>
        <p:spPr bwMode="auto">
          <a:xfrm>
            <a:off x="6227763" y="3997325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5" name="Line 75"/>
          <p:cNvSpPr>
            <a:spLocks noChangeShapeType="1"/>
          </p:cNvSpPr>
          <p:nvPr/>
        </p:nvSpPr>
        <p:spPr bwMode="auto">
          <a:xfrm>
            <a:off x="7667625" y="4005263"/>
            <a:ext cx="1368425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9516" name="Text Box 76"/>
          <p:cNvSpPr txBox="1">
            <a:spLocks noChangeArrowheads="1"/>
          </p:cNvSpPr>
          <p:nvPr/>
        </p:nvSpPr>
        <p:spPr bwMode="auto">
          <a:xfrm>
            <a:off x="1225550" y="34290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Сабақ     жабдығы</a:t>
            </a:r>
            <a:endParaRPr lang="ru-RU" sz="1800"/>
          </a:p>
        </p:txBody>
      </p:sp>
      <p:sp>
        <p:nvSpPr>
          <p:cNvPr id="189517" name="Text Box 77"/>
          <p:cNvSpPr txBox="1">
            <a:spLocks noChangeArrowheads="1"/>
          </p:cNvSpPr>
          <p:nvPr/>
        </p:nvSpPr>
        <p:spPr bwMode="auto">
          <a:xfrm>
            <a:off x="2792413" y="34290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Сабақ               түрі</a:t>
            </a:r>
            <a:endParaRPr lang="ru-RU" sz="1800"/>
          </a:p>
        </p:txBody>
      </p:sp>
      <p:sp>
        <p:nvSpPr>
          <p:cNvPr id="189518" name="Text Box 78"/>
          <p:cNvSpPr txBox="1">
            <a:spLocks noChangeArrowheads="1"/>
          </p:cNvSpPr>
          <p:nvPr/>
        </p:nvSpPr>
        <p:spPr bwMode="auto">
          <a:xfrm>
            <a:off x="4211638" y="34290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Сабақ               типі</a:t>
            </a:r>
            <a:endParaRPr lang="ru-RU" sz="1800"/>
          </a:p>
        </p:txBody>
      </p:sp>
      <p:sp>
        <p:nvSpPr>
          <p:cNvPr id="189519" name="Text Box 79"/>
          <p:cNvSpPr txBox="1">
            <a:spLocks noChangeArrowheads="1"/>
          </p:cNvSpPr>
          <p:nvPr/>
        </p:nvSpPr>
        <p:spPr bwMode="auto">
          <a:xfrm>
            <a:off x="5770563" y="3500438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Байланысы</a:t>
            </a:r>
            <a:endParaRPr lang="ru-RU" sz="1800"/>
          </a:p>
        </p:txBody>
      </p:sp>
      <p:sp>
        <p:nvSpPr>
          <p:cNvPr id="189520" name="Text Box 80"/>
          <p:cNvSpPr txBox="1">
            <a:spLocks noChangeArrowheads="1"/>
          </p:cNvSpPr>
          <p:nvPr/>
        </p:nvSpPr>
        <p:spPr bwMode="auto">
          <a:xfrm>
            <a:off x="7308850" y="3429000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Сабақ              әдісі</a:t>
            </a:r>
            <a:endParaRPr lang="ru-RU" sz="1800"/>
          </a:p>
        </p:txBody>
      </p:sp>
      <p:sp>
        <p:nvSpPr>
          <p:cNvPr id="189521" name="Text Box 81"/>
          <p:cNvSpPr txBox="1">
            <a:spLocks noChangeArrowheads="1"/>
          </p:cNvSpPr>
          <p:nvPr/>
        </p:nvSpPr>
        <p:spPr bwMode="auto">
          <a:xfrm>
            <a:off x="1593850" y="4119563"/>
            <a:ext cx="151288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Тақта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Бор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Компьютер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Интеракт.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1800"/>
              <a:t> тақта</a:t>
            </a:r>
            <a:endParaRPr lang="ru-RU" sz="1800"/>
          </a:p>
        </p:txBody>
      </p:sp>
      <p:sp>
        <p:nvSpPr>
          <p:cNvPr id="189523" name="Text Box 83"/>
          <p:cNvSpPr txBox="1">
            <a:spLocks noChangeArrowheads="1"/>
          </p:cNvSpPr>
          <p:nvPr/>
        </p:nvSpPr>
        <p:spPr bwMode="auto">
          <a:xfrm>
            <a:off x="4262438" y="4187825"/>
            <a:ext cx="22320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kk-KZ" sz="1800"/>
              <a:t>Жаңа        сабақты топтастыру</a:t>
            </a:r>
            <a:endParaRPr lang="ru-RU" sz="1800"/>
          </a:p>
        </p:txBody>
      </p:sp>
      <p:sp>
        <p:nvSpPr>
          <p:cNvPr id="189524" name="Text Box 84"/>
          <p:cNvSpPr txBox="1">
            <a:spLocks noChangeArrowheads="1"/>
          </p:cNvSpPr>
          <p:nvPr/>
        </p:nvSpPr>
        <p:spPr bwMode="auto">
          <a:xfrm>
            <a:off x="6156325" y="4119563"/>
            <a:ext cx="13684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kk-KZ" sz="1800"/>
              <a:t>Тарихпен,     өмірмен,  қоршаған ортамен</a:t>
            </a:r>
            <a:endParaRPr lang="ru-RU" sz="1800"/>
          </a:p>
        </p:txBody>
      </p:sp>
      <p:sp>
        <p:nvSpPr>
          <p:cNvPr id="189525" name="Text Box 85"/>
          <p:cNvSpPr txBox="1">
            <a:spLocks noChangeArrowheads="1"/>
          </p:cNvSpPr>
          <p:nvPr/>
        </p:nvSpPr>
        <p:spPr bwMode="auto">
          <a:xfrm>
            <a:off x="7659688" y="4076700"/>
            <a:ext cx="136842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kk-KZ" sz="1800"/>
              <a:t>ТүсіндіруСұрақ-жауап                      Қызығу-шылығын ояту</a:t>
            </a:r>
            <a:endParaRPr lang="ru-RU" sz="1800"/>
          </a:p>
        </p:txBody>
      </p:sp>
      <p:sp>
        <p:nvSpPr>
          <p:cNvPr id="189526" name="Text Box 86"/>
          <p:cNvSpPr txBox="1">
            <a:spLocks noChangeArrowheads="1"/>
          </p:cNvSpPr>
          <p:nvPr/>
        </p:nvSpPr>
        <p:spPr bwMode="auto">
          <a:xfrm>
            <a:off x="3419475" y="4076700"/>
            <a:ext cx="136842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kk-KZ" sz="1800"/>
              <a:t>Ойын Топтау  Аралас сабақ</a:t>
            </a:r>
            <a:endParaRPr lang="ru-RU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476250"/>
            <a:ext cx="7345363" cy="863600"/>
            <a:chOff x="612" y="562"/>
            <a:chExt cx="3175" cy="373"/>
          </a:xfrm>
        </p:grpSpPr>
        <p:sp>
          <p:nvSpPr>
            <p:cNvPr id="191491" name="AutoShape 6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91492" name="Group 7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57352" name="AutoShape 8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7353" name="AutoShape 9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91495" name="Rectangle 32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496" name="Rectangle 34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497" name="Rectangle 35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498" name="Rectangle 36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499" name="Rectangle 37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500" name="Rectangle 38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91501" name="Rectangle 39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7384" name="AutoShape 40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91504" name="Oval 42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57387" name="Oval 43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1476375" y="620713"/>
            <a:ext cx="6696075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 sz="40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sp>
        <p:nvSpPr>
          <p:cNvPr id="57465" name="Rectangle 121"/>
          <p:cNvSpPr>
            <a:spLocks noChangeArrowheads="1"/>
          </p:cNvSpPr>
          <p:nvPr/>
        </p:nvSpPr>
        <p:spPr bwMode="auto">
          <a:xfrm>
            <a:off x="2500313" y="428625"/>
            <a:ext cx="489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lang="kk-KZ" altLang="ko-KR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Сабақ моделі</a:t>
            </a:r>
            <a:endParaRPr lang="en-US" altLang="ko-KR" sz="44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  <a:ea typeface="굴림" pitchFamily="50" charset="-127"/>
            </a:endParaRPr>
          </a:p>
        </p:txBody>
      </p:sp>
      <p:pic>
        <p:nvPicPr>
          <p:cNvPr id="57389" name="Picture 45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509" name="Rectangle 21"/>
          <p:cNvSpPr>
            <a:spLocks noChangeArrowheads="1"/>
          </p:cNvSpPr>
          <p:nvPr/>
        </p:nvSpPr>
        <p:spPr bwMode="auto">
          <a:xfrm>
            <a:off x="2771775" y="1484313"/>
            <a:ext cx="3744913" cy="4318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10" name="Text Box 22"/>
          <p:cNvSpPr txBox="1">
            <a:spLocks noChangeArrowheads="1"/>
          </p:cNvSpPr>
          <p:nvPr/>
        </p:nvSpPr>
        <p:spPr bwMode="auto">
          <a:xfrm>
            <a:off x="2916238" y="1450975"/>
            <a:ext cx="3529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Сабақ барысы</a:t>
            </a:r>
            <a:endParaRPr lang="ru-RU"/>
          </a:p>
        </p:txBody>
      </p:sp>
      <p:sp>
        <p:nvSpPr>
          <p:cNvPr id="191511" name="Text Box 23"/>
          <p:cNvSpPr txBox="1">
            <a:spLocks noChangeArrowheads="1"/>
          </p:cNvSpPr>
          <p:nvPr/>
        </p:nvSpPr>
        <p:spPr bwMode="auto">
          <a:xfrm>
            <a:off x="177800" y="2246313"/>
            <a:ext cx="2665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Ұйымдастыру кезеңі</a:t>
            </a:r>
            <a:endParaRPr lang="ru-RU"/>
          </a:p>
        </p:txBody>
      </p:sp>
      <p:sp>
        <p:nvSpPr>
          <p:cNvPr id="191512" name="Rectangle 24"/>
          <p:cNvSpPr>
            <a:spLocks noChangeArrowheads="1"/>
          </p:cNvSpPr>
          <p:nvPr/>
        </p:nvSpPr>
        <p:spPr bwMode="auto">
          <a:xfrm>
            <a:off x="3335338" y="2276475"/>
            <a:ext cx="2519362" cy="115252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13" name="AutoShape 25"/>
          <p:cNvSpPr>
            <a:spLocks noChangeArrowheads="1"/>
          </p:cNvSpPr>
          <p:nvPr/>
        </p:nvSpPr>
        <p:spPr bwMode="auto">
          <a:xfrm>
            <a:off x="4356100" y="1916113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16" name="Rectangle 28"/>
          <p:cNvSpPr>
            <a:spLocks noChangeArrowheads="1"/>
          </p:cNvSpPr>
          <p:nvPr/>
        </p:nvSpPr>
        <p:spPr bwMode="auto">
          <a:xfrm>
            <a:off x="250825" y="3852863"/>
            <a:ext cx="2808288" cy="184626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26" name="Line 38"/>
          <p:cNvSpPr>
            <a:spLocks noChangeShapeType="1"/>
          </p:cNvSpPr>
          <p:nvPr/>
        </p:nvSpPr>
        <p:spPr bwMode="auto">
          <a:xfrm>
            <a:off x="1476375" y="3416300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1546" name="Rectangle 58"/>
          <p:cNvSpPr>
            <a:spLocks noChangeArrowheads="1"/>
          </p:cNvSpPr>
          <p:nvPr/>
        </p:nvSpPr>
        <p:spPr bwMode="auto">
          <a:xfrm>
            <a:off x="280988" y="2273300"/>
            <a:ext cx="2419350" cy="11557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47" name="Rectangle 59"/>
          <p:cNvSpPr>
            <a:spLocks noChangeArrowheads="1"/>
          </p:cNvSpPr>
          <p:nvPr/>
        </p:nvSpPr>
        <p:spPr bwMode="auto">
          <a:xfrm>
            <a:off x="6372225" y="2289175"/>
            <a:ext cx="2519363" cy="108108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51" name="Text Box 63"/>
          <p:cNvSpPr txBox="1">
            <a:spLocks noChangeArrowheads="1"/>
          </p:cNvSpPr>
          <p:nvPr/>
        </p:nvSpPr>
        <p:spPr bwMode="auto">
          <a:xfrm>
            <a:off x="3254375" y="2276475"/>
            <a:ext cx="26654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Үй тапсырмасын сұрау әдістері</a:t>
            </a:r>
            <a:endParaRPr lang="ru-RU"/>
          </a:p>
        </p:txBody>
      </p:sp>
      <p:sp>
        <p:nvSpPr>
          <p:cNvPr id="191552" name="Text Box 64"/>
          <p:cNvSpPr txBox="1">
            <a:spLocks noChangeArrowheads="1"/>
          </p:cNvSpPr>
          <p:nvPr/>
        </p:nvSpPr>
        <p:spPr bwMode="auto">
          <a:xfrm>
            <a:off x="6291263" y="2246313"/>
            <a:ext cx="26654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Жаңа сабақты түсіндіру әдісі</a:t>
            </a:r>
            <a:endParaRPr lang="ru-RU"/>
          </a:p>
        </p:txBody>
      </p:sp>
      <p:sp>
        <p:nvSpPr>
          <p:cNvPr id="191554" name="Rectangle 66"/>
          <p:cNvSpPr>
            <a:spLocks noChangeArrowheads="1"/>
          </p:cNvSpPr>
          <p:nvPr/>
        </p:nvSpPr>
        <p:spPr bwMode="auto">
          <a:xfrm>
            <a:off x="3251200" y="3827463"/>
            <a:ext cx="2808288" cy="19065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55" name="Rectangle 67"/>
          <p:cNvSpPr>
            <a:spLocks noChangeArrowheads="1"/>
          </p:cNvSpPr>
          <p:nvPr/>
        </p:nvSpPr>
        <p:spPr bwMode="auto">
          <a:xfrm>
            <a:off x="6219825" y="3827463"/>
            <a:ext cx="2808288" cy="1906587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56" name="Line 68"/>
          <p:cNvSpPr>
            <a:spLocks noChangeShapeType="1"/>
          </p:cNvSpPr>
          <p:nvPr/>
        </p:nvSpPr>
        <p:spPr bwMode="auto">
          <a:xfrm>
            <a:off x="4635500" y="3416300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1557" name="Line 69"/>
          <p:cNvSpPr>
            <a:spLocks noChangeShapeType="1"/>
          </p:cNvSpPr>
          <p:nvPr/>
        </p:nvSpPr>
        <p:spPr bwMode="auto">
          <a:xfrm>
            <a:off x="7667625" y="3382963"/>
            <a:ext cx="0" cy="431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1558" name="Text Box 70"/>
          <p:cNvSpPr txBox="1">
            <a:spLocks noChangeArrowheads="1"/>
          </p:cNvSpPr>
          <p:nvPr/>
        </p:nvSpPr>
        <p:spPr bwMode="auto">
          <a:xfrm>
            <a:off x="0" y="3933825"/>
            <a:ext cx="331311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2000"/>
              <a:t>Сабаққа қатысып отырған оқушыларды ұйымдастыру</a:t>
            </a:r>
          </a:p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2000"/>
              <a:t>Оқу құралдарын түгелдеу, реттеу</a:t>
            </a:r>
            <a:endParaRPr lang="ru-RU" sz="2000"/>
          </a:p>
        </p:txBody>
      </p:sp>
      <p:sp>
        <p:nvSpPr>
          <p:cNvPr id="191559" name="Text Box 71"/>
          <p:cNvSpPr txBox="1">
            <a:spLocks noChangeArrowheads="1"/>
          </p:cNvSpPr>
          <p:nvPr/>
        </p:nvSpPr>
        <p:spPr bwMode="auto">
          <a:xfrm>
            <a:off x="2916238" y="4054475"/>
            <a:ext cx="331311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2000"/>
              <a:t>Сұрақ-жауап</a:t>
            </a:r>
          </a:p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2000"/>
              <a:t>Жұптық жұмыс</a:t>
            </a:r>
            <a:endParaRPr lang="ru-RU" sz="2000"/>
          </a:p>
        </p:txBody>
      </p:sp>
      <p:sp>
        <p:nvSpPr>
          <p:cNvPr id="191560" name="Text Box 72"/>
          <p:cNvSpPr txBox="1">
            <a:spLocks noChangeArrowheads="1"/>
          </p:cNvSpPr>
          <p:nvPr/>
        </p:nvSpPr>
        <p:spPr bwMode="auto">
          <a:xfrm>
            <a:off x="5932488" y="3832225"/>
            <a:ext cx="331311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1800"/>
              <a:t>Өткен сабақпен байланыстыра түсіндіру.</a:t>
            </a:r>
          </a:p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1800"/>
              <a:t>Ойын элементтерін қолдану арқылы.</a:t>
            </a:r>
          </a:p>
          <a:p>
            <a:pPr marL="342900" indent="-342900" algn="ctr">
              <a:lnSpc>
                <a:spcPct val="70000"/>
              </a:lnSpc>
              <a:spcBef>
                <a:spcPct val="50000"/>
              </a:spcBef>
              <a:buFontTx/>
              <a:buAutoNum type="arabicPeriod"/>
            </a:pPr>
            <a:r>
              <a:rPr lang="kk-KZ" sz="1800"/>
              <a:t>Ұлттық педагогика элементтерін қолдана отырып түсіндіру</a:t>
            </a:r>
            <a:endParaRPr lang="ru-RU" sz="1800"/>
          </a:p>
        </p:txBody>
      </p:sp>
      <p:sp>
        <p:nvSpPr>
          <p:cNvPr id="191561" name="Rectangle 73"/>
          <p:cNvSpPr>
            <a:spLocks noChangeArrowheads="1"/>
          </p:cNvSpPr>
          <p:nvPr/>
        </p:nvSpPr>
        <p:spPr bwMode="auto">
          <a:xfrm>
            <a:off x="217488" y="6021388"/>
            <a:ext cx="8785225" cy="28733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62" name="Line 74"/>
          <p:cNvSpPr>
            <a:spLocks noChangeShapeType="1"/>
          </p:cNvSpPr>
          <p:nvPr/>
        </p:nvSpPr>
        <p:spPr bwMode="auto">
          <a:xfrm>
            <a:off x="1476375" y="5708650"/>
            <a:ext cx="2879725" cy="2413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1563" name="Line 75"/>
          <p:cNvSpPr>
            <a:spLocks noChangeShapeType="1"/>
          </p:cNvSpPr>
          <p:nvPr/>
        </p:nvSpPr>
        <p:spPr bwMode="auto">
          <a:xfrm flipH="1">
            <a:off x="4572000" y="5661025"/>
            <a:ext cx="2711450" cy="2889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1565" name="AutoShape 77"/>
          <p:cNvSpPr>
            <a:spLocks noChangeArrowheads="1"/>
          </p:cNvSpPr>
          <p:nvPr/>
        </p:nvSpPr>
        <p:spPr bwMode="auto">
          <a:xfrm>
            <a:off x="4284663" y="5759450"/>
            <a:ext cx="360362" cy="2619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66" name="Text Box 78"/>
          <p:cNvSpPr txBox="1">
            <a:spLocks noChangeArrowheads="1"/>
          </p:cNvSpPr>
          <p:nvPr/>
        </p:nvSpPr>
        <p:spPr bwMode="auto">
          <a:xfrm>
            <a:off x="323850" y="5962650"/>
            <a:ext cx="8640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Бекіту. Деңгейлік тапсырмалар. Ойындар. Кеспе қағаздағы тапсырмалар.</a:t>
            </a:r>
            <a:endParaRPr lang="ru-RU" sz="1800"/>
          </a:p>
        </p:txBody>
      </p:sp>
      <p:sp>
        <p:nvSpPr>
          <p:cNvPr id="191567" name="Rectangle 79"/>
          <p:cNvSpPr>
            <a:spLocks noChangeArrowheads="1"/>
          </p:cNvSpPr>
          <p:nvPr/>
        </p:nvSpPr>
        <p:spPr bwMode="auto">
          <a:xfrm>
            <a:off x="179388" y="6526213"/>
            <a:ext cx="8785225" cy="287337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568" name="Text Box 80"/>
          <p:cNvSpPr txBox="1">
            <a:spLocks noChangeArrowheads="1"/>
          </p:cNvSpPr>
          <p:nvPr/>
        </p:nvSpPr>
        <p:spPr bwMode="auto">
          <a:xfrm>
            <a:off x="250825" y="6491288"/>
            <a:ext cx="8640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800"/>
              <a:t>Оқушылардың білімдерін анықтау, бағалау.</a:t>
            </a:r>
            <a:endParaRPr lang="ru-RU" sz="1800"/>
          </a:p>
        </p:txBody>
      </p:sp>
      <p:sp>
        <p:nvSpPr>
          <p:cNvPr id="191569" name="AutoShape 81"/>
          <p:cNvSpPr>
            <a:spLocks noChangeArrowheads="1"/>
          </p:cNvSpPr>
          <p:nvPr/>
        </p:nvSpPr>
        <p:spPr bwMode="auto">
          <a:xfrm>
            <a:off x="4284663" y="6308725"/>
            <a:ext cx="360362" cy="26193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468313" y="1628775"/>
            <a:ext cx="8353425" cy="4824413"/>
          </a:xfrm>
          <a:prstGeom prst="roundRect">
            <a:avLst>
              <a:gd name="adj" fmla="val 5889"/>
            </a:avLst>
          </a:prstGeom>
          <a:gradFill rotWithShape="1">
            <a:gsLst>
              <a:gs pos="0">
                <a:srgbClr val="FEFEBA"/>
              </a:gs>
              <a:gs pos="100000">
                <a:srgbClr val="FEFEBA">
                  <a:gamma/>
                  <a:tint val="60392"/>
                  <a:invGamma/>
                  <a:alpha val="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defRPr/>
            </a:pPr>
            <a:endParaRPr kumimoji="1" lang="ru-RU" sz="1200">
              <a:effectLst>
                <a:outerShdw blurRad="38100" dist="38100" dir="2700000" algn="tl">
                  <a:srgbClr val="FFFFFF"/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476250"/>
            <a:ext cx="7345363" cy="863600"/>
            <a:chOff x="612" y="562"/>
            <a:chExt cx="3175" cy="373"/>
          </a:xfrm>
        </p:grpSpPr>
        <p:sp>
          <p:nvSpPr>
            <p:cNvPr id="5147" name="AutoShape 6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5148" name="Group 7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57352" name="AutoShape 8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7353" name="AutoShape 9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5126" name="Rectangle 32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28" name="Rectangle 34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29" name="Rectangle 35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30" name="Rectangle 36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31" name="Rectangle 37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32" name="Rectangle 38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133" name="Rectangle 39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57384" name="AutoShape 40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5145" name="Oval 42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57387" name="Oval 43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1476375" y="620713"/>
            <a:ext cx="6696075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 sz="40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grpSp>
        <p:nvGrpSpPr>
          <p:cNvPr id="5140" name="Group 47"/>
          <p:cNvGrpSpPr>
            <a:grpSpLocks/>
          </p:cNvGrpSpPr>
          <p:nvPr/>
        </p:nvGrpSpPr>
        <p:grpSpPr bwMode="auto">
          <a:xfrm>
            <a:off x="250825" y="1400175"/>
            <a:ext cx="9221788" cy="5124450"/>
            <a:chOff x="340" y="1377"/>
            <a:chExt cx="1727" cy="1126"/>
          </a:xfrm>
        </p:grpSpPr>
        <p:sp>
          <p:nvSpPr>
            <p:cNvPr id="5143" name="AutoShape 48"/>
            <p:cNvSpPr>
              <a:spLocks noChangeArrowheads="1"/>
            </p:cNvSpPr>
            <p:nvPr/>
          </p:nvSpPr>
          <p:spPr bwMode="auto">
            <a:xfrm>
              <a:off x="340" y="1377"/>
              <a:ext cx="1633" cy="1126"/>
            </a:xfrm>
            <a:prstGeom prst="roundRect">
              <a:avLst>
                <a:gd name="adj" fmla="val 4296"/>
              </a:avLst>
            </a:prstGeom>
            <a:solidFill>
              <a:srgbClr val="CCFFFF">
                <a:alpha val="30196"/>
              </a:srgbClr>
            </a:solidFill>
            <a:ln w="38100" cap="rnd" algn="ctr">
              <a:solidFill>
                <a:srgbClr val="0066FF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  <p:sp>
          <p:nvSpPr>
            <p:cNvPr id="57397" name="AutoShape 53"/>
            <p:cNvSpPr>
              <a:spLocks noChangeArrowheads="1"/>
            </p:cNvSpPr>
            <p:nvPr/>
          </p:nvSpPr>
          <p:spPr bwMode="auto">
            <a:xfrm flipV="1">
              <a:off x="593" y="1398"/>
              <a:ext cx="1474" cy="10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0"/>
                  </a:srgbClr>
                </a:gs>
                <a:gs pos="50000">
                  <a:schemeClr val="bg1">
                    <a:alpha val="40999"/>
                  </a:schemeClr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rot="10800000" anchor="ctr">
              <a:spAutoFit/>
            </a:bodyPr>
            <a:lstStyle/>
            <a:p>
              <a:pPr>
                <a:defRPr/>
              </a:pPr>
              <a:endParaRPr lang="ru-RU" sz="1800" b="0"/>
            </a:p>
          </p:txBody>
        </p:sp>
      </p:grpSp>
      <p:sp>
        <p:nvSpPr>
          <p:cNvPr id="57399" name="Text Box 55"/>
          <p:cNvSpPr txBox="1">
            <a:spLocks noChangeArrowheads="1"/>
          </p:cNvSpPr>
          <p:nvPr/>
        </p:nvSpPr>
        <p:spPr bwMode="auto">
          <a:xfrm>
            <a:off x="431800" y="1135063"/>
            <a:ext cx="8543925" cy="5216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kk-KZ" sz="2800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</a:endParaRPr>
          </a:p>
          <a:p>
            <a:r>
              <a:rPr lang="kk-KZ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</a:t>
            </a:r>
            <a:r>
              <a:rPr lang="kk-KZ" sz="28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Білімділік:</a:t>
            </a:r>
            <a:r>
              <a:rPr lang="kk-KZ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 </a:t>
            </a:r>
            <a:r>
              <a:rPr lang="kk-KZ" i="1">
                <a:solidFill>
                  <a:srgbClr val="FF0000"/>
                </a:solidFill>
              </a:rPr>
              <a:t>  </a:t>
            </a:r>
            <a:endParaRPr lang="ru-RU" i="1">
              <a:solidFill>
                <a:srgbClr val="FF0000"/>
              </a:solidFill>
            </a:endParaRPr>
          </a:p>
          <a:p>
            <a:r>
              <a:rPr lang="kk-KZ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Оқушыларға бөлшек сандар, үлестер, бөлшектің алымы мен бөлімі туралы түсінік беру.</a:t>
            </a:r>
          </a:p>
          <a:p>
            <a:r>
              <a:rPr lang="kk-KZ" sz="28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Дамытушылық:</a:t>
            </a:r>
            <a:r>
              <a:rPr lang="kk-KZ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оқушылардың математикалық ойлау қабілетін дамыту және пәнге қызығушылығын арттыру.</a:t>
            </a:r>
            <a:endParaRPr lang="kk-KZ">
              <a:solidFill>
                <a:schemeClr val="bg1"/>
              </a:solidFill>
            </a:endParaRPr>
          </a:p>
          <a:p>
            <a:r>
              <a:rPr lang="kk-KZ" sz="28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Тәрбиелік:</a:t>
            </a:r>
            <a:r>
              <a:rPr lang="kk-KZ" sz="28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Алған білімдеріне жауапкершілікпен  қарауға,  өз мүмкіндігіне  сенуге, үлкен жетістікке  ұмтылуға тәрбиелеу.</a:t>
            </a:r>
          </a:p>
        </p:txBody>
      </p:sp>
      <p:sp>
        <p:nvSpPr>
          <p:cNvPr id="57465" name="Rectangle 121"/>
          <p:cNvSpPr>
            <a:spLocks noChangeArrowheads="1"/>
          </p:cNvSpPr>
          <p:nvPr/>
        </p:nvSpPr>
        <p:spPr bwMode="auto">
          <a:xfrm>
            <a:off x="2500313" y="428625"/>
            <a:ext cx="489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lang="kk-KZ" altLang="ko-KR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Мақсаты</a:t>
            </a:r>
            <a:endParaRPr lang="en-US" altLang="ko-KR" sz="44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  <a:ea typeface="굴림" pitchFamily="50" charset="-127"/>
            </a:endParaRPr>
          </a:p>
        </p:txBody>
      </p:sp>
      <p:pic>
        <p:nvPicPr>
          <p:cNvPr id="57389" name="Picture 45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24931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24932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2493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3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3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3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3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4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4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4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24943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494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2494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pic>
        <p:nvPicPr>
          <p:cNvPr id="124947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48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3600" b="1" i="1" smtClean="0">
                <a:solidFill>
                  <a:srgbClr val="0000FF"/>
                </a:solidFill>
              </a:rPr>
              <a:t> </a:t>
            </a:r>
            <a:r>
              <a:rPr lang="kk-KZ" sz="3600" b="1" i="1" smtClean="0">
                <a:solidFill>
                  <a:srgbClr val="0000FF"/>
                </a:solidFill>
                <a:latin typeface="Century Schoolbook" pitchFamily="18" charset="0"/>
              </a:rPr>
              <a:t>Қайталау сұрақтары</a:t>
            </a:r>
            <a:endParaRPr lang="ru-RU" sz="36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4294967295"/>
          </p:nvPr>
        </p:nvSpPr>
        <p:spPr>
          <a:xfrm>
            <a:off x="539750" y="2060575"/>
            <a:ext cx="8604250" cy="37147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smtClean="0">
                <a:solidFill>
                  <a:srgbClr val="0000FF"/>
                </a:solidFill>
                <a:latin typeface="Century Schoolbook" pitchFamily="18" charset="0"/>
              </a:rPr>
              <a:t>Шеңбер деген не?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smtClean="0">
                <a:solidFill>
                  <a:srgbClr val="0000FF"/>
                </a:solidFill>
                <a:latin typeface="Century Schoolbook" pitchFamily="18" charset="0"/>
              </a:rPr>
              <a:t>Дөңгелек деген не?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smtClean="0">
                <a:solidFill>
                  <a:srgbClr val="0000FF"/>
                </a:solidFill>
                <a:latin typeface="Century Schoolbook" pitchFamily="18" charset="0"/>
              </a:rPr>
              <a:t>Қандай кесінді шеңбердің радиусы деп аталады?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smtClean="0">
                <a:solidFill>
                  <a:srgbClr val="0000FF"/>
                </a:solidFill>
                <a:latin typeface="Century Schoolbook" pitchFamily="18" charset="0"/>
              </a:rPr>
              <a:t>Диаметр радиустан неше есе ұзын?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smtClean="0">
                <a:solidFill>
                  <a:srgbClr val="0000FF"/>
                </a:solidFill>
                <a:latin typeface="Century Schoolbook" pitchFamily="18" charset="0"/>
              </a:rPr>
              <a:t>Шеңбердің доғасы деп нені айтады?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smtClean="0"/>
          </a:p>
        </p:txBody>
      </p:sp>
      <p:sp>
        <p:nvSpPr>
          <p:cNvPr id="124950" name="Text Box 22"/>
          <p:cNvSpPr txBox="1">
            <a:spLocks noChangeArrowheads="1"/>
          </p:cNvSpPr>
          <p:nvPr/>
        </p:nvSpPr>
        <p:spPr bwMode="auto">
          <a:xfrm>
            <a:off x="2339975" y="1052513"/>
            <a:ext cx="467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60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“Кім жылдам?”</a:t>
            </a:r>
            <a:endParaRPr lang="ru-RU" sz="3600" i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71011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71012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7101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1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1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1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1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2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2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2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1023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7102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7102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pic>
        <p:nvPicPr>
          <p:cNvPr id="171027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28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3600" b="1" i="1" smtClean="0">
                <a:solidFill>
                  <a:srgbClr val="0000FF"/>
                </a:solidFill>
              </a:rPr>
              <a:t> </a:t>
            </a:r>
            <a:r>
              <a:rPr lang="kk-KZ" sz="3600" b="1" i="1" smtClean="0">
                <a:solidFill>
                  <a:srgbClr val="0000FF"/>
                </a:solidFill>
                <a:latin typeface="Century Schoolbook" pitchFamily="18" charset="0"/>
              </a:rPr>
              <a:t>Үй тапсырмасын тексеру</a:t>
            </a:r>
            <a:endParaRPr lang="ru-RU" sz="36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>
            <a:off x="1979613" y="1268413"/>
            <a:ext cx="5472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№394. Амалдарды орындаңдар:</a:t>
            </a:r>
            <a:endParaRPr lang="ru-RU"/>
          </a:p>
        </p:txBody>
      </p:sp>
      <p:pic>
        <p:nvPicPr>
          <p:cNvPr id="171033" name="Object 25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7525" y="2344738"/>
            <a:ext cx="4918075" cy="723900"/>
          </a:xfrm>
          <a:prstGeom prst="rect">
            <a:avLst/>
          </a:prstGeom>
          <a:noFill/>
        </p:spPr>
      </p:pic>
      <p:pic>
        <p:nvPicPr>
          <p:cNvPr id="171034" name="Object 26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06500" y="2997200"/>
            <a:ext cx="4878388" cy="725488"/>
          </a:xfrm>
          <a:prstGeom prst="rect">
            <a:avLst/>
          </a:prstGeom>
          <a:noFill/>
        </p:spPr>
      </p:pic>
      <p:pic>
        <p:nvPicPr>
          <p:cNvPr id="171035" name="Object 27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1188" y="1700213"/>
            <a:ext cx="4313237" cy="723900"/>
          </a:xfrm>
          <a:prstGeom prst="rect">
            <a:avLst/>
          </a:prstGeom>
          <a:noFill/>
        </p:spPr>
      </p:pic>
      <p:sp>
        <p:nvSpPr>
          <p:cNvPr id="171036" name="Text Box 28"/>
          <p:cNvSpPr txBox="1">
            <a:spLocks noChangeArrowheads="1"/>
          </p:cNvSpPr>
          <p:nvPr/>
        </p:nvSpPr>
        <p:spPr bwMode="auto">
          <a:xfrm>
            <a:off x="615950" y="3013075"/>
            <a:ext cx="86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000" b="0" i="1">
                <a:latin typeface="Times New Roman" pitchFamily="18" charset="0"/>
              </a:rPr>
              <a:t>Қ.</a:t>
            </a:r>
            <a:endParaRPr lang="ru-RU" sz="4000" b="0" i="1">
              <a:latin typeface="Times New Roman" pitchFamily="18" charset="0"/>
            </a:endParaRPr>
          </a:p>
        </p:txBody>
      </p:sp>
      <p:pic>
        <p:nvPicPr>
          <p:cNvPr id="171037" name="Object 29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8013" y="3756025"/>
            <a:ext cx="6772275" cy="642938"/>
          </a:xfrm>
          <a:prstGeom prst="rect">
            <a:avLst/>
          </a:prstGeom>
          <a:noFill/>
        </p:spPr>
      </p:pic>
      <p:pic>
        <p:nvPicPr>
          <p:cNvPr id="171038" name="Object 30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96913" y="4425950"/>
            <a:ext cx="5602287" cy="644525"/>
          </a:xfrm>
          <a:prstGeom prst="rect">
            <a:avLst/>
          </a:prstGeom>
          <a:noFill/>
        </p:spPr>
      </p:pic>
      <p:graphicFrame>
        <p:nvGraphicFramePr>
          <p:cNvPr id="171062" name="Group 54"/>
          <p:cNvGraphicFramePr>
            <a:graphicFrameLocks noGrp="1"/>
          </p:cNvGraphicFramePr>
          <p:nvPr/>
        </p:nvGraphicFramePr>
        <p:xfrm>
          <a:off x="1547813" y="5229225"/>
          <a:ext cx="6096000" cy="1239838"/>
        </p:xfrm>
        <a:graphic>
          <a:graphicData uri="http://schemas.openxmlformats.org/drawingml/2006/table">
            <a:tbl>
              <a:tblPr/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07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1064" name="Text Box 56"/>
          <p:cNvSpPr txBox="1">
            <a:spLocks noChangeArrowheads="1"/>
          </p:cNvSpPr>
          <p:nvPr/>
        </p:nvSpPr>
        <p:spPr bwMode="auto">
          <a:xfrm>
            <a:off x="1835150" y="5876925"/>
            <a:ext cx="59769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 i="1">
                <a:latin typeface="Times New Roman" pitchFamily="18" charset="0"/>
              </a:rPr>
              <a:t>Б       А        Л       Қ       А      Ш</a:t>
            </a:r>
            <a:endParaRPr lang="ru-RU" sz="3200" i="1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AutoShape 4"/>
          <p:cNvSpPr>
            <a:spLocks noChangeArrowheads="1"/>
          </p:cNvSpPr>
          <p:nvPr/>
        </p:nvSpPr>
        <p:spPr bwMode="auto">
          <a:xfrm>
            <a:off x="3419475" y="1341438"/>
            <a:ext cx="2232025" cy="2232025"/>
          </a:xfrm>
          <a:prstGeom prst="flowChartConnector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ru-RU" sz="3600" i="1">
              <a:latin typeface="Times New Roman" pitchFamily="18" charset="0"/>
            </a:endParaRPr>
          </a:p>
        </p:txBody>
      </p:sp>
      <p:sp>
        <p:nvSpPr>
          <p:cNvPr id="173061" name="Oval 5"/>
          <p:cNvSpPr>
            <a:spLocks noChangeArrowheads="1"/>
          </p:cNvSpPr>
          <p:nvPr/>
        </p:nvSpPr>
        <p:spPr bwMode="auto">
          <a:xfrm>
            <a:off x="900113" y="3716338"/>
            <a:ext cx="2447925" cy="244951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3062" name="Oval 6"/>
          <p:cNvSpPr>
            <a:spLocks noChangeArrowheads="1"/>
          </p:cNvSpPr>
          <p:nvPr/>
        </p:nvSpPr>
        <p:spPr bwMode="auto">
          <a:xfrm>
            <a:off x="2122488" y="4940300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3063" name="Line 7"/>
          <p:cNvSpPr>
            <a:spLocks noChangeShapeType="1"/>
          </p:cNvSpPr>
          <p:nvPr/>
        </p:nvSpPr>
        <p:spPr bwMode="auto">
          <a:xfrm>
            <a:off x="2182813" y="4979988"/>
            <a:ext cx="11525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3064" name="Oval 8"/>
          <p:cNvSpPr>
            <a:spLocks noChangeArrowheads="1"/>
          </p:cNvSpPr>
          <p:nvPr/>
        </p:nvSpPr>
        <p:spPr bwMode="auto">
          <a:xfrm>
            <a:off x="4546600" y="2390775"/>
            <a:ext cx="73025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3065" name="Line 9"/>
          <p:cNvSpPr>
            <a:spLocks noChangeShapeType="1"/>
          </p:cNvSpPr>
          <p:nvPr/>
        </p:nvSpPr>
        <p:spPr bwMode="auto">
          <a:xfrm>
            <a:off x="3419475" y="2420938"/>
            <a:ext cx="1143000" cy="7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684213" y="2852738"/>
            <a:ext cx="7848600" cy="3097212"/>
          </a:xfrm>
          <a:prstGeom prst="foldedCorner">
            <a:avLst>
              <a:gd name="adj" fmla="val 12500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508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Үлестер. </a:t>
            </a:r>
          </a:p>
          <a:p>
            <a:pPr algn="ctr"/>
            <a:r>
              <a:rPr lang="kk-KZ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Жай бөлшектер</a:t>
            </a:r>
            <a:endParaRPr lang="ru-RU" sz="4400" i="1">
              <a:effectLst>
                <a:outerShdw blurRad="38100" dist="38100" dir="2700000" algn="tl">
                  <a:srgbClr val="FFFFFF"/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395288" y="766763"/>
            <a:ext cx="8208962" cy="2519362"/>
          </a:xfrm>
          <a:prstGeom prst="star8">
            <a:avLst>
              <a:gd name="adj" fmla="val 38255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  <a:ln w="762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kk-KZ" sz="54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Жаңа сабақ</a:t>
            </a:r>
            <a:endParaRPr lang="ru-RU" sz="5400" b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AutoShape 4"/>
          <p:cNvSpPr>
            <a:spLocks noChangeArrowheads="1"/>
          </p:cNvSpPr>
          <p:nvPr/>
        </p:nvSpPr>
        <p:spPr bwMode="auto">
          <a:xfrm>
            <a:off x="3419475" y="1341438"/>
            <a:ext cx="2232025" cy="2232025"/>
          </a:xfrm>
          <a:prstGeom prst="flowChartConnector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ru-RU" sz="3600" i="1">
              <a:latin typeface="Times New Roman" pitchFamily="18" charset="0"/>
            </a:endParaRPr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4543425" y="547688"/>
            <a:ext cx="0" cy="3960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>
            <a:off x="1547813" y="2419350"/>
            <a:ext cx="6048375" cy="73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75111" name="Object 7"/>
          <p:cNvGraphicFramePr>
            <a:graphicFrameLocks noChangeAspect="1"/>
          </p:cNvGraphicFramePr>
          <p:nvPr/>
        </p:nvGraphicFramePr>
        <p:xfrm>
          <a:off x="3995738" y="1484313"/>
          <a:ext cx="3349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3" name="Формула" r:id="rId3" imgW="152280" imgH="393480" progId="Equation.3">
                  <p:embed/>
                </p:oleObj>
              </mc:Choice>
              <mc:Fallback>
                <p:oleObj name="Формула" r:id="rId3" imgW="1522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1484313"/>
                        <a:ext cx="3349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12" name="Object 8"/>
          <p:cNvGraphicFramePr>
            <a:graphicFrameLocks noChangeAspect="1"/>
          </p:cNvGraphicFramePr>
          <p:nvPr/>
        </p:nvGraphicFramePr>
        <p:xfrm>
          <a:off x="4716463" y="1484313"/>
          <a:ext cx="3349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4" name="Формула" r:id="rId5" imgW="152280" imgH="393480" progId="Equation.3">
                  <p:embed/>
                </p:oleObj>
              </mc:Choice>
              <mc:Fallback>
                <p:oleObj name="Формула" r:id="rId5" imgW="15228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484313"/>
                        <a:ext cx="3349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13" name="Object 9"/>
          <p:cNvGraphicFramePr>
            <a:graphicFrameLocks noChangeAspect="1"/>
          </p:cNvGraphicFramePr>
          <p:nvPr/>
        </p:nvGraphicFramePr>
        <p:xfrm>
          <a:off x="4716463" y="2492375"/>
          <a:ext cx="3349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5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492375"/>
                        <a:ext cx="3349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14" name="Object 10"/>
          <p:cNvGraphicFramePr>
            <a:graphicFrameLocks noChangeAspect="1"/>
          </p:cNvGraphicFramePr>
          <p:nvPr/>
        </p:nvGraphicFramePr>
        <p:xfrm>
          <a:off x="3995738" y="2492375"/>
          <a:ext cx="33496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6" name="Формула" r:id="rId7" imgW="152280" imgH="393480" progId="Equation.3">
                  <p:embed/>
                </p:oleObj>
              </mc:Choice>
              <mc:Fallback>
                <p:oleObj name="Формула" r:id="rId7" imgW="152280" imgH="393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2492375"/>
                        <a:ext cx="33496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nimBg="1"/>
      <p:bldP spid="655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Oval 2"/>
          <p:cNvSpPr>
            <a:spLocks noChangeArrowheads="1"/>
          </p:cNvSpPr>
          <p:nvPr/>
        </p:nvSpPr>
        <p:spPr bwMode="auto">
          <a:xfrm>
            <a:off x="1320800" y="2420938"/>
            <a:ext cx="3810000" cy="3670300"/>
          </a:xfrm>
          <a:prstGeom prst="ellipse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6984" name="Group 8"/>
          <p:cNvGrpSpPr>
            <a:grpSpLocks/>
          </p:cNvGrpSpPr>
          <p:nvPr/>
        </p:nvGrpSpPr>
        <p:grpSpPr bwMode="auto">
          <a:xfrm>
            <a:off x="1320800" y="2420938"/>
            <a:ext cx="3810000" cy="3644900"/>
            <a:chOff x="832" y="1792"/>
            <a:chExt cx="2400" cy="2296"/>
          </a:xfrm>
        </p:grpSpPr>
        <p:sp>
          <p:nvSpPr>
            <p:cNvPr id="126985" name="Freeform 9"/>
            <p:cNvSpPr>
              <a:spLocks/>
            </p:cNvSpPr>
            <p:nvPr/>
          </p:nvSpPr>
          <p:spPr bwMode="auto">
            <a:xfrm>
              <a:off x="832" y="2912"/>
              <a:ext cx="2400" cy="32"/>
            </a:xfrm>
            <a:custGeom>
              <a:avLst/>
              <a:gdLst/>
              <a:ahLst/>
              <a:cxnLst>
                <a:cxn ang="0">
                  <a:pos x="2400" y="0"/>
                </a:cxn>
                <a:cxn ang="0">
                  <a:pos x="0" y="32"/>
                </a:cxn>
              </a:cxnLst>
              <a:rect l="0" t="0" r="r" b="b"/>
              <a:pathLst>
                <a:path w="2400" h="32">
                  <a:moveTo>
                    <a:pt x="2400" y="0"/>
                  </a:moveTo>
                  <a:lnTo>
                    <a:pt x="0" y="32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6986" name="Freeform 10"/>
            <p:cNvSpPr>
              <a:spLocks/>
            </p:cNvSpPr>
            <p:nvPr/>
          </p:nvSpPr>
          <p:spPr bwMode="auto">
            <a:xfrm>
              <a:off x="1992" y="1792"/>
              <a:ext cx="32" cy="2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2296"/>
                </a:cxn>
              </a:cxnLst>
              <a:rect l="0" t="0" r="r" b="b"/>
              <a:pathLst>
                <a:path w="32" h="2296">
                  <a:moveTo>
                    <a:pt x="0" y="0"/>
                  </a:moveTo>
                  <a:lnTo>
                    <a:pt x="32" y="2296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6987" name="Freeform 11"/>
          <p:cNvSpPr>
            <a:spLocks/>
          </p:cNvSpPr>
          <p:nvPr/>
        </p:nvSpPr>
        <p:spPr bwMode="auto">
          <a:xfrm>
            <a:off x="1323975" y="2436813"/>
            <a:ext cx="1847850" cy="1814512"/>
          </a:xfrm>
          <a:custGeom>
            <a:avLst/>
            <a:gdLst/>
            <a:ahLst/>
            <a:cxnLst>
              <a:cxn ang="0">
                <a:pos x="0" y="1143"/>
              </a:cxn>
              <a:cxn ang="0">
                <a:pos x="1164" y="1125"/>
              </a:cxn>
              <a:cxn ang="0">
                <a:pos x="1158" y="0"/>
              </a:cxn>
              <a:cxn ang="0">
                <a:pos x="1070" y="6"/>
              </a:cxn>
              <a:cxn ang="0">
                <a:pos x="969" y="21"/>
              </a:cxn>
              <a:cxn ang="0">
                <a:pos x="843" y="51"/>
              </a:cxn>
              <a:cxn ang="0">
                <a:pos x="741" y="87"/>
              </a:cxn>
              <a:cxn ang="0">
                <a:pos x="645" y="132"/>
              </a:cxn>
              <a:cxn ang="0">
                <a:pos x="558" y="174"/>
              </a:cxn>
              <a:cxn ang="0">
                <a:pos x="474" y="234"/>
              </a:cxn>
              <a:cxn ang="0">
                <a:pos x="381" y="309"/>
              </a:cxn>
              <a:cxn ang="0">
                <a:pos x="302" y="390"/>
              </a:cxn>
              <a:cxn ang="0">
                <a:pos x="219" y="489"/>
              </a:cxn>
              <a:cxn ang="0">
                <a:pos x="153" y="597"/>
              </a:cxn>
              <a:cxn ang="0">
                <a:pos x="93" y="714"/>
              </a:cxn>
              <a:cxn ang="0">
                <a:pos x="54" y="822"/>
              </a:cxn>
              <a:cxn ang="0">
                <a:pos x="24" y="936"/>
              </a:cxn>
              <a:cxn ang="0">
                <a:pos x="12" y="1041"/>
              </a:cxn>
              <a:cxn ang="0">
                <a:pos x="0" y="1143"/>
              </a:cxn>
            </a:cxnLst>
            <a:rect l="0" t="0" r="r" b="b"/>
            <a:pathLst>
              <a:path w="1164" h="1143">
                <a:moveTo>
                  <a:pt x="0" y="1143"/>
                </a:moveTo>
                <a:lnTo>
                  <a:pt x="1164" y="1125"/>
                </a:lnTo>
                <a:lnTo>
                  <a:pt x="1158" y="0"/>
                </a:lnTo>
                <a:lnTo>
                  <a:pt x="1070" y="6"/>
                </a:lnTo>
                <a:lnTo>
                  <a:pt x="969" y="21"/>
                </a:lnTo>
                <a:lnTo>
                  <a:pt x="843" y="51"/>
                </a:lnTo>
                <a:lnTo>
                  <a:pt x="741" y="87"/>
                </a:lnTo>
                <a:lnTo>
                  <a:pt x="645" y="132"/>
                </a:lnTo>
                <a:lnTo>
                  <a:pt x="558" y="174"/>
                </a:lnTo>
                <a:lnTo>
                  <a:pt x="474" y="234"/>
                </a:lnTo>
                <a:lnTo>
                  <a:pt x="381" y="309"/>
                </a:lnTo>
                <a:lnTo>
                  <a:pt x="302" y="390"/>
                </a:lnTo>
                <a:lnTo>
                  <a:pt x="219" y="489"/>
                </a:lnTo>
                <a:lnTo>
                  <a:pt x="153" y="597"/>
                </a:lnTo>
                <a:lnTo>
                  <a:pt x="93" y="714"/>
                </a:lnTo>
                <a:lnTo>
                  <a:pt x="54" y="822"/>
                </a:lnTo>
                <a:lnTo>
                  <a:pt x="24" y="936"/>
                </a:lnTo>
                <a:lnTo>
                  <a:pt x="12" y="1041"/>
                </a:lnTo>
                <a:lnTo>
                  <a:pt x="0" y="1143"/>
                </a:ln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26988" name="Object 12"/>
          <p:cNvGraphicFramePr>
            <a:graphicFrameLocks noChangeAspect="1"/>
          </p:cNvGraphicFramePr>
          <p:nvPr/>
        </p:nvGraphicFramePr>
        <p:xfrm>
          <a:off x="6443663" y="5013325"/>
          <a:ext cx="5857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4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5013325"/>
                        <a:ext cx="5857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89" name="Object 13"/>
          <p:cNvGraphicFramePr>
            <a:graphicFrameLocks noChangeAspect="1"/>
          </p:cNvGraphicFramePr>
          <p:nvPr/>
        </p:nvGraphicFramePr>
        <p:xfrm>
          <a:off x="7667625" y="5013325"/>
          <a:ext cx="585788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5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5013325"/>
                        <a:ext cx="585788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6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-0.45712 -0.330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0" y="-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988"/>
                  </p:tgtEl>
                </p:cond>
              </p:nextCondLst>
            </p:seq>
          </p:childTnLst>
        </p:cTn>
      </p:par>
    </p:tnLst>
    <p:bldLst>
      <p:bldP spid="1269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26" descr="i?id=4744799&amp;tov=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00113" y="2235200"/>
            <a:ext cx="10795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1027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39975" y="2636838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1028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32138" y="2492375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029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16463" y="2060575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1030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9838" y="2276475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1031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72225" y="1557338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1032" descr="FD00438_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5600" y="1844675"/>
            <a:ext cx="8636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3" name="Text Box 1036"/>
          <p:cNvSpPr txBox="1">
            <a:spLocks noChangeArrowheads="1"/>
          </p:cNvSpPr>
          <p:nvPr/>
        </p:nvSpPr>
        <p:spPr bwMode="auto">
          <a:xfrm>
            <a:off x="1187450" y="3933825"/>
            <a:ext cx="936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ru-RU" sz="1800" b="0">
              <a:latin typeface="Times New Roman" pitchFamily="18" charset="0"/>
            </a:endParaRPr>
          </a:p>
        </p:txBody>
      </p:sp>
      <p:pic>
        <p:nvPicPr>
          <p:cNvPr id="143380" name="Object 20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55875" y="3284538"/>
            <a:ext cx="522288" cy="1349375"/>
          </a:xfrm>
          <a:prstGeom prst="rect">
            <a:avLst/>
          </a:prstGeom>
          <a:noFill/>
        </p:spPr>
      </p:pic>
      <p:pic>
        <p:nvPicPr>
          <p:cNvPr id="143381" name="Object 21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419475" y="3141663"/>
            <a:ext cx="522288" cy="1349375"/>
          </a:xfrm>
          <a:prstGeom prst="rect">
            <a:avLst/>
          </a:prstGeom>
          <a:noFill/>
        </p:spPr>
      </p:pic>
      <p:pic>
        <p:nvPicPr>
          <p:cNvPr id="143382" name="Object 22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40200" y="2852738"/>
            <a:ext cx="522288" cy="1349375"/>
          </a:xfrm>
          <a:prstGeom prst="rect">
            <a:avLst/>
          </a:prstGeom>
          <a:noFill/>
        </p:spPr>
      </p:pic>
      <p:pic>
        <p:nvPicPr>
          <p:cNvPr id="143383" name="Object 23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363" y="2636838"/>
            <a:ext cx="522287" cy="1349375"/>
          </a:xfrm>
          <a:prstGeom prst="rect">
            <a:avLst/>
          </a:prstGeom>
          <a:noFill/>
        </p:spPr>
      </p:pic>
      <p:pic>
        <p:nvPicPr>
          <p:cNvPr id="143384" name="Object 2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95963" y="2349500"/>
            <a:ext cx="522287" cy="1349375"/>
          </a:xfrm>
          <a:prstGeom prst="rect">
            <a:avLst/>
          </a:prstGeom>
          <a:noFill/>
        </p:spPr>
      </p:pic>
      <p:pic>
        <p:nvPicPr>
          <p:cNvPr id="143385" name="Object 25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732588" y="1989138"/>
            <a:ext cx="522287" cy="13493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Group 2"/>
          <p:cNvGrpSpPr>
            <a:grpSpLocks/>
          </p:cNvGrpSpPr>
          <p:nvPr/>
        </p:nvGrpSpPr>
        <p:grpSpPr bwMode="auto">
          <a:xfrm>
            <a:off x="4352925" y="2160588"/>
            <a:ext cx="1933575" cy="1200150"/>
            <a:chOff x="2877" y="1325"/>
            <a:chExt cx="1218" cy="756"/>
          </a:xfrm>
        </p:grpSpPr>
        <p:sp>
          <p:nvSpPr>
            <p:cNvPr id="158723" name="Freeform 3"/>
            <p:cNvSpPr>
              <a:spLocks/>
            </p:cNvSpPr>
            <p:nvPr/>
          </p:nvSpPr>
          <p:spPr bwMode="auto">
            <a:xfrm>
              <a:off x="2877" y="1511"/>
              <a:ext cx="1218" cy="570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1218" y="0"/>
                </a:cxn>
                <a:cxn ang="0">
                  <a:pos x="1218" y="390"/>
                </a:cxn>
                <a:cxn ang="0">
                  <a:pos x="0" y="570"/>
                </a:cxn>
                <a:cxn ang="0">
                  <a:pos x="0" y="180"/>
                </a:cxn>
              </a:cxnLst>
              <a:rect l="0" t="0" r="r" b="b"/>
              <a:pathLst>
                <a:path w="1218" h="570">
                  <a:moveTo>
                    <a:pt x="0" y="180"/>
                  </a:moveTo>
                  <a:lnTo>
                    <a:pt x="1218" y="0"/>
                  </a:lnTo>
                  <a:lnTo>
                    <a:pt x="1218" y="390"/>
                  </a:lnTo>
                  <a:lnTo>
                    <a:pt x="0" y="570"/>
                  </a:lnTo>
                  <a:lnTo>
                    <a:pt x="0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24" name="Freeform 4"/>
            <p:cNvSpPr>
              <a:spLocks/>
            </p:cNvSpPr>
            <p:nvPr/>
          </p:nvSpPr>
          <p:spPr bwMode="auto">
            <a:xfrm>
              <a:off x="2877" y="1325"/>
              <a:ext cx="1218" cy="3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0"/>
                </a:cxn>
                <a:cxn ang="0">
                  <a:pos x="78" y="0"/>
                </a:cxn>
                <a:cxn ang="0">
                  <a:pos x="102" y="0"/>
                </a:cxn>
                <a:cxn ang="0">
                  <a:pos x="126" y="0"/>
                </a:cxn>
                <a:cxn ang="0">
                  <a:pos x="174" y="0"/>
                </a:cxn>
                <a:cxn ang="0">
                  <a:pos x="198" y="0"/>
                </a:cxn>
                <a:cxn ang="0">
                  <a:pos x="222" y="6"/>
                </a:cxn>
                <a:cxn ang="0">
                  <a:pos x="270" y="6"/>
                </a:cxn>
                <a:cxn ang="0">
                  <a:pos x="294" y="6"/>
                </a:cxn>
                <a:cxn ang="0">
                  <a:pos x="318" y="6"/>
                </a:cxn>
                <a:cxn ang="0">
                  <a:pos x="366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62" y="18"/>
                </a:cxn>
                <a:cxn ang="0">
                  <a:pos x="480" y="18"/>
                </a:cxn>
                <a:cxn ang="0">
                  <a:pos x="504" y="24"/>
                </a:cxn>
                <a:cxn ang="0">
                  <a:pos x="552" y="30"/>
                </a:cxn>
                <a:cxn ang="0">
                  <a:pos x="576" y="30"/>
                </a:cxn>
                <a:cxn ang="0">
                  <a:pos x="594" y="30"/>
                </a:cxn>
                <a:cxn ang="0">
                  <a:pos x="642" y="36"/>
                </a:cxn>
                <a:cxn ang="0">
                  <a:pos x="660" y="42"/>
                </a:cxn>
                <a:cxn ang="0">
                  <a:pos x="684" y="42"/>
                </a:cxn>
                <a:cxn ang="0">
                  <a:pos x="726" y="48"/>
                </a:cxn>
                <a:cxn ang="0">
                  <a:pos x="750" y="54"/>
                </a:cxn>
                <a:cxn ang="0">
                  <a:pos x="768" y="60"/>
                </a:cxn>
                <a:cxn ang="0">
                  <a:pos x="810" y="66"/>
                </a:cxn>
                <a:cxn ang="0">
                  <a:pos x="828" y="66"/>
                </a:cxn>
                <a:cxn ang="0">
                  <a:pos x="846" y="72"/>
                </a:cxn>
                <a:cxn ang="0">
                  <a:pos x="888" y="78"/>
                </a:cxn>
                <a:cxn ang="0">
                  <a:pos x="906" y="84"/>
                </a:cxn>
                <a:cxn ang="0">
                  <a:pos x="924" y="90"/>
                </a:cxn>
                <a:cxn ang="0">
                  <a:pos x="960" y="96"/>
                </a:cxn>
                <a:cxn ang="0">
                  <a:pos x="978" y="102"/>
                </a:cxn>
                <a:cxn ang="0">
                  <a:pos x="996" y="108"/>
                </a:cxn>
                <a:cxn ang="0">
                  <a:pos x="1032" y="114"/>
                </a:cxn>
                <a:cxn ang="0">
                  <a:pos x="1050" y="120"/>
                </a:cxn>
                <a:cxn ang="0">
                  <a:pos x="1062" y="126"/>
                </a:cxn>
                <a:cxn ang="0">
                  <a:pos x="1092" y="132"/>
                </a:cxn>
                <a:cxn ang="0">
                  <a:pos x="1110" y="138"/>
                </a:cxn>
                <a:cxn ang="0">
                  <a:pos x="1128" y="144"/>
                </a:cxn>
                <a:cxn ang="0">
                  <a:pos x="1152" y="156"/>
                </a:cxn>
                <a:cxn ang="0">
                  <a:pos x="1170" y="162"/>
                </a:cxn>
                <a:cxn ang="0">
                  <a:pos x="1182" y="168"/>
                </a:cxn>
                <a:cxn ang="0">
                  <a:pos x="1206" y="174"/>
                </a:cxn>
                <a:cxn ang="0">
                  <a:pos x="1218" y="180"/>
                </a:cxn>
                <a:cxn ang="0">
                  <a:pos x="0" y="366"/>
                </a:cxn>
                <a:cxn ang="0">
                  <a:pos x="0" y="0"/>
                </a:cxn>
              </a:cxnLst>
              <a:rect l="0" t="0" r="r" b="b"/>
              <a:pathLst>
                <a:path w="1218" h="366">
                  <a:moveTo>
                    <a:pt x="0" y="0"/>
                  </a:moveTo>
                  <a:lnTo>
                    <a:pt x="24" y="0"/>
                  </a:lnTo>
                  <a:lnTo>
                    <a:pt x="78" y="0"/>
                  </a:lnTo>
                  <a:lnTo>
                    <a:pt x="102" y="0"/>
                  </a:lnTo>
                  <a:lnTo>
                    <a:pt x="126" y="0"/>
                  </a:lnTo>
                  <a:lnTo>
                    <a:pt x="174" y="0"/>
                  </a:lnTo>
                  <a:lnTo>
                    <a:pt x="198" y="0"/>
                  </a:lnTo>
                  <a:lnTo>
                    <a:pt x="222" y="6"/>
                  </a:lnTo>
                  <a:lnTo>
                    <a:pt x="270" y="6"/>
                  </a:lnTo>
                  <a:lnTo>
                    <a:pt x="294" y="6"/>
                  </a:lnTo>
                  <a:lnTo>
                    <a:pt x="318" y="6"/>
                  </a:lnTo>
                  <a:lnTo>
                    <a:pt x="366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62" y="18"/>
                  </a:lnTo>
                  <a:lnTo>
                    <a:pt x="480" y="18"/>
                  </a:lnTo>
                  <a:lnTo>
                    <a:pt x="504" y="24"/>
                  </a:lnTo>
                  <a:lnTo>
                    <a:pt x="552" y="30"/>
                  </a:lnTo>
                  <a:lnTo>
                    <a:pt x="576" y="30"/>
                  </a:lnTo>
                  <a:lnTo>
                    <a:pt x="594" y="30"/>
                  </a:lnTo>
                  <a:lnTo>
                    <a:pt x="642" y="36"/>
                  </a:lnTo>
                  <a:lnTo>
                    <a:pt x="660" y="42"/>
                  </a:lnTo>
                  <a:lnTo>
                    <a:pt x="684" y="42"/>
                  </a:lnTo>
                  <a:lnTo>
                    <a:pt x="726" y="48"/>
                  </a:lnTo>
                  <a:lnTo>
                    <a:pt x="750" y="54"/>
                  </a:lnTo>
                  <a:lnTo>
                    <a:pt x="768" y="60"/>
                  </a:lnTo>
                  <a:lnTo>
                    <a:pt x="810" y="66"/>
                  </a:lnTo>
                  <a:lnTo>
                    <a:pt x="828" y="66"/>
                  </a:lnTo>
                  <a:lnTo>
                    <a:pt x="846" y="72"/>
                  </a:lnTo>
                  <a:lnTo>
                    <a:pt x="888" y="78"/>
                  </a:lnTo>
                  <a:lnTo>
                    <a:pt x="906" y="84"/>
                  </a:lnTo>
                  <a:lnTo>
                    <a:pt x="924" y="90"/>
                  </a:lnTo>
                  <a:lnTo>
                    <a:pt x="960" y="96"/>
                  </a:lnTo>
                  <a:lnTo>
                    <a:pt x="978" y="102"/>
                  </a:lnTo>
                  <a:lnTo>
                    <a:pt x="996" y="108"/>
                  </a:lnTo>
                  <a:lnTo>
                    <a:pt x="1032" y="114"/>
                  </a:lnTo>
                  <a:lnTo>
                    <a:pt x="1050" y="120"/>
                  </a:lnTo>
                  <a:lnTo>
                    <a:pt x="1062" y="126"/>
                  </a:lnTo>
                  <a:lnTo>
                    <a:pt x="1092" y="132"/>
                  </a:lnTo>
                  <a:lnTo>
                    <a:pt x="1110" y="138"/>
                  </a:lnTo>
                  <a:lnTo>
                    <a:pt x="1128" y="144"/>
                  </a:lnTo>
                  <a:lnTo>
                    <a:pt x="1152" y="156"/>
                  </a:lnTo>
                  <a:lnTo>
                    <a:pt x="1170" y="162"/>
                  </a:lnTo>
                  <a:lnTo>
                    <a:pt x="1182" y="168"/>
                  </a:lnTo>
                  <a:lnTo>
                    <a:pt x="1206" y="174"/>
                  </a:lnTo>
                  <a:lnTo>
                    <a:pt x="1218" y="180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25" name="Group 5"/>
          <p:cNvGrpSpPr>
            <a:grpSpLocks/>
          </p:cNvGrpSpPr>
          <p:nvPr/>
        </p:nvGrpSpPr>
        <p:grpSpPr bwMode="auto">
          <a:xfrm>
            <a:off x="2430463" y="2149475"/>
            <a:ext cx="1933575" cy="1200150"/>
            <a:chOff x="1299" y="1325"/>
            <a:chExt cx="1218" cy="756"/>
          </a:xfrm>
        </p:grpSpPr>
        <p:sp>
          <p:nvSpPr>
            <p:cNvPr id="158726" name="Freeform 6"/>
            <p:cNvSpPr>
              <a:spLocks/>
            </p:cNvSpPr>
            <p:nvPr/>
          </p:nvSpPr>
          <p:spPr bwMode="auto">
            <a:xfrm>
              <a:off x="1299" y="1511"/>
              <a:ext cx="1218" cy="570"/>
            </a:xfrm>
            <a:custGeom>
              <a:avLst/>
              <a:gdLst/>
              <a:ahLst/>
              <a:cxnLst>
                <a:cxn ang="0">
                  <a:pos x="1218" y="180"/>
                </a:cxn>
                <a:cxn ang="0">
                  <a:pos x="0" y="0"/>
                </a:cxn>
                <a:cxn ang="0">
                  <a:pos x="0" y="390"/>
                </a:cxn>
                <a:cxn ang="0">
                  <a:pos x="1218" y="570"/>
                </a:cxn>
                <a:cxn ang="0">
                  <a:pos x="1218" y="180"/>
                </a:cxn>
              </a:cxnLst>
              <a:rect l="0" t="0" r="r" b="b"/>
              <a:pathLst>
                <a:path w="1218" h="570">
                  <a:moveTo>
                    <a:pt x="1218" y="180"/>
                  </a:moveTo>
                  <a:lnTo>
                    <a:pt x="0" y="0"/>
                  </a:lnTo>
                  <a:lnTo>
                    <a:pt x="0" y="390"/>
                  </a:lnTo>
                  <a:lnTo>
                    <a:pt x="1218" y="570"/>
                  </a:lnTo>
                  <a:lnTo>
                    <a:pt x="1218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27" name="Freeform 7"/>
            <p:cNvSpPr>
              <a:spLocks/>
            </p:cNvSpPr>
            <p:nvPr/>
          </p:nvSpPr>
          <p:spPr bwMode="auto">
            <a:xfrm>
              <a:off x="1299" y="1325"/>
              <a:ext cx="1218" cy="366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12" y="174"/>
                </a:cxn>
                <a:cxn ang="0">
                  <a:pos x="42" y="168"/>
                </a:cxn>
                <a:cxn ang="0">
                  <a:pos x="54" y="162"/>
                </a:cxn>
                <a:cxn ang="0">
                  <a:pos x="66" y="156"/>
                </a:cxn>
                <a:cxn ang="0">
                  <a:pos x="96" y="144"/>
                </a:cxn>
                <a:cxn ang="0">
                  <a:pos x="108" y="138"/>
                </a:cxn>
                <a:cxn ang="0">
                  <a:pos x="126" y="132"/>
                </a:cxn>
                <a:cxn ang="0">
                  <a:pos x="156" y="126"/>
                </a:cxn>
                <a:cxn ang="0">
                  <a:pos x="174" y="120"/>
                </a:cxn>
                <a:cxn ang="0">
                  <a:pos x="192" y="114"/>
                </a:cxn>
                <a:cxn ang="0">
                  <a:pos x="222" y="108"/>
                </a:cxn>
                <a:cxn ang="0">
                  <a:pos x="240" y="102"/>
                </a:cxn>
                <a:cxn ang="0">
                  <a:pos x="258" y="96"/>
                </a:cxn>
                <a:cxn ang="0">
                  <a:pos x="294" y="90"/>
                </a:cxn>
                <a:cxn ang="0">
                  <a:pos x="318" y="84"/>
                </a:cxn>
                <a:cxn ang="0">
                  <a:pos x="336" y="78"/>
                </a:cxn>
                <a:cxn ang="0">
                  <a:pos x="372" y="72"/>
                </a:cxn>
                <a:cxn ang="0">
                  <a:pos x="390" y="66"/>
                </a:cxn>
                <a:cxn ang="0">
                  <a:pos x="414" y="66"/>
                </a:cxn>
                <a:cxn ang="0">
                  <a:pos x="456" y="60"/>
                </a:cxn>
                <a:cxn ang="0">
                  <a:pos x="474" y="54"/>
                </a:cxn>
                <a:cxn ang="0">
                  <a:pos x="492" y="48"/>
                </a:cxn>
                <a:cxn ang="0">
                  <a:pos x="540" y="42"/>
                </a:cxn>
                <a:cxn ang="0">
                  <a:pos x="558" y="42"/>
                </a:cxn>
                <a:cxn ang="0">
                  <a:pos x="582" y="36"/>
                </a:cxn>
                <a:cxn ang="0">
                  <a:pos x="624" y="30"/>
                </a:cxn>
                <a:cxn ang="0">
                  <a:pos x="648" y="30"/>
                </a:cxn>
                <a:cxn ang="0">
                  <a:pos x="672" y="30"/>
                </a:cxn>
                <a:cxn ang="0">
                  <a:pos x="714" y="24"/>
                </a:cxn>
                <a:cxn ang="0">
                  <a:pos x="738" y="18"/>
                </a:cxn>
                <a:cxn ang="0">
                  <a:pos x="762" y="18"/>
                </a:cxn>
                <a:cxn ang="0">
                  <a:pos x="810" y="12"/>
                </a:cxn>
                <a:cxn ang="0">
                  <a:pos x="834" y="12"/>
                </a:cxn>
                <a:cxn ang="0">
                  <a:pos x="858" y="12"/>
                </a:cxn>
                <a:cxn ang="0">
                  <a:pos x="900" y="6"/>
                </a:cxn>
                <a:cxn ang="0">
                  <a:pos x="924" y="6"/>
                </a:cxn>
                <a:cxn ang="0">
                  <a:pos x="954" y="6"/>
                </a:cxn>
                <a:cxn ang="0">
                  <a:pos x="1002" y="6"/>
                </a:cxn>
                <a:cxn ang="0">
                  <a:pos x="1026" y="0"/>
                </a:cxn>
                <a:cxn ang="0">
                  <a:pos x="1050" y="0"/>
                </a:cxn>
                <a:cxn ang="0">
                  <a:pos x="1098" y="0"/>
                </a:cxn>
                <a:cxn ang="0">
                  <a:pos x="1122" y="0"/>
                </a:cxn>
                <a:cxn ang="0">
                  <a:pos x="1146" y="0"/>
                </a:cxn>
                <a:cxn ang="0">
                  <a:pos x="1194" y="0"/>
                </a:cxn>
                <a:cxn ang="0">
                  <a:pos x="1218" y="0"/>
                </a:cxn>
                <a:cxn ang="0">
                  <a:pos x="1218" y="366"/>
                </a:cxn>
                <a:cxn ang="0">
                  <a:pos x="0" y="180"/>
                </a:cxn>
              </a:cxnLst>
              <a:rect l="0" t="0" r="r" b="b"/>
              <a:pathLst>
                <a:path w="1218" h="366">
                  <a:moveTo>
                    <a:pt x="0" y="180"/>
                  </a:moveTo>
                  <a:lnTo>
                    <a:pt x="12" y="174"/>
                  </a:lnTo>
                  <a:lnTo>
                    <a:pt x="42" y="168"/>
                  </a:lnTo>
                  <a:lnTo>
                    <a:pt x="54" y="162"/>
                  </a:lnTo>
                  <a:lnTo>
                    <a:pt x="66" y="156"/>
                  </a:lnTo>
                  <a:lnTo>
                    <a:pt x="96" y="144"/>
                  </a:lnTo>
                  <a:lnTo>
                    <a:pt x="108" y="138"/>
                  </a:lnTo>
                  <a:lnTo>
                    <a:pt x="126" y="132"/>
                  </a:lnTo>
                  <a:lnTo>
                    <a:pt x="156" y="126"/>
                  </a:lnTo>
                  <a:lnTo>
                    <a:pt x="174" y="120"/>
                  </a:lnTo>
                  <a:lnTo>
                    <a:pt x="192" y="114"/>
                  </a:lnTo>
                  <a:lnTo>
                    <a:pt x="222" y="108"/>
                  </a:lnTo>
                  <a:lnTo>
                    <a:pt x="240" y="102"/>
                  </a:lnTo>
                  <a:lnTo>
                    <a:pt x="258" y="96"/>
                  </a:lnTo>
                  <a:lnTo>
                    <a:pt x="294" y="90"/>
                  </a:lnTo>
                  <a:lnTo>
                    <a:pt x="318" y="84"/>
                  </a:lnTo>
                  <a:lnTo>
                    <a:pt x="336" y="78"/>
                  </a:lnTo>
                  <a:lnTo>
                    <a:pt x="372" y="72"/>
                  </a:lnTo>
                  <a:lnTo>
                    <a:pt x="390" y="66"/>
                  </a:lnTo>
                  <a:lnTo>
                    <a:pt x="414" y="66"/>
                  </a:lnTo>
                  <a:lnTo>
                    <a:pt x="456" y="60"/>
                  </a:lnTo>
                  <a:lnTo>
                    <a:pt x="474" y="54"/>
                  </a:lnTo>
                  <a:lnTo>
                    <a:pt x="492" y="48"/>
                  </a:lnTo>
                  <a:lnTo>
                    <a:pt x="540" y="42"/>
                  </a:lnTo>
                  <a:lnTo>
                    <a:pt x="558" y="42"/>
                  </a:lnTo>
                  <a:lnTo>
                    <a:pt x="582" y="36"/>
                  </a:lnTo>
                  <a:lnTo>
                    <a:pt x="624" y="30"/>
                  </a:lnTo>
                  <a:lnTo>
                    <a:pt x="648" y="30"/>
                  </a:lnTo>
                  <a:lnTo>
                    <a:pt x="672" y="30"/>
                  </a:lnTo>
                  <a:lnTo>
                    <a:pt x="714" y="24"/>
                  </a:lnTo>
                  <a:lnTo>
                    <a:pt x="738" y="18"/>
                  </a:lnTo>
                  <a:lnTo>
                    <a:pt x="762" y="18"/>
                  </a:lnTo>
                  <a:lnTo>
                    <a:pt x="810" y="12"/>
                  </a:lnTo>
                  <a:lnTo>
                    <a:pt x="834" y="12"/>
                  </a:lnTo>
                  <a:lnTo>
                    <a:pt x="858" y="12"/>
                  </a:lnTo>
                  <a:lnTo>
                    <a:pt x="900" y="6"/>
                  </a:lnTo>
                  <a:lnTo>
                    <a:pt x="924" y="6"/>
                  </a:lnTo>
                  <a:lnTo>
                    <a:pt x="954" y="6"/>
                  </a:lnTo>
                  <a:lnTo>
                    <a:pt x="1002" y="6"/>
                  </a:lnTo>
                  <a:lnTo>
                    <a:pt x="1026" y="0"/>
                  </a:lnTo>
                  <a:lnTo>
                    <a:pt x="1050" y="0"/>
                  </a:lnTo>
                  <a:lnTo>
                    <a:pt x="1098" y="0"/>
                  </a:lnTo>
                  <a:lnTo>
                    <a:pt x="1122" y="0"/>
                  </a:lnTo>
                  <a:lnTo>
                    <a:pt x="1146" y="0"/>
                  </a:lnTo>
                  <a:lnTo>
                    <a:pt x="1194" y="0"/>
                  </a:lnTo>
                  <a:lnTo>
                    <a:pt x="1218" y="0"/>
                  </a:lnTo>
                  <a:lnTo>
                    <a:pt x="1218" y="366"/>
                  </a:lnTo>
                  <a:lnTo>
                    <a:pt x="0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28" name="Group 8"/>
          <p:cNvGrpSpPr>
            <a:grpSpLocks/>
          </p:cNvGrpSpPr>
          <p:nvPr/>
        </p:nvGrpSpPr>
        <p:grpSpPr bwMode="auto">
          <a:xfrm>
            <a:off x="4357688" y="2432050"/>
            <a:ext cx="2238375" cy="1200150"/>
            <a:chOff x="3051" y="1583"/>
            <a:chExt cx="1410" cy="756"/>
          </a:xfrm>
        </p:grpSpPr>
        <p:sp>
          <p:nvSpPr>
            <p:cNvPr id="158729" name="Freeform 9"/>
            <p:cNvSpPr>
              <a:spLocks/>
            </p:cNvSpPr>
            <p:nvPr/>
          </p:nvSpPr>
          <p:spPr bwMode="auto">
            <a:xfrm>
              <a:off x="4269" y="1769"/>
              <a:ext cx="192" cy="57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92" y="6"/>
                </a:cxn>
                <a:cxn ang="0">
                  <a:pos x="186" y="18"/>
                </a:cxn>
                <a:cxn ang="0">
                  <a:pos x="186" y="24"/>
                </a:cxn>
                <a:cxn ang="0">
                  <a:pos x="186" y="30"/>
                </a:cxn>
                <a:cxn ang="0">
                  <a:pos x="180" y="36"/>
                </a:cxn>
                <a:cxn ang="0">
                  <a:pos x="174" y="48"/>
                </a:cxn>
                <a:cxn ang="0">
                  <a:pos x="174" y="54"/>
                </a:cxn>
                <a:cxn ang="0">
                  <a:pos x="168" y="60"/>
                </a:cxn>
                <a:cxn ang="0">
                  <a:pos x="162" y="66"/>
                </a:cxn>
                <a:cxn ang="0">
                  <a:pos x="156" y="78"/>
                </a:cxn>
                <a:cxn ang="0">
                  <a:pos x="150" y="90"/>
                </a:cxn>
                <a:cxn ang="0">
                  <a:pos x="144" y="96"/>
                </a:cxn>
                <a:cxn ang="0">
                  <a:pos x="138" y="102"/>
                </a:cxn>
                <a:cxn ang="0">
                  <a:pos x="120" y="114"/>
                </a:cxn>
                <a:cxn ang="0">
                  <a:pos x="114" y="120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78" y="144"/>
                </a:cxn>
                <a:cxn ang="0">
                  <a:pos x="66" y="150"/>
                </a:cxn>
                <a:cxn ang="0">
                  <a:pos x="60" y="156"/>
                </a:cxn>
                <a:cxn ang="0">
                  <a:pos x="48" y="156"/>
                </a:cxn>
                <a:cxn ang="0">
                  <a:pos x="24" y="168"/>
                </a:cxn>
                <a:cxn ang="0">
                  <a:pos x="12" y="174"/>
                </a:cxn>
                <a:cxn ang="0">
                  <a:pos x="0" y="180"/>
                </a:cxn>
                <a:cxn ang="0">
                  <a:pos x="0" y="570"/>
                </a:cxn>
                <a:cxn ang="0">
                  <a:pos x="12" y="564"/>
                </a:cxn>
                <a:cxn ang="0">
                  <a:pos x="24" y="558"/>
                </a:cxn>
                <a:cxn ang="0">
                  <a:pos x="48" y="546"/>
                </a:cxn>
                <a:cxn ang="0">
                  <a:pos x="60" y="546"/>
                </a:cxn>
                <a:cxn ang="0">
                  <a:pos x="66" y="540"/>
                </a:cxn>
                <a:cxn ang="0">
                  <a:pos x="78" y="534"/>
                </a:cxn>
                <a:cxn ang="0">
                  <a:pos x="96" y="522"/>
                </a:cxn>
                <a:cxn ang="0">
                  <a:pos x="108" y="516"/>
                </a:cxn>
                <a:cxn ang="0">
                  <a:pos x="114" y="510"/>
                </a:cxn>
                <a:cxn ang="0">
                  <a:pos x="120" y="504"/>
                </a:cxn>
                <a:cxn ang="0">
                  <a:pos x="138" y="492"/>
                </a:cxn>
                <a:cxn ang="0">
                  <a:pos x="144" y="486"/>
                </a:cxn>
                <a:cxn ang="0">
                  <a:pos x="150" y="480"/>
                </a:cxn>
                <a:cxn ang="0">
                  <a:pos x="156" y="468"/>
                </a:cxn>
                <a:cxn ang="0">
                  <a:pos x="162" y="456"/>
                </a:cxn>
                <a:cxn ang="0">
                  <a:pos x="168" y="450"/>
                </a:cxn>
                <a:cxn ang="0">
                  <a:pos x="174" y="444"/>
                </a:cxn>
                <a:cxn ang="0">
                  <a:pos x="174" y="438"/>
                </a:cxn>
                <a:cxn ang="0">
                  <a:pos x="180" y="426"/>
                </a:cxn>
                <a:cxn ang="0">
                  <a:pos x="186" y="420"/>
                </a:cxn>
                <a:cxn ang="0">
                  <a:pos x="186" y="414"/>
                </a:cxn>
                <a:cxn ang="0">
                  <a:pos x="186" y="408"/>
                </a:cxn>
                <a:cxn ang="0">
                  <a:pos x="192" y="396"/>
                </a:cxn>
                <a:cxn ang="0">
                  <a:pos x="192" y="390"/>
                </a:cxn>
                <a:cxn ang="0">
                  <a:pos x="192" y="0"/>
                </a:cxn>
              </a:cxnLst>
              <a:rect l="0" t="0" r="r" b="b"/>
              <a:pathLst>
                <a:path w="192" h="570">
                  <a:moveTo>
                    <a:pt x="192" y="0"/>
                  </a:moveTo>
                  <a:lnTo>
                    <a:pt x="192" y="6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6" y="30"/>
                  </a:lnTo>
                  <a:lnTo>
                    <a:pt x="180" y="36"/>
                  </a:lnTo>
                  <a:lnTo>
                    <a:pt x="174" y="48"/>
                  </a:lnTo>
                  <a:lnTo>
                    <a:pt x="174" y="54"/>
                  </a:lnTo>
                  <a:lnTo>
                    <a:pt x="168" y="60"/>
                  </a:lnTo>
                  <a:lnTo>
                    <a:pt x="162" y="66"/>
                  </a:lnTo>
                  <a:lnTo>
                    <a:pt x="156" y="78"/>
                  </a:lnTo>
                  <a:lnTo>
                    <a:pt x="150" y="90"/>
                  </a:lnTo>
                  <a:lnTo>
                    <a:pt x="144" y="96"/>
                  </a:lnTo>
                  <a:lnTo>
                    <a:pt x="138" y="102"/>
                  </a:lnTo>
                  <a:lnTo>
                    <a:pt x="120" y="114"/>
                  </a:lnTo>
                  <a:lnTo>
                    <a:pt x="114" y="120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78" y="144"/>
                  </a:lnTo>
                  <a:lnTo>
                    <a:pt x="66" y="150"/>
                  </a:lnTo>
                  <a:lnTo>
                    <a:pt x="60" y="156"/>
                  </a:lnTo>
                  <a:lnTo>
                    <a:pt x="48" y="156"/>
                  </a:lnTo>
                  <a:lnTo>
                    <a:pt x="24" y="168"/>
                  </a:lnTo>
                  <a:lnTo>
                    <a:pt x="12" y="174"/>
                  </a:lnTo>
                  <a:lnTo>
                    <a:pt x="0" y="180"/>
                  </a:lnTo>
                  <a:lnTo>
                    <a:pt x="0" y="570"/>
                  </a:lnTo>
                  <a:lnTo>
                    <a:pt x="12" y="564"/>
                  </a:lnTo>
                  <a:lnTo>
                    <a:pt x="24" y="558"/>
                  </a:lnTo>
                  <a:lnTo>
                    <a:pt x="48" y="546"/>
                  </a:lnTo>
                  <a:lnTo>
                    <a:pt x="60" y="546"/>
                  </a:lnTo>
                  <a:lnTo>
                    <a:pt x="66" y="540"/>
                  </a:lnTo>
                  <a:lnTo>
                    <a:pt x="78" y="534"/>
                  </a:lnTo>
                  <a:lnTo>
                    <a:pt x="96" y="522"/>
                  </a:lnTo>
                  <a:lnTo>
                    <a:pt x="108" y="516"/>
                  </a:lnTo>
                  <a:lnTo>
                    <a:pt x="114" y="510"/>
                  </a:lnTo>
                  <a:lnTo>
                    <a:pt x="120" y="504"/>
                  </a:lnTo>
                  <a:lnTo>
                    <a:pt x="138" y="492"/>
                  </a:lnTo>
                  <a:lnTo>
                    <a:pt x="144" y="486"/>
                  </a:lnTo>
                  <a:lnTo>
                    <a:pt x="150" y="480"/>
                  </a:lnTo>
                  <a:lnTo>
                    <a:pt x="156" y="468"/>
                  </a:lnTo>
                  <a:lnTo>
                    <a:pt x="162" y="456"/>
                  </a:lnTo>
                  <a:lnTo>
                    <a:pt x="168" y="450"/>
                  </a:lnTo>
                  <a:lnTo>
                    <a:pt x="174" y="444"/>
                  </a:lnTo>
                  <a:lnTo>
                    <a:pt x="174" y="438"/>
                  </a:lnTo>
                  <a:lnTo>
                    <a:pt x="180" y="426"/>
                  </a:lnTo>
                  <a:lnTo>
                    <a:pt x="186" y="420"/>
                  </a:lnTo>
                  <a:lnTo>
                    <a:pt x="186" y="414"/>
                  </a:lnTo>
                  <a:lnTo>
                    <a:pt x="186" y="408"/>
                  </a:lnTo>
                  <a:lnTo>
                    <a:pt x="192" y="396"/>
                  </a:lnTo>
                  <a:lnTo>
                    <a:pt x="192" y="390"/>
                  </a:lnTo>
                  <a:lnTo>
                    <a:pt x="19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30" name="Freeform 10"/>
            <p:cNvSpPr>
              <a:spLocks/>
            </p:cNvSpPr>
            <p:nvPr/>
          </p:nvSpPr>
          <p:spPr bwMode="auto">
            <a:xfrm>
              <a:off x="3051" y="1769"/>
              <a:ext cx="1218" cy="5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8" y="180"/>
                </a:cxn>
                <a:cxn ang="0">
                  <a:pos x="1218" y="570"/>
                </a:cxn>
                <a:cxn ang="0">
                  <a:pos x="0" y="390"/>
                </a:cxn>
                <a:cxn ang="0">
                  <a:pos x="0" y="0"/>
                </a:cxn>
              </a:cxnLst>
              <a:rect l="0" t="0" r="r" b="b"/>
              <a:pathLst>
                <a:path w="1218" h="570">
                  <a:moveTo>
                    <a:pt x="0" y="0"/>
                  </a:moveTo>
                  <a:lnTo>
                    <a:pt x="1218" y="180"/>
                  </a:lnTo>
                  <a:lnTo>
                    <a:pt x="1218" y="570"/>
                  </a:lnTo>
                  <a:lnTo>
                    <a:pt x="0" y="39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31" name="Freeform 11"/>
            <p:cNvSpPr>
              <a:spLocks/>
            </p:cNvSpPr>
            <p:nvPr/>
          </p:nvSpPr>
          <p:spPr bwMode="auto">
            <a:xfrm>
              <a:off x="3051" y="1583"/>
              <a:ext cx="1410" cy="366"/>
            </a:xfrm>
            <a:custGeom>
              <a:avLst/>
              <a:gdLst/>
              <a:ahLst/>
              <a:cxnLst>
                <a:cxn ang="0">
                  <a:pos x="1218" y="0"/>
                </a:cxn>
                <a:cxn ang="0">
                  <a:pos x="1230" y="6"/>
                </a:cxn>
                <a:cxn ang="0">
                  <a:pos x="1254" y="18"/>
                </a:cxn>
                <a:cxn ang="0">
                  <a:pos x="1266" y="24"/>
                </a:cxn>
                <a:cxn ang="0">
                  <a:pos x="1278" y="30"/>
                </a:cxn>
                <a:cxn ang="0">
                  <a:pos x="1296" y="42"/>
                </a:cxn>
                <a:cxn ang="0">
                  <a:pos x="1308" y="48"/>
                </a:cxn>
                <a:cxn ang="0">
                  <a:pos x="1314" y="54"/>
                </a:cxn>
                <a:cxn ang="0">
                  <a:pos x="1332" y="66"/>
                </a:cxn>
                <a:cxn ang="0">
                  <a:pos x="1338" y="72"/>
                </a:cxn>
                <a:cxn ang="0">
                  <a:pos x="1350" y="78"/>
                </a:cxn>
                <a:cxn ang="0">
                  <a:pos x="1362" y="90"/>
                </a:cxn>
                <a:cxn ang="0">
                  <a:pos x="1368" y="96"/>
                </a:cxn>
                <a:cxn ang="0">
                  <a:pos x="1374" y="102"/>
                </a:cxn>
                <a:cxn ang="0">
                  <a:pos x="1380" y="114"/>
                </a:cxn>
                <a:cxn ang="0">
                  <a:pos x="1386" y="120"/>
                </a:cxn>
                <a:cxn ang="0">
                  <a:pos x="1392" y="126"/>
                </a:cxn>
                <a:cxn ang="0">
                  <a:pos x="1398" y="138"/>
                </a:cxn>
                <a:cxn ang="0">
                  <a:pos x="1398" y="144"/>
                </a:cxn>
                <a:cxn ang="0">
                  <a:pos x="1404" y="150"/>
                </a:cxn>
                <a:cxn ang="0">
                  <a:pos x="1404" y="168"/>
                </a:cxn>
                <a:cxn ang="0">
                  <a:pos x="1410" y="174"/>
                </a:cxn>
                <a:cxn ang="0">
                  <a:pos x="1410" y="180"/>
                </a:cxn>
                <a:cxn ang="0">
                  <a:pos x="1410" y="192"/>
                </a:cxn>
                <a:cxn ang="0">
                  <a:pos x="1410" y="198"/>
                </a:cxn>
                <a:cxn ang="0">
                  <a:pos x="1404" y="204"/>
                </a:cxn>
                <a:cxn ang="0">
                  <a:pos x="1404" y="216"/>
                </a:cxn>
                <a:cxn ang="0">
                  <a:pos x="1398" y="222"/>
                </a:cxn>
                <a:cxn ang="0">
                  <a:pos x="1398" y="228"/>
                </a:cxn>
                <a:cxn ang="0">
                  <a:pos x="1392" y="240"/>
                </a:cxn>
                <a:cxn ang="0">
                  <a:pos x="1386" y="246"/>
                </a:cxn>
                <a:cxn ang="0">
                  <a:pos x="1380" y="252"/>
                </a:cxn>
                <a:cxn ang="0">
                  <a:pos x="1374" y="264"/>
                </a:cxn>
                <a:cxn ang="0">
                  <a:pos x="1368" y="276"/>
                </a:cxn>
                <a:cxn ang="0">
                  <a:pos x="1362" y="282"/>
                </a:cxn>
                <a:cxn ang="0">
                  <a:pos x="1350" y="294"/>
                </a:cxn>
                <a:cxn ang="0">
                  <a:pos x="1338" y="300"/>
                </a:cxn>
                <a:cxn ang="0">
                  <a:pos x="1332" y="306"/>
                </a:cxn>
                <a:cxn ang="0">
                  <a:pos x="1314" y="318"/>
                </a:cxn>
                <a:cxn ang="0">
                  <a:pos x="1308" y="324"/>
                </a:cxn>
                <a:cxn ang="0">
                  <a:pos x="1296" y="330"/>
                </a:cxn>
                <a:cxn ang="0">
                  <a:pos x="1278" y="342"/>
                </a:cxn>
                <a:cxn ang="0">
                  <a:pos x="1266" y="342"/>
                </a:cxn>
                <a:cxn ang="0">
                  <a:pos x="1254" y="348"/>
                </a:cxn>
                <a:cxn ang="0">
                  <a:pos x="1230" y="360"/>
                </a:cxn>
                <a:cxn ang="0">
                  <a:pos x="1218" y="366"/>
                </a:cxn>
                <a:cxn ang="0">
                  <a:pos x="0" y="186"/>
                </a:cxn>
                <a:cxn ang="0">
                  <a:pos x="1218" y="0"/>
                </a:cxn>
              </a:cxnLst>
              <a:rect l="0" t="0" r="r" b="b"/>
              <a:pathLst>
                <a:path w="1410" h="366">
                  <a:moveTo>
                    <a:pt x="1218" y="0"/>
                  </a:moveTo>
                  <a:lnTo>
                    <a:pt x="1230" y="6"/>
                  </a:lnTo>
                  <a:lnTo>
                    <a:pt x="1254" y="18"/>
                  </a:lnTo>
                  <a:lnTo>
                    <a:pt x="1266" y="24"/>
                  </a:lnTo>
                  <a:lnTo>
                    <a:pt x="1278" y="30"/>
                  </a:lnTo>
                  <a:lnTo>
                    <a:pt x="1296" y="42"/>
                  </a:lnTo>
                  <a:lnTo>
                    <a:pt x="1308" y="48"/>
                  </a:lnTo>
                  <a:lnTo>
                    <a:pt x="1314" y="54"/>
                  </a:lnTo>
                  <a:lnTo>
                    <a:pt x="1332" y="66"/>
                  </a:lnTo>
                  <a:lnTo>
                    <a:pt x="1338" y="72"/>
                  </a:lnTo>
                  <a:lnTo>
                    <a:pt x="1350" y="78"/>
                  </a:lnTo>
                  <a:lnTo>
                    <a:pt x="1362" y="90"/>
                  </a:lnTo>
                  <a:lnTo>
                    <a:pt x="1368" y="96"/>
                  </a:lnTo>
                  <a:lnTo>
                    <a:pt x="1374" y="102"/>
                  </a:lnTo>
                  <a:lnTo>
                    <a:pt x="1380" y="114"/>
                  </a:lnTo>
                  <a:lnTo>
                    <a:pt x="1386" y="120"/>
                  </a:lnTo>
                  <a:lnTo>
                    <a:pt x="1392" y="126"/>
                  </a:lnTo>
                  <a:lnTo>
                    <a:pt x="1398" y="138"/>
                  </a:lnTo>
                  <a:lnTo>
                    <a:pt x="1398" y="144"/>
                  </a:lnTo>
                  <a:lnTo>
                    <a:pt x="1404" y="150"/>
                  </a:lnTo>
                  <a:lnTo>
                    <a:pt x="1404" y="168"/>
                  </a:lnTo>
                  <a:lnTo>
                    <a:pt x="1410" y="174"/>
                  </a:lnTo>
                  <a:lnTo>
                    <a:pt x="1410" y="180"/>
                  </a:lnTo>
                  <a:lnTo>
                    <a:pt x="1410" y="192"/>
                  </a:lnTo>
                  <a:lnTo>
                    <a:pt x="1410" y="198"/>
                  </a:lnTo>
                  <a:lnTo>
                    <a:pt x="1404" y="204"/>
                  </a:lnTo>
                  <a:lnTo>
                    <a:pt x="1404" y="216"/>
                  </a:lnTo>
                  <a:lnTo>
                    <a:pt x="1398" y="222"/>
                  </a:lnTo>
                  <a:lnTo>
                    <a:pt x="1398" y="228"/>
                  </a:lnTo>
                  <a:lnTo>
                    <a:pt x="1392" y="240"/>
                  </a:lnTo>
                  <a:lnTo>
                    <a:pt x="1386" y="246"/>
                  </a:lnTo>
                  <a:lnTo>
                    <a:pt x="1380" y="252"/>
                  </a:lnTo>
                  <a:lnTo>
                    <a:pt x="1374" y="264"/>
                  </a:lnTo>
                  <a:lnTo>
                    <a:pt x="1368" y="276"/>
                  </a:lnTo>
                  <a:lnTo>
                    <a:pt x="1362" y="282"/>
                  </a:lnTo>
                  <a:lnTo>
                    <a:pt x="1350" y="294"/>
                  </a:lnTo>
                  <a:lnTo>
                    <a:pt x="1338" y="300"/>
                  </a:lnTo>
                  <a:lnTo>
                    <a:pt x="1332" y="306"/>
                  </a:lnTo>
                  <a:lnTo>
                    <a:pt x="1314" y="318"/>
                  </a:lnTo>
                  <a:lnTo>
                    <a:pt x="1308" y="324"/>
                  </a:lnTo>
                  <a:lnTo>
                    <a:pt x="1296" y="330"/>
                  </a:lnTo>
                  <a:lnTo>
                    <a:pt x="1278" y="342"/>
                  </a:lnTo>
                  <a:lnTo>
                    <a:pt x="1266" y="342"/>
                  </a:lnTo>
                  <a:lnTo>
                    <a:pt x="1254" y="348"/>
                  </a:lnTo>
                  <a:lnTo>
                    <a:pt x="1230" y="360"/>
                  </a:lnTo>
                  <a:lnTo>
                    <a:pt x="1218" y="366"/>
                  </a:lnTo>
                  <a:lnTo>
                    <a:pt x="0" y="186"/>
                  </a:lnTo>
                  <a:lnTo>
                    <a:pt x="12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32" name="Group 12"/>
          <p:cNvGrpSpPr>
            <a:grpSpLocks/>
          </p:cNvGrpSpPr>
          <p:nvPr/>
        </p:nvGrpSpPr>
        <p:grpSpPr bwMode="auto">
          <a:xfrm>
            <a:off x="2141538" y="2432050"/>
            <a:ext cx="2228850" cy="1200150"/>
            <a:chOff x="939" y="1583"/>
            <a:chExt cx="1404" cy="756"/>
          </a:xfrm>
        </p:grpSpPr>
        <p:grpSp>
          <p:nvGrpSpPr>
            <p:cNvPr id="158733" name="Group 13"/>
            <p:cNvGrpSpPr>
              <a:grpSpLocks/>
            </p:cNvGrpSpPr>
            <p:nvPr/>
          </p:nvGrpSpPr>
          <p:grpSpPr bwMode="auto">
            <a:xfrm>
              <a:off x="939" y="1769"/>
              <a:ext cx="1404" cy="570"/>
              <a:chOff x="939" y="1769"/>
              <a:chExt cx="1404" cy="570"/>
            </a:xfrm>
          </p:grpSpPr>
          <p:sp>
            <p:nvSpPr>
              <p:cNvPr id="158734" name="Freeform 14"/>
              <p:cNvSpPr>
                <a:spLocks/>
              </p:cNvSpPr>
              <p:nvPr/>
            </p:nvSpPr>
            <p:spPr bwMode="auto">
              <a:xfrm>
                <a:off x="939" y="1769"/>
                <a:ext cx="186" cy="570"/>
              </a:xfrm>
              <a:custGeom>
                <a:avLst/>
                <a:gdLst/>
                <a:ahLst/>
                <a:cxnLst>
                  <a:cxn ang="0">
                    <a:pos x="186" y="180"/>
                  </a:cxn>
                  <a:cxn ang="0">
                    <a:pos x="174" y="174"/>
                  </a:cxn>
                  <a:cxn ang="0">
                    <a:pos x="150" y="162"/>
                  </a:cxn>
                  <a:cxn ang="0">
                    <a:pos x="138" y="156"/>
                  </a:cxn>
                  <a:cxn ang="0">
                    <a:pos x="132" y="156"/>
                  </a:cxn>
                  <a:cxn ang="0">
                    <a:pos x="120" y="150"/>
                  </a:cxn>
                  <a:cxn ang="0">
                    <a:pos x="102" y="138"/>
                  </a:cxn>
                  <a:cxn ang="0">
                    <a:pos x="90" y="132"/>
                  </a:cxn>
                  <a:cxn ang="0">
                    <a:pos x="84" y="126"/>
                  </a:cxn>
                  <a:cxn ang="0">
                    <a:pos x="78" y="120"/>
                  </a:cxn>
                  <a:cxn ang="0">
                    <a:pos x="60" y="108"/>
                  </a:cxn>
                  <a:cxn ang="0">
                    <a:pos x="54" y="102"/>
                  </a:cxn>
                  <a:cxn ang="0">
                    <a:pos x="48" y="96"/>
                  </a:cxn>
                  <a:cxn ang="0">
                    <a:pos x="42" y="90"/>
                  </a:cxn>
                  <a:cxn ang="0">
                    <a:pos x="30" y="72"/>
                  </a:cxn>
                  <a:cxn ang="0">
                    <a:pos x="24" y="66"/>
                  </a:cxn>
                  <a:cxn ang="0">
                    <a:pos x="18" y="60"/>
                  </a:cxn>
                  <a:cxn ang="0">
                    <a:pos x="18" y="54"/>
                  </a:cxn>
                  <a:cxn ang="0">
                    <a:pos x="6" y="42"/>
                  </a:cxn>
                  <a:cxn ang="0">
                    <a:pos x="6" y="36"/>
                  </a:cxn>
                  <a:cxn ang="0">
                    <a:pos x="6" y="30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0" y="0"/>
                  </a:cxn>
                  <a:cxn ang="0">
                    <a:pos x="0" y="390"/>
                  </a:cxn>
                  <a:cxn ang="0">
                    <a:pos x="0" y="396"/>
                  </a:cxn>
                  <a:cxn ang="0">
                    <a:pos x="0" y="402"/>
                  </a:cxn>
                  <a:cxn ang="0">
                    <a:pos x="0" y="414"/>
                  </a:cxn>
                  <a:cxn ang="0">
                    <a:pos x="6" y="420"/>
                  </a:cxn>
                  <a:cxn ang="0">
                    <a:pos x="6" y="426"/>
                  </a:cxn>
                  <a:cxn ang="0">
                    <a:pos x="6" y="432"/>
                  </a:cxn>
                  <a:cxn ang="0">
                    <a:pos x="18" y="444"/>
                  </a:cxn>
                  <a:cxn ang="0">
                    <a:pos x="18" y="450"/>
                  </a:cxn>
                  <a:cxn ang="0">
                    <a:pos x="24" y="456"/>
                  </a:cxn>
                  <a:cxn ang="0">
                    <a:pos x="30" y="462"/>
                  </a:cxn>
                  <a:cxn ang="0">
                    <a:pos x="42" y="480"/>
                  </a:cxn>
                  <a:cxn ang="0">
                    <a:pos x="48" y="486"/>
                  </a:cxn>
                  <a:cxn ang="0">
                    <a:pos x="54" y="492"/>
                  </a:cxn>
                  <a:cxn ang="0">
                    <a:pos x="60" y="498"/>
                  </a:cxn>
                  <a:cxn ang="0">
                    <a:pos x="78" y="510"/>
                  </a:cxn>
                  <a:cxn ang="0">
                    <a:pos x="84" y="516"/>
                  </a:cxn>
                  <a:cxn ang="0">
                    <a:pos x="90" y="522"/>
                  </a:cxn>
                  <a:cxn ang="0">
                    <a:pos x="102" y="528"/>
                  </a:cxn>
                  <a:cxn ang="0">
                    <a:pos x="120" y="540"/>
                  </a:cxn>
                  <a:cxn ang="0">
                    <a:pos x="132" y="546"/>
                  </a:cxn>
                  <a:cxn ang="0">
                    <a:pos x="138" y="546"/>
                  </a:cxn>
                  <a:cxn ang="0">
                    <a:pos x="150" y="552"/>
                  </a:cxn>
                  <a:cxn ang="0">
                    <a:pos x="174" y="564"/>
                  </a:cxn>
                  <a:cxn ang="0">
                    <a:pos x="186" y="570"/>
                  </a:cxn>
                  <a:cxn ang="0">
                    <a:pos x="186" y="180"/>
                  </a:cxn>
                </a:cxnLst>
                <a:rect l="0" t="0" r="r" b="b"/>
                <a:pathLst>
                  <a:path w="186" h="570">
                    <a:moveTo>
                      <a:pt x="186" y="180"/>
                    </a:moveTo>
                    <a:lnTo>
                      <a:pt x="174" y="174"/>
                    </a:lnTo>
                    <a:lnTo>
                      <a:pt x="150" y="162"/>
                    </a:lnTo>
                    <a:lnTo>
                      <a:pt x="138" y="156"/>
                    </a:lnTo>
                    <a:lnTo>
                      <a:pt x="132" y="156"/>
                    </a:lnTo>
                    <a:lnTo>
                      <a:pt x="120" y="150"/>
                    </a:lnTo>
                    <a:lnTo>
                      <a:pt x="102" y="138"/>
                    </a:lnTo>
                    <a:lnTo>
                      <a:pt x="90" y="132"/>
                    </a:lnTo>
                    <a:lnTo>
                      <a:pt x="84" y="126"/>
                    </a:lnTo>
                    <a:lnTo>
                      <a:pt x="78" y="120"/>
                    </a:lnTo>
                    <a:lnTo>
                      <a:pt x="60" y="108"/>
                    </a:lnTo>
                    <a:lnTo>
                      <a:pt x="54" y="102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0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8" y="54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390"/>
                    </a:lnTo>
                    <a:lnTo>
                      <a:pt x="0" y="396"/>
                    </a:lnTo>
                    <a:lnTo>
                      <a:pt x="0" y="402"/>
                    </a:lnTo>
                    <a:lnTo>
                      <a:pt x="0" y="414"/>
                    </a:lnTo>
                    <a:lnTo>
                      <a:pt x="6" y="420"/>
                    </a:lnTo>
                    <a:lnTo>
                      <a:pt x="6" y="426"/>
                    </a:lnTo>
                    <a:lnTo>
                      <a:pt x="6" y="432"/>
                    </a:lnTo>
                    <a:lnTo>
                      <a:pt x="18" y="444"/>
                    </a:lnTo>
                    <a:lnTo>
                      <a:pt x="18" y="450"/>
                    </a:lnTo>
                    <a:lnTo>
                      <a:pt x="24" y="456"/>
                    </a:lnTo>
                    <a:lnTo>
                      <a:pt x="30" y="462"/>
                    </a:lnTo>
                    <a:lnTo>
                      <a:pt x="42" y="480"/>
                    </a:lnTo>
                    <a:lnTo>
                      <a:pt x="48" y="486"/>
                    </a:lnTo>
                    <a:lnTo>
                      <a:pt x="54" y="492"/>
                    </a:lnTo>
                    <a:lnTo>
                      <a:pt x="60" y="498"/>
                    </a:lnTo>
                    <a:lnTo>
                      <a:pt x="78" y="510"/>
                    </a:lnTo>
                    <a:lnTo>
                      <a:pt x="84" y="516"/>
                    </a:lnTo>
                    <a:lnTo>
                      <a:pt x="90" y="522"/>
                    </a:lnTo>
                    <a:lnTo>
                      <a:pt x="102" y="528"/>
                    </a:lnTo>
                    <a:lnTo>
                      <a:pt x="120" y="540"/>
                    </a:lnTo>
                    <a:lnTo>
                      <a:pt x="132" y="546"/>
                    </a:lnTo>
                    <a:lnTo>
                      <a:pt x="138" y="546"/>
                    </a:lnTo>
                    <a:lnTo>
                      <a:pt x="150" y="552"/>
                    </a:lnTo>
                    <a:lnTo>
                      <a:pt x="174" y="564"/>
                    </a:lnTo>
                    <a:lnTo>
                      <a:pt x="186" y="570"/>
                    </a:lnTo>
                    <a:lnTo>
                      <a:pt x="186" y="18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00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8735" name="Freeform 15"/>
              <p:cNvSpPr>
                <a:spLocks/>
              </p:cNvSpPr>
              <p:nvPr/>
            </p:nvSpPr>
            <p:spPr bwMode="auto">
              <a:xfrm>
                <a:off x="1125" y="1769"/>
                <a:ext cx="1218" cy="570"/>
              </a:xfrm>
              <a:custGeom>
                <a:avLst/>
                <a:gdLst/>
                <a:ahLst/>
                <a:cxnLst>
                  <a:cxn ang="0">
                    <a:pos x="1218" y="0"/>
                  </a:cxn>
                  <a:cxn ang="0">
                    <a:pos x="0" y="180"/>
                  </a:cxn>
                  <a:cxn ang="0">
                    <a:pos x="0" y="570"/>
                  </a:cxn>
                  <a:cxn ang="0">
                    <a:pos x="1218" y="390"/>
                  </a:cxn>
                  <a:cxn ang="0">
                    <a:pos x="1218" y="0"/>
                  </a:cxn>
                </a:cxnLst>
                <a:rect l="0" t="0" r="r" b="b"/>
                <a:pathLst>
                  <a:path w="1218" h="570">
                    <a:moveTo>
                      <a:pt x="1218" y="0"/>
                    </a:moveTo>
                    <a:lnTo>
                      <a:pt x="0" y="180"/>
                    </a:lnTo>
                    <a:lnTo>
                      <a:pt x="0" y="570"/>
                    </a:lnTo>
                    <a:lnTo>
                      <a:pt x="1218" y="390"/>
                    </a:lnTo>
                    <a:lnTo>
                      <a:pt x="12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00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8736" name="Freeform 16"/>
            <p:cNvSpPr>
              <a:spLocks/>
            </p:cNvSpPr>
            <p:nvPr/>
          </p:nvSpPr>
          <p:spPr bwMode="auto">
            <a:xfrm>
              <a:off x="939" y="1583"/>
              <a:ext cx="1404" cy="366"/>
            </a:xfrm>
            <a:custGeom>
              <a:avLst/>
              <a:gdLst/>
              <a:ahLst/>
              <a:cxnLst>
                <a:cxn ang="0">
                  <a:pos x="186" y="366"/>
                </a:cxn>
                <a:cxn ang="0">
                  <a:pos x="174" y="360"/>
                </a:cxn>
                <a:cxn ang="0">
                  <a:pos x="150" y="348"/>
                </a:cxn>
                <a:cxn ang="0">
                  <a:pos x="138" y="342"/>
                </a:cxn>
                <a:cxn ang="0">
                  <a:pos x="132" y="342"/>
                </a:cxn>
                <a:cxn ang="0">
                  <a:pos x="108" y="330"/>
                </a:cxn>
                <a:cxn ang="0">
                  <a:pos x="102" y="324"/>
                </a:cxn>
                <a:cxn ang="0">
                  <a:pos x="90" y="318"/>
                </a:cxn>
                <a:cxn ang="0">
                  <a:pos x="78" y="306"/>
                </a:cxn>
                <a:cxn ang="0">
                  <a:pos x="66" y="300"/>
                </a:cxn>
                <a:cxn ang="0">
                  <a:pos x="60" y="294"/>
                </a:cxn>
                <a:cxn ang="0">
                  <a:pos x="48" y="282"/>
                </a:cxn>
                <a:cxn ang="0">
                  <a:pos x="42" y="276"/>
                </a:cxn>
                <a:cxn ang="0">
                  <a:pos x="36" y="264"/>
                </a:cxn>
                <a:cxn ang="0">
                  <a:pos x="24" y="252"/>
                </a:cxn>
                <a:cxn ang="0">
                  <a:pos x="18" y="246"/>
                </a:cxn>
                <a:cxn ang="0">
                  <a:pos x="18" y="240"/>
                </a:cxn>
                <a:cxn ang="0">
                  <a:pos x="6" y="228"/>
                </a:cxn>
                <a:cxn ang="0">
                  <a:pos x="6" y="222"/>
                </a:cxn>
                <a:cxn ang="0">
                  <a:pos x="6" y="216"/>
                </a:cxn>
                <a:cxn ang="0">
                  <a:pos x="0" y="204"/>
                </a:cxn>
                <a:cxn ang="0">
                  <a:pos x="0" y="198"/>
                </a:cxn>
                <a:cxn ang="0">
                  <a:pos x="0" y="192"/>
                </a:cxn>
                <a:cxn ang="0">
                  <a:pos x="0" y="180"/>
                </a:cxn>
                <a:cxn ang="0">
                  <a:pos x="0" y="174"/>
                </a:cxn>
                <a:cxn ang="0">
                  <a:pos x="0" y="168"/>
                </a:cxn>
                <a:cxn ang="0">
                  <a:pos x="6" y="150"/>
                </a:cxn>
                <a:cxn ang="0">
                  <a:pos x="6" y="144"/>
                </a:cxn>
                <a:cxn ang="0">
                  <a:pos x="6" y="138"/>
                </a:cxn>
                <a:cxn ang="0">
                  <a:pos x="18" y="126"/>
                </a:cxn>
                <a:cxn ang="0">
                  <a:pos x="18" y="120"/>
                </a:cxn>
                <a:cxn ang="0">
                  <a:pos x="24" y="114"/>
                </a:cxn>
                <a:cxn ang="0">
                  <a:pos x="36" y="102"/>
                </a:cxn>
                <a:cxn ang="0">
                  <a:pos x="42" y="96"/>
                </a:cxn>
                <a:cxn ang="0">
                  <a:pos x="48" y="90"/>
                </a:cxn>
                <a:cxn ang="0">
                  <a:pos x="60" y="78"/>
                </a:cxn>
                <a:cxn ang="0">
                  <a:pos x="66" y="72"/>
                </a:cxn>
                <a:cxn ang="0">
                  <a:pos x="78" y="66"/>
                </a:cxn>
                <a:cxn ang="0">
                  <a:pos x="90" y="54"/>
                </a:cxn>
                <a:cxn ang="0">
                  <a:pos x="102" y="48"/>
                </a:cxn>
                <a:cxn ang="0">
                  <a:pos x="108" y="42"/>
                </a:cxn>
                <a:cxn ang="0">
                  <a:pos x="132" y="30"/>
                </a:cxn>
                <a:cxn ang="0">
                  <a:pos x="138" y="24"/>
                </a:cxn>
                <a:cxn ang="0">
                  <a:pos x="150" y="18"/>
                </a:cxn>
                <a:cxn ang="0">
                  <a:pos x="174" y="6"/>
                </a:cxn>
                <a:cxn ang="0">
                  <a:pos x="186" y="0"/>
                </a:cxn>
                <a:cxn ang="0">
                  <a:pos x="1404" y="186"/>
                </a:cxn>
                <a:cxn ang="0">
                  <a:pos x="186" y="366"/>
                </a:cxn>
              </a:cxnLst>
              <a:rect l="0" t="0" r="r" b="b"/>
              <a:pathLst>
                <a:path w="1404" h="366">
                  <a:moveTo>
                    <a:pt x="186" y="366"/>
                  </a:moveTo>
                  <a:lnTo>
                    <a:pt x="174" y="360"/>
                  </a:lnTo>
                  <a:lnTo>
                    <a:pt x="150" y="348"/>
                  </a:lnTo>
                  <a:lnTo>
                    <a:pt x="138" y="342"/>
                  </a:lnTo>
                  <a:lnTo>
                    <a:pt x="132" y="342"/>
                  </a:lnTo>
                  <a:lnTo>
                    <a:pt x="108" y="330"/>
                  </a:lnTo>
                  <a:lnTo>
                    <a:pt x="102" y="324"/>
                  </a:lnTo>
                  <a:lnTo>
                    <a:pt x="90" y="318"/>
                  </a:lnTo>
                  <a:lnTo>
                    <a:pt x="78" y="306"/>
                  </a:lnTo>
                  <a:lnTo>
                    <a:pt x="66" y="300"/>
                  </a:lnTo>
                  <a:lnTo>
                    <a:pt x="60" y="294"/>
                  </a:lnTo>
                  <a:lnTo>
                    <a:pt x="48" y="282"/>
                  </a:lnTo>
                  <a:lnTo>
                    <a:pt x="42" y="276"/>
                  </a:lnTo>
                  <a:lnTo>
                    <a:pt x="36" y="264"/>
                  </a:lnTo>
                  <a:lnTo>
                    <a:pt x="24" y="252"/>
                  </a:lnTo>
                  <a:lnTo>
                    <a:pt x="18" y="246"/>
                  </a:lnTo>
                  <a:lnTo>
                    <a:pt x="18" y="240"/>
                  </a:lnTo>
                  <a:lnTo>
                    <a:pt x="6" y="228"/>
                  </a:lnTo>
                  <a:lnTo>
                    <a:pt x="6" y="222"/>
                  </a:lnTo>
                  <a:lnTo>
                    <a:pt x="6" y="216"/>
                  </a:lnTo>
                  <a:lnTo>
                    <a:pt x="0" y="204"/>
                  </a:lnTo>
                  <a:lnTo>
                    <a:pt x="0" y="198"/>
                  </a:lnTo>
                  <a:lnTo>
                    <a:pt x="0" y="192"/>
                  </a:lnTo>
                  <a:lnTo>
                    <a:pt x="0" y="180"/>
                  </a:lnTo>
                  <a:lnTo>
                    <a:pt x="0" y="174"/>
                  </a:lnTo>
                  <a:lnTo>
                    <a:pt x="0" y="168"/>
                  </a:lnTo>
                  <a:lnTo>
                    <a:pt x="6" y="150"/>
                  </a:lnTo>
                  <a:lnTo>
                    <a:pt x="6" y="144"/>
                  </a:lnTo>
                  <a:lnTo>
                    <a:pt x="6" y="138"/>
                  </a:lnTo>
                  <a:lnTo>
                    <a:pt x="18" y="126"/>
                  </a:lnTo>
                  <a:lnTo>
                    <a:pt x="18" y="120"/>
                  </a:lnTo>
                  <a:lnTo>
                    <a:pt x="24" y="114"/>
                  </a:lnTo>
                  <a:lnTo>
                    <a:pt x="36" y="102"/>
                  </a:lnTo>
                  <a:lnTo>
                    <a:pt x="42" y="96"/>
                  </a:lnTo>
                  <a:lnTo>
                    <a:pt x="48" y="90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78" y="66"/>
                  </a:lnTo>
                  <a:lnTo>
                    <a:pt x="90" y="54"/>
                  </a:lnTo>
                  <a:lnTo>
                    <a:pt x="102" y="48"/>
                  </a:lnTo>
                  <a:lnTo>
                    <a:pt x="108" y="42"/>
                  </a:lnTo>
                  <a:lnTo>
                    <a:pt x="132" y="30"/>
                  </a:lnTo>
                  <a:lnTo>
                    <a:pt x="138" y="24"/>
                  </a:lnTo>
                  <a:lnTo>
                    <a:pt x="150" y="18"/>
                  </a:lnTo>
                  <a:lnTo>
                    <a:pt x="174" y="6"/>
                  </a:lnTo>
                  <a:lnTo>
                    <a:pt x="186" y="0"/>
                  </a:lnTo>
                  <a:lnTo>
                    <a:pt x="1404" y="186"/>
                  </a:lnTo>
                  <a:lnTo>
                    <a:pt x="186" y="36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37" name="Group 17"/>
          <p:cNvGrpSpPr>
            <a:grpSpLocks/>
          </p:cNvGrpSpPr>
          <p:nvPr/>
        </p:nvGrpSpPr>
        <p:grpSpPr bwMode="auto">
          <a:xfrm>
            <a:off x="4357688" y="2733675"/>
            <a:ext cx="1933575" cy="1200150"/>
            <a:chOff x="2877" y="1847"/>
            <a:chExt cx="1218" cy="756"/>
          </a:xfrm>
        </p:grpSpPr>
        <p:sp>
          <p:nvSpPr>
            <p:cNvPr id="158738" name="Freeform 18"/>
            <p:cNvSpPr>
              <a:spLocks/>
            </p:cNvSpPr>
            <p:nvPr/>
          </p:nvSpPr>
          <p:spPr bwMode="auto">
            <a:xfrm>
              <a:off x="2877" y="2027"/>
              <a:ext cx="1218" cy="576"/>
            </a:xfrm>
            <a:custGeom>
              <a:avLst/>
              <a:gdLst/>
              <a:ahLst/>
              <a:cxnLst>
                <a:cxn ang="0">
                  <a:pos x="1206" y="6"/>
                </a:cxn>
                <a:cxn ang="0">
                  <a:pos x="1170" y="24"/>
                </a:cxn>
                <a:cxn ang="0">
                  <a:pos x="1128" y="36"/>
                </a:cxn>
                <a:cxn ang="0">
                  <a:pos x="1092" y="48"/>
                </a:cxn>
                <a:cxn ang="0">
                  <a:pos x="1050" y="66"/>
                </a:cxn>
                <a:cxn ang="0">
                  <a:pos x="996" y="78"/>
                </a:cxn>
                <a:cxn ang="0">
                  <a:pos x="960" y="84"/>
                </a:cxn>
                <a:cxn ang="0">
                  <a:pos x="906" y="96"/>
                </a:cxn>
                <a:cxn ang="0">
                  <a:pos x="846" y="108"/>
                </a:cxn>
                <a:cxn ang="0">
                  <a:pos x="810" y="120"/>
                </a:cxn>
                <a:cxn ang="0">
                  <a:pos x="750" y="126"/>
                </a:cxn>
                <a:cxn ang="0">
                  <a:pos x="684" y="138"/>
                </a:cxn>
                <a:cxn ang="0">
                  <a:pos x="642" y="144"/>
                </a:cxn>
                <a:cxn ang="0">
                  <a:pos x="576" y="150"/>
                </a:cxn>
                <a:cxn ang="0">
                  <a:pos x="504" y="162"/>
                </a:cxn>
                <a:cxn ang="0">
                  <a:pos x="462" y="162"/>
                </a:cxn>
                <a:cxn ang="0">
                  <a:pos x="390" y="168"/>
                </a:cxn>
                <a:cxn ang="0">
                  <a:pos x="318" y="174"/>
                </a:cxn>
                <a:cxn ang="0">
                  <a:pos x="270" y="180"/>
                </a:cxn>
                <a:cxn ang="0">
                  <a:pos x="198" y="180"/>
                </a:cxn>
                <a:cxn ang="0">
                  <a:pos x="126" y="186"/>
                </a:cxn>
                <a:cxn ang="0">
                  <a:pos x="78" y="186"/>
                </a:cxn>
                <a:cxn ang="0">
                  <a:pos x="0" y="186"/>
                </a:cxn>
                <a:cxn ang="0">
                  <a:pos x="24" y="576"/>
                </a:cxn>
                <a:cxn ang="0">
                  <a:pos x="102" y="576"/>
                </a:cxn>
                <a:cxn ang="0">
                  <a:pos x="174" y="570"/>
                </a:cxn>
                <a:cxn ang="0">
                  <a:pos x="222" y="570"/>
                </a:cxn>
                <a:cxn ang="0">
                  <a:pos x="294" y="564"/>
                </a:cxn>
                <a:cxn ang="0">
                  <a:pos x="366" y="564"/>
                </a:cxn>
                <a:cxn ang="0">
                  <a:pos x="414" y="558"/>
                </a:cxn>
                <a:cxn ang="0">
                  <a:pos x="480" y="552"/>
                </a:cxn>
                <a:cxn ang="0">
                  <a:pos x="552" y="546"/>
                </a:cxn>
                <a:cxn ang="0">
                  <a:pos x="594" y="540"/>
                </a:cxn>
                <a:cxn ang="0">
                  <a:pos x="660" y="534"/>
                </a:cxn>
                <a:cxn ang="0">
                  <a:pos x="726" y="522"/>
                </a:cxn>
                <a:cxn ang="0">
                  <a:pos x="768" y="516"/>
                </a:cxn>
                <a:cxn ang="0">
                  <a:pos x="828" y="504"/>
                </a:cxn>
                <a:cxn ang="0">
                  <a:pos x="888" y="492"/>
                </a:cxn>
                <a:cxn ang="0">
                  <a:pos x="924" y="486"/>
                </a:cxn>
                <a:cxn ang="0">
                  <a:pos x="978" y="474"/>
                </a:cxn>
                <a:cxn ang="0">
                  <a:pos x="1032" y="456"/>
                </a:cxn>
                <a:cxn ang="0">
                  <a:pos x="1062" y="450"/>
                </a:cxn>
                <a:cxn ang="0">
                  <a:pos x="1110" y="432"/>
                </a:cxn>
                <a:cxn ang="0">
                  <a:pos x="1152" y="420"/>
                </a:cxn>
                <a:cxn ang="0">
                  <a:pos x="1182" y="408"/>
                </a:cxn>
                <a:cxn ang="0">
                  <a:pos x="1218" y="390"/>
                </a:cxn>
              </a:cxnLst>
              <a:rect l="0" t="0" r="r" b="b"/>
              <a:pathLst>
                <a:path w="1218" h="576">
                  <a:moveTo>
                    <a:pt x="1218" y="0"/>
                  </a:moveTo>
                  <a:lnTo>
                    <a:pt x="1206" y="6"/>
                  </a:lnTo>
                  <a:lnTo>
                    <a:pt x="1182" y="18"/>
                  </a:lnTo>
                  <a:lnTo>
                    <a:pt x="1170" y="24"/>
                  </a:lnTo>
                  <a:lnTo>
                    <a:pt x="1152" y="30"/>
                  </a:lnTo>
                  <a:lnTo>
                    <a:pt x="1128" y="36"/>
                  </a:lnTo>
                  <a:lnTo>
                    <a:pt x="1110" y="42"/>
                  </a:lnTo>
                  <a:lnTo>
                    <a:pt x="1092" y="48"/>
                  </a:lnTo>
                  <a:lnTo>
                    <a:pt x="1062" y="60"/>
                  </a:lnTo>
                  <a:lnTo>
                    <a:pt x="1050" y="66"/>
                  </a:lnTo>
                  <a:lnTo>
                    <a:pt x="1032" y="66"/>
                  </a:lnTo>
                  <a:lnTo>
                    <a:pt x="996" y="78"/>
                  </a:lnTo>
                  <a:lnTo>
                    <a:pt x="978" y="84"/>
                  </a:lnTo>
                  <a:lnTo>
                    <a:pt x="960" y="84"/>
                  </a:lnTo>
                  <a:lnTo>
                    <a:pt x="924" y="96"/>
                  </a:lnTo>
                  <a:lnTo>
                    <a:pt x="906" y="96"/>
                  </a:lnTo>
                  <a:lnTo>
                    <a:pt x="888" y="102"/>
                  </a:lnTo>
                  <a:lnTo>
                    <a:pt x="846" y="108"/>
                  </a:lnTo>
                  <a:lnTo>
                    <a:pt x="828" y="114"/>
                  </a:lnTo>
                  <a:lnTo>
                    <a:pt x="810" y="120"/>
                  </a:lnTo>
                  <a:lnTo>
                    <a:pt x="768" y="126"/>
                  </a:lnTo>
                  <a:lnTo>
                    <a:pt x="750" y="126"/>
                  </a:lnTo>
                  <a:lnTo>
                    <a:pt x="726" y="132"/>
                  </a:lnTo>
                  <a:lnTo>
                    <a:pt x="684" y="138"/>
                  </a:lnTo>
                  <a:lnTo>
                    <a:pt x="660" y="144"/>
                  </a:lnTo>
                  <a:lnTo>
                    <a:pt x="642" y="144"/>
                  </a:lnTo>
                  <a:lnTo>
                    <a:pt x="594" y="150"/>
                  </a:lnTo>
                  <a:lnTo>
                    <a:pt x="576" y="150"/>
                  </a:lnTo>
                  <a:lnTo>
                    <a:pt x="552" y="156"/>
                  </a:lnTo>
                  <a:lnTo>
                    <a:pt x="504" y="162"/>
                  </a:lnTo>
                  <a:lnTo>
                    <a:pt x="480" y="162"/>
                  </a:lnTo>
                  <a:lnTo>
                    <a:pt x="462" y="162"/>
                  </a:lnTo>
                  <a:lnTo>
                    <a:pt x="414" y="168"/>
                  </a:lnTo>
                  <a:lnTo>
                    <a:pt x="390" y="168"/>
                  </a:lnTo>
                  <a:lnTo>
                    <a:pt x="366" y="174"/>
                  </a:lnTo>
                  <a:lnTo>
                    <a:pt x="318" y="174"/>
                  </a:lnTo>
                  <a:lnTo>
                    <a:pt x="294" y="174"/>
                  </a:lnTo>
                  <a:lnTo>
                    <a:pt x="270" y="180"/>
                  </a:lnTo>
                  <a:lnTo>
                    <a:pt x="222" y="180"/>
                  </a:lnTo>
                  <a:lnTo>
                    <a:pt x="198" y="180"/>
                  </a:lnTo>
                  <a:lnTo>
                    <a:pt x="174" y="180"/>
                  </a:lnTo>
                  <a:lnTo>
                    <a:pt x="126" y="186"/>
                  </a:lnTo>
                  <a:lnTo>
                    <a:pt x="102" y="186"/>
                  </a:lnTo>
                  <a:lnTo>
                    <a:pt x="78" y="186"/>
                  </a:lnTo>
                  <a:lnTo>
                    <a:pt x="24" y="186"/>
                  </a:lnTo>
                  <a:lnTo>
                    <a:pt x="0" y="186"/>
                  </a:lnTo>
                  <a:lnTo>
                    <a:pt x="0" y="576"/>
                  </a:lnTo>
                  <a:lnTo>
                    <a:pt x="24" y="576"/>
                  </a:lnTo>
                  <a:lnTo>
                    <a:pt x="78" y="576"/>
                  </a:lnTo>
                  <a:lnTo>
                    <a:pt x="102" y="576"/>
                  </a:lnTo>
                  <a:lnTo>
                    <a:pt x="126" y="576"/>
                  </a:lnTo>
                  <a:lnTo>
                    <a:pt x="174" y="570"/>
                  </a:lnTo>
                  <a:lnTo>
                    <a:pt x="198" y="570"/>
                  </a:lnTo>
                  <a:lnTo>
                    <a:pt x="222" y="570"/>
                  </a:lnTo>
                  <a:lnTo>
                    <a:pt x="270" y="570"/>
                  </a:lnTo>
                  <a:lnTo>
                    <a:pt x="294" y="564"/>
                  </a:lnTo>
                  <a:lnTo>
                    <a:pt x="318" y="564"/>
                  </a:lnTo>
                  <a:lnTo>
                    <a:pt x="366" y="564"/>
                  </a:lnTo>
                  <a:lnTo>
                    <a:pt x="390" y="558"/>
                  </a:lnTo>
                  <a:lnTo>
                    <a:pt x="414" y="558"/>
                  </a:lnTo>
                  <a:lnTo>
                    <a:pt x="462" y="552"/>
                  </a:lnTo>
                  <a:lnTo>
                    <a:pt x="480" y="552"/>
                  </a:lnTo>
                  <a:lnTo>
                    <a:pt x="504" y="552"/>
                  </a:lnTo>
                  <a:lnTo>
                    <a:pt x="552" y="546"/>
                  </a:lnTo>
                  <a:lnTo>
                    <a:pt x="576" y="540"/>
                  </a:lnTo>
                  <a:lnTo>
                    <a:pt x="594" y="540"/>
                  </a:lnTo>
                  <a:lnTo>
                    <a:pt x="642" y="534"/>
                  </a:lnTo>
                  <a:lnTo>
                    <a:pt x="660" y="534"/>
                  </a:lnTo>
                  <a:lnTo>
                    <a:pt x="684" y="528"/>
                  </a:lnTo>
                  <a:lnTo>
                    <a:pt x="726" y="522"/>
                  </a:lnTo>
                  <a:lnTo>
                    <a:pt x="750" y="516"/>
                  </a:lnTo>
                  <a:lnTo>
                    <a:pt x="768" y="516"/>
                  </a:lnTo>
                  <a:lnTo>
                    <a:pt x="810" y="510"/>
                  </a:lnTo>
                  <a:lnTo>
                    <a:pt x="828" y="504"/>
                  </a:lnTo>
                  <a:lnTo>
                    <a:pt x="846" y="498"/>
                  </a:lnTo>
                  <a:lnTo>
                    <a:pt x="888" y="492"/>
                  </a:lnTo>
                  <a:lnTo>
                    <a:pt x="906" y="486"/>
                  </a:lnTo>
                  <a:lnTo>
                    <a:pt x="924" y="486"/>
                  </a:lnTo>
                  <a:lnTo>
                    <a:pt x="960" y="474"/>
                  </a:lnTo>
                  <a:lnTo>
                    <a:pt x="978" y="474"/>
                  </a:lnTo>
                  <a:lnTo>
                    <a:pt x="996" y="468"/>
                  </a:lnTo>
                  <a:lnTo>
                    <a:pt x="1032" y="456"/>
                  </a:lnTo>
                  <a:lnTo>
                    <a:pt x="1050" y="456"/>
                  </a:lnTo>
                  <a:lnTo>
                    <a:pt x="1062" y="450"/>
                  </a:lnTo>
                  <a:lnTo>
                    <a:pt x="1092" y="438"/>
                  </a:lnTo>
                  <a:lnTo>
                    <a:pt x="1110" y="432"/>
                  </a:lnTo>
                  <a:lnTo>
                    <a:pt x="1128" y="426"/>
                  </a:lnTo>
                  <a:lnTo>
                    <a:pt x="1152" y="420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206" y="396"/>
                  </a:lnTo>
                  <a:lnTo>
                    <a:pt x="1218" y="390"/>
                  </a:lnTo>
                  <a:lnTo>
                    <a:pt x="12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39" name="Freeform 19"/>
            <p:cNvSpPr>
              <a:spLocks/>
            </p:cNvSpPr>
            <p:nvPr/>
          </p:nvSpPr>
          <p:spPr bwMode="auto">
            <a:xfrm>
              <a:off x="2877" y="1847"/>
              <a:ext cx="1218" cy="366"/>
            </a:xfrm>
            <a:custGeom>
              <a:avLst/>
              <a:gdLst/>
              <a:ahLst/>
              <a:cxnLst>
                <a:cxn ang="0">
                  <a:pos x="1218" y="180"/>
                </a:cxn>
                <a:cxn ang="0">
                  <a:pos x="1206" y="186"/>
                </a:cxn>
                <a:cxn ang="0">
                  <a:pos x="1182" y="198"/>
                </a:cxn>
                <a:cxn ang="0">
                  <a:pos x="1170" y="204"/>
                </a:cxn>
                <a:cxn ang="0">
                  <a:pos x="1152" y="210"/>
                </a:cxn>
                <a:cxn ang="0">
                  <a:pos x="1128" y="216"/>
                </a:cxn>
                <a:cxn ang="0">
                  <a:pos x="1110" y="222"/>
                </a:cxn>
                <a:cxn ang="0">
                  <a:pos x="1092" y="228"/>
                </a:cxn>
                <a:cxn ang="0">
                  <a:pos x="1062" y="240"/>
                </a:cxn>
                <a:cxn ang="0">
                  <a:pos x="1050" y="246"/>
                </a:cxn>
                <a:cxn ang="0">
                  <a:pos x="1032" y="246"/>
                </a:cxn>
                <a:cxn ang="0">
                  <a:pos x="996" y="258"/>
                </a:cxn>
                <a:cxn ang="0">
                  <a:pos x="978" y="264"/>
                </a:cxn>
                <a:cxn ang="0">
                  <a:pos x="960" y="264"/>
                </a:cxn>
                <a:cxn ang="0">
                  <a:pos x="924" y="276"/>
                </a:cxn>
                <a:cxn ang="0">
                  <a:pos x="906" y="276"/>
                </a:cxn>
                <a:cxn ang="0">
                  <a:pos x="888" y="282"/>
                </a:cxn>
                <a:cxn ang="0">
                  <a:pos x="846" y="288"/>
                </a:cxn>
                <a:cxn ang="0">
                  <a:pos x="828" y="294"/>
                </a:cxn>
                <a:cxn ang="0">
                  <a:pos x="810" y="300"/>
                </a:cxn>
                <a:cxn ang="0">
                  <a:pos x="768" y="306"/>
                </a:cxn>
                <a:cxn ang="0">
                  <a:pos x="750" y="306"/>
                </a:cxn>
                <a:cxn ang="0">
                  <a:pos x="726" y="312"/>
                </a:cxn>
                <a:cxn ang="0">
                  <a:pos x="684" y="318"/>
                </a:cxn>
                <a:cxn ang="0">
                  <a:pos x="660" y="324"/>
                </a:cxn>
                <a:cxn ang="0">
                  <a:pos x="642" y="324"/>
                </a:cxn>
                <a:cxn ang="0">
                  <a:pos x="594" y="330"/>
                </a:cxn>
                <a:cxn ang="0">
                  <a:pos x="576" y="330"/>
                </a:cxn>
                <a:cxn ang="0">
                  <a:pos x="552" y="336"/>
                </a:cxn>
                <a:cxn ang="0">
                  <a:pos x="504" y="342"/>
                </a:cxn>
                <a:cxn ang="0">
                  <a:pos x="480" y="342"/>
                </a:cxn>
                <a:cxn ang="0">
                  <a:pos x="462" y="342"/>
                </a:cxn>
                <a:cxn ang="0">
                  <a:pos x="414" y="348"/>
                </a:cxn>
                <a:cxn ang="0">
                  <a:pos x="390" y="348"/>
                </a:cxn>
                <a:cxn ang="0">
                  <a:pos x="366" y="354"/>
                </a:cxn>
                <a:cxn ang="0">
                  <a:pos x="318" y="354"/>
                </a:cxn>
                <a:cxn ang="0">
                  <a:pos x="294" y="354"/>
                </a:cxn>
                <a:cxn ang="0">
                  <a:pos x="270" y="360"/>
                </a:cxn>
                <a:cxn ang="0">
                  <a:pos x="222" y="360"/>
                </a:cxn>
                <a:cxn ang="0">
                  <a:pos x="198" y="360"/>
                </a:cxn>
                <a:cxn ang="0">
                  <a:pos x="174" y="360"/>
                </a:cxn>
                <a:cxn ang="0">
                  <a:pos x="126" y="366"/>
                </a:cxn>
                <a:cxn ang="0">
                  <a:pos x="102" y="366"/>
                </a:cxn>
                <a:cxn ang="0">
                  <a:pos x="78" y="366"/>
                </a:cxn>
                <a:cxn ang="0">
                  <a:pos x="24" y="366"/>
                </a:cxn>
                <a:cxn ang="0">
                  <a:pos x="0" y="366"/>
                </a:cxn>
                <a:cxn ang="0">
                  <a:pos x="0" y="0"/>
                </a:cxn>
                <a:cxn ang="0">
                  <a:pos x="1218" y="180"/>
                </a:cxn>
              </a:cxnLst>
              <a:rect l="0" t="0" r="r" b="b"/>
              <a:pathLst>
                <a:path w="1218" h="366">
                  <a:moveTo>
                    <a:pt x="1218" y="180"/>
                  </a:moveTo>
                  <a:lnTo>
                    <a:pt x="1206" y="186"/>
                  </a:lnTo>
                  <a:lnTo>
                    <a:pt x="1182" y="198"/>
                  </a:lnTo>
                  <a:lnTo>
                    <a:pt x="1170" y="204"/>
                  </a:lnTo>
                  <a:lnTo>
                    <a:pt x="1152" y="210"/>
                  </a:lnTo>
                  <a:lnTo>
                    <a:pt x="1128" y="216"/>
                  </a:lnTo>
                  <a:lnTo>
                    <a:pt x="1110" y="222"/>
                  </a:lnTo>
                  <a:lnTo>
                    <a:pt x="1092" y="228"/>
                  </a:lnTo>
                  <a:lnTo>
                    <a:pt x="1062" y="240"/>
                  </a:lnTo>
                  <a:lnTo>
                    <a:pt x="1050" y="246"/>
                  </a:lnTo>
                  <a:lnTo>
                    <a:pt x="1032" y="246"/>
                  </a:lnTo>
                  <a:lnTo>
                    <a:pt x="996" y="258"/>
                  </a:lnTo>
                  <a:lnTo>
                    <a:pt x="978" y="264"/>
                  </a:lnTo>
                  <a:lnTo>
                    <a:pt x="960" y="264"/>
                  </a:lnTo>
                  <a:lnTo>
                    <a:pt x="924" y="276"/>
                  </a:lnTo>
                  <a:lnTo>
                    <a:pt x="906" y="276"/>
                  </a:lnTo>
                  <a:lnTo>
                    <a:pt x="888" y="282"/>
                  </a:lnTo>
                  <a:lnTo>
                    <a:pt x="846" y="288"/>
                  </a:lnTo>
                  <a:lnTo>
                    <a:pt x="828" y="294"/>
                  </a:lnTo>
                  <a:lnTo>
                    <a:pt x="810" y="300"/>
                  </a:lnTo>
                  <a:lnTo>
                    <a:pt x="768" y="306"/>
                  </a:lnTo>
                  <a:lnTo>
                    <a:pt x="750" y="306"/>
                  </a:lnTo>
                  <a:lnTo>
                    <a:pt x="726" y="312"/>
                  </a:lnTo>
                  <a:lnTo>
                    <a:pt x="684" y="318"/>
                  </a:lnTo>
                  <a:lnTo>
                    <a:pt x="660" y="324"/>
                  </a:lnTo>
                  <a:lnTo>
                    <a:pt x="642" y="324"/>
                  </a:lnTo>
                  <a:lnTo>
                    <a:pt x="594" y="330"/>
                  </a:lnTo>
                  <a:lnTo>
                    <a:pt x="576" y="330"/>
                  </a:lnTo>
                  <a:lnTo>
                    <a:pt x="552" y="336"/>
                  </a:lnTo>
                  <a:lnTo>
                    <a:pt x="504" y="342"/>
                  </a:lnTo>
                  <a:lnTo>
                    <a:pt x="480" y="342"/>
                  </a:lnTo>
                  <a:lnTo>
                    <a:pt x="462" y="342"/>
                  </a:lnTo>
                  <a:lnTo>
                    <a:pt x="414" y="348"/>
                  </a:lnTo>
                  <a:lnTo>
                    <a:pt x="390" y="348"/>
                  </a:lnTo>
                  <a:lnTo>
                    <a:pt x="366" y="354"/>
                  </a:lnTo>
                  <a:lnTo>
                    <a:pt x="318" y="354"/>
                  </a:lnTo>
                  <a:lnTo>
                    <a:pt x="294" y="354"/>
                  </a:lnTo>
                  <a:lnTo>
                    <a:pt x="270" y="360"/>
                  </a:lnTo>
                  <a:lnTo>
                    <a:pt x="222" y="360"/>
                  </a:lnTo>
                  <a:lnTo>
                    <a:pt x="198" y="360"/>
                  </a:lnTo>
                  <a:lnTo>
                    <a:pt x="174" y="360"/>
                  </a:lnTo>
                  <a:lnTo>
                    <a:pt x="126" y="366"/>
                  </a:lnTo>
                  <a:lnTo>
                    <a:pt x="102" y="366"/>
                  </a:lnTo>
                  <a:lnTo>
                    <a:pt x="78" y="366"/>
                  </a:lnTo>
                  <a:lnTo>
                    <a:pt x="24" y="366"/>
                  </a:lnTo>
                  <a:lnTo>
                    <a:pt x="0" y="366"/>
                  </a:lnTo>
                  <a:lnTo>
                    <a:pt x="0" y="0"/>
                  </a:lnTo>
                  <a:lnTo>
                    <a:pt x="1218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40" name="Group 20"/>
          <p:cNvGrpSpPr>
            <a:grpSpLocks/>
          </p:cNvGrpSpPr>
          <p:nvPr/>
        </p:nvGrpSpPr>
        <p:grpSpPr bwMode="auto">
          <a:xfrm>
            <a:off x="2441575" y="2733675"/>
            <a:ext cx="1933575" cy="1200150"/>
            <a:chOff x="1299" y="1847"/>
            <a:chExt cx="1218" cy="756"/>
          </a:xfrm>
        </p:grpSpPr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1299" y="2027"/>
              <a:ext cx="1218" cy="576"/>
            </a:xfrm>
            <a:custGeom>
              <a:avLst/>
              <a:gdLst/>
              <a:ahLst/>
              <a:cxnLst>
                <a:cxn ang="0">
                  <a:pos x="1194" y="186"/>
                </a:cxn>
                <a:cxn ang="0">
                  <a:pos x="1122" y="186"/>
                </a:cxn>
                <a:cxn ang="0">
                  <a:pos x="1050" y="180"/>
                </a:cxn>
                <a:cxn ang="0">
                  <a:pos x="1002" y="180"/>
                </a:cxn>
                <a:cxn ang="0">
                  <a:pos x="924" y="174"/>
                </a:cxn>
                <a:cxn ang="0">
                  <a:pos x="858" y="174"/>
                </a:cxn>
                <a:cxn ang="0">
                  <a:pos x="810" y="168"/>
                </a:cxn>
                <a:cxn ang="0">
                  <a:pos x="738" y="162"/>
                </a:cxn>
                <a:cxn ang="0">
                  <a:pos x="672" y="156"/>
                </a:cxn>
                <a:cxn ang="0">
                  <a:pos x="624" y="150"/>
                </a:cxn>
                <a:cxn ang="0">
                  <a:pos x="558" y="144"/>
                </a:cxn>
                <a:cxn ang="0">
                  <a:pos x="492" y="132"/>
                </a:cxn>
                <a:cxn ang="0">
                  <a:pos x="456" y="126"/>
                </a:cxn>
                <a:cxn ang="0">
                  <a:pos x="390" y="114"/>
                </a:cxn>
                <a:cxn ang="0">
                  <a:pos x="336" y="102"/>
                </a:cxn>
                <a:cxn ang="0">
                  <a:pos x="294" y="96"/>
                </a:cxn>
                <a:cxn ang="0">
                  <a:pos x="240" y="84"/>
                </a:cxn>
                <a:cxn ang="0">
                  <a:pos x="192" y="66"/>
                </a:cxn>
                <a:cxn ang="0">
                  <a:pos x="156" y="60"/>
                </a:cxn>
                <a:cxn ang="0">
                  <a:pos x="108" y="42"/>
                </a:cxn>
                <a:cxn ang="0">
                  <a:pos x="66" y="30"/>
                </a:cxn>
                <a:cxn ang="0">
                  <a:pos x="42" y="18"/>
                </a:cxn>
                <a:cxn ang="0">
                  <a:pos x="0" y="0"/>
                </a:cxn>
                <a:cxn ang="0">
                  <a:pos x="12" y="396"/>
                </a:cxn>
                <a:cxn ang="0">
                  <a:pos x="54" y="414"/>
                </a:cxn>
                <a:cxn ang="0">
                  <a:pos x="96" y="426"/>
                </a:cxn>
                <a:cxn ang="0">
                  <a:pos x="126" y="438"/>
                </a:cxn>
                <a:cxn ang="0">
                  <a:pos x="174" y="456"/>
                </a:cxn>
                <a:cxn ang="0">
                  <a:pos x="222" y="468"/>
                </a:cxn>
                <a:cxn ang="0">
                  <a:pos x="258" y="474"/>
                </a:cxn>
                <a:cxn ang="0">
                  <a:pos x="318" y="486"/>
                </a:cxn>
                <a:cxn ang="0">
                  <a:pos x="372" y="498"/>
                </a:cxn>
                <a:cxn ang="0">
                  <a:pos x="414" y="510"/>
                </a:cxn>
                <a:cxn ang="0">
                  <a:pos x="474" y="516"/>
                </a:cxn>
                <a:cxn ang="0">
                  <a:pos x="540" y="528"/>
                </a:cxn>
                <a:cxn ang="0">
                  <a:pos x="582" y="534"/>
                </a:cxn>
                <a:cxn ang="0">
                  <a:pos x="648" y="540"/>
                </a:cxn>
                <a:cxn ang="0">
                  <a:pos x="714" y="552"/>
                </a:cxn>
                <a:cxn ang="0">
                  <a:pos x="762" y="552"/>
                </a:cxn>
                <a:cxn ang="0">
                  <a:pos x="834" y="558"/>
                </a:cxn>
                <a:cxn ang="0">
                  <a:pos x="900" y="564"/>
                </a:cxn>
                <a:cxn ang="0">
                  <a:pos x="954" y="570"/>
                </a:cxn>
                <a:cxn ang="0">
                  <a:pos x="1026" y="570"/>
                </a:cxn>
                <a:cxn ang="0">
                  <a:pos x="1098" y="576"/>
                </a:cxn>
                <a:cxn ang="0">
                  <a:pos x="1146" y="576"/>
                </a:cxn>
                <a:cxn ang="0">
                  <a:pos x="1218" y="576"/>
                </a:cxn>
              </a:cxnLst>
              <a:rect l="0" t="0" r="r" b="b"/>
              <a:pathLst>
                <a:path w="1218" h="576">
                  <a:moveTo>
                    <a:pt x="1218" y="186"/>
                  </a:moveTo>
                  <a:lnTo>
                    <a:pt x="1194" y="186"/>
                  </a:lnTo>
                  <a:lnTo>
                    <a:pt x="1146" y="186"/>
                  </a:lnTo>
                  <a:lnTo>
                    <a:pt x="1122" y="186"/>
                  </a:lnTo>
                  <a:lnTo>
                    <a:pt x="1098" y="186"/>
                  </a:lnTo>
                  <a:lnTo>
                    <a:pt x="1050" y="180"/>
                  </a:lnTo>
                  <a:lnTo>
                    <a:pt x="1026" y="180"/>
                  </a:lnTo>
                  <a:lnTo>
                    <a:pt x="1002" y="180"/>
                  </a:lnTo>
                  <a:lnTo>
                    <a:pt x="954" y="180"/>
                  </a:lnTo>
                  <a:lnTo>
                    <a:pt x="924" y="174"/>
                  </a:lnTo>
                  <a:lnTo>
                    <a:pt x="900" y="174"/>
                  </a:lnTo>
                  <a:lnTo>
                    <a:pt x="858" y="174"/>
                  </a:lnTo>
                  <a:lnTo>
                    <a:pt x="834" y="168"/>
                  </a:lnTo>
                  <a:lnTo>
                    <a:pt x="810" y="168"/>
                  </a:lnTo>
                  <a:lnTo>
                    <a:pt x="762" y="162"/>
                  </a:lnTo>
                  <a:lnTo>
                    <a:pt x="738" y="162"/>
                  </a:lnTo>
                  <a:lnTo>
                    <a:pt x="714" y="162"/>
                  </a:lnTo>
                  <a:lnTo>
                    <a:pt x="672" y="156"/>
                  </a:lnTo>
                  <a:lnTo>
                    <a:pt x="648" y="150"/>
                  </a:lnTo>
                  <a:lnTo>
                    <a:pt x="624" y="150"/>
                  </a:lnTo>
                  <a:lnTo>
                    <a:pt x="582" y="144"/>
                  </a:lnTo>
                  <a:lnTo>
                    <a:pt x="558" y="144"/>
                  </a:lnTo>
                  <a:lnTo>
                    <a:pt x="540" y="138"/>
                  </a:lnTo>
                  <a:lnTo>
                    <a:pt x="492" y="132"/>
                  </a:lnTo>
                  <a:lnTo>
                    <a:pt x="474" y="126"/>
                  </a:lnTo>
                  <a:lnTo>
                    <a:pt x="456" y="126"/>
                  </a:lnTo>
                  <a:lnTo>
                    <a:pt x="414" y="120"/>
                  </a:lnTo>
                  <a:lnTo>
                    <a:pt x="390" y="114"/>
                  </a:lnTo>
                  <a:lnTo>
                    <a:pt x="372" y="108"/>
                  </a:lnTo>
                  <a:lnTo>
                    <a:pt x="336" y="102"/>
                  </a:lnTo>
                  <a:lnTo>
                    <a:pt x="318" y="96"/>
                  </a:lnTo>
                  <a:lnTo>
                    <a:pt x="294" y="96"/>
                  </a:lnTo>
                  <a:lnTo>
                    <a:pt x="258" y="84"/>
                  </a:lnTo>
                  <a:lnTo>
                    <a:pt x="240" y="84"/>
                  </a:lnTo>
                  <a:lnTo>
                    <a:pt x="222" y="78"/>
                  </a:lnTo>
                  <a:lnTo>
                    <a:pt x="192" y="66"/>
                  </a:lnTo>
                  <a:lnTo>
                    <a:pt x="174" y="66"/>
                  </a:lnTo>
                  <a:lnTo>
                    <a:pt x="156" y="60"/>
                  </a:lnTo>
                  <a:lnTo>
                    <a:pt x="126" y="48"/>
                  </a:lnTo>
                  <a:lnTo>
                    <a:pt x="108" y="42"/>
                  </a:lnTo>
                  <a:lnTo>
                    <a:pt x="96" y="36"/>
                  </a:lnTo>
                  <a:lnTo>
                    <a:pt x="66" y="30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12" y="6"/>
                  </a:lnTo>
                  <a:lnTo>
                    <a:pt x="0" y="0"/>
                  </a:lnTo>
                  <a:lnTo>
                    <a:pt x="0" y="390"/>
                  </a:lnTo>
                  <a:lnTo>
                    <a:pt x="12" y="396"/>
                  </a:lnTo>
                  <a:lnTo>
                    <a:pt x="42" y="408"/>
                  </a:lnTo>
                  <a:lnTo>
                    <a:pt x="54" y="414"/>
                  </a:lnTo>
                  <a:lnTo>
                    <a:pt x="66" y="420"/>
                  </a:lnTo>
                  <a:lnTo>
                    <a:pt x="96" y="426"/>
                  </a:lnTo>
                  <a:lnTo>
                    <a:pt x="108" y="432"/>
                  </a:lnTo>
                  <a:lnTo>
                    <a:pt x="126" y="438"/>
                  </a:lnTo>
                  <a:lnTo>
                    <a:pt x="156" y="450"/>
                  </a:lnTo>
                  <a:lnTo>
                    <a:pt x="174" y="456"/>
                  </a:lnTo>
                  <a:lnTo>
                    <a:pt x="192" y="456"/>
                  </a:lnTo>
                  <a:lnTo>
                    <a:pt x="222" y="468"/>
                  </a:lnTo>
                  <a:lnTo>
                    <a:pt x="240" y="474"/>
                  </a:lnTo>
                  <a:lnTo>
                    <a:pt x="258" y="474"/>
                  </a:lnTo>
                  <a:lnTo>
                    <a:pt x="294" y="486"/>
                  </a:lnTo>
                  <a:lnTo>
                    <a:pt x="318" y="486"/>
                  </a:lnTo>
                  <a:lnTo>
                    <a:pt x="336" y="492"/>
                  </a:lnTo>
                  <a:lnTo>
                    <a:pt x="372" y="498"/>
                  </a:lnTo>
                  <a:lnTo>
                    <a:pt x="390" y="504"/>
                  </a:lnTo>
                  <a:lnTo>
                    <a:pt x="414" y="510"/>
                  </a:lnTo>
                  <a:lnTo>
                    <a:pt x="456" y="516"/>
                  </a:lnTo>
                  <a:lnTo>
                    <a:pt x="474" y="516"/>
                  </a:lnTo>
                  <a:lnTo>
                    <a:pt x="492" y="522"/>
                  </a:lnTo>
                  <a:lnTo>
                    <a:pt x="540" y="528"/>
                  </a:lnTo>
                  <a:lnTo>
                    <a:pt x="558" y="534"/>
                  </a:lnTo>
                  <a:lnTo>
                    <a:pt x="582" y="534"/>
                  </a:lnTo>
                  <a:lnTo>
                    <a:pt x="624" y="540"/>
                  </a:lnTo>
                  <a:lnTo>
                    <a:pt x="648" y="540"/>
                  </a:lnTo>
                  <a:lnTo>
                    <a:pt x="672" y="546"/>
                  </a:lnTo>
                  <a:lnTo>
                    <a:pt x="714" y="552"/>
                  </a:lnTo>
                  <a:lnTo>
                    <a:pt x="738" y="552"/>
                  </a:lnTo>
                  <a:lnTo>
                    <a:pt x="762" y="552"/>
                  </a:lnTo>
                  <a:lnTo>
                    <a:pt x="810" y="558"/>
                  </a:lnTo>
                  <a:lnTo>
                    <a:pt x="834" y="558"/>
                  </a:lnTo>
                  <a:lnTo>
                    <a:pt x="858" y="564"/>
                  </a:lnTo>
                  <a:lnTo>
                    <a:pt x="900" y="564"/>
                  </a:lnTo>
                  <a:lnTo>
                    <a:pt x="924" y="564"/>
                  </a:lnTo>
                  <a:lnTo>
                    <a:pt x="954" y="570"/>
                  </a:lnTo>
                  <a:lnTo>
                    <a:pt x="1002" y="570"/>
                  </a:lnTo>
                  <a:lnTo>
                    <a:pt x="1026" y="570"/>
                  </a:lnTo>
                  <a:lnTo>
                    <a:pt x="1050" y="570"/>
                  </a:lnTo>
                  <a:lnTo>
                    <a:pt x="1098" y="576"/>
                  </a:lnTo>
                  <a:lnTo>
                    <a:pt x="1122" y="576"/>
                  </a:lnTo>
                  <a:lnTo>
                    <a:pt x="1146" y="576"/>
                  </a:lnTo>
                  <a:lnTo>
                    <a:pt x="1194" y="576"/>
                  </a:lnTo>
                  <a:lnTo>
                    <a:pt x="1218" y="576"/>
                  </a:lnTo>
                  <a:lnTo>
                    <a:pt x="1218" y="18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742" name="Freeform 22"/>
            <p:cNvSpPr>
              <a:spLocks/>
            </p:cNvSpPr>
            <p:nvPr/>
          </p:nvSpPr>
          <p:spPr bwMode="auto">
            <a:xfrm>
              <a:off x="1299" y="1847"/>
              <a:ext cx="1218" cy="366"/>
            </a:xfrm>
            <a:custGeom>
              <a:avLst/>
              <a:gdLst/>
              <a:ahLst/>
              <a:cxnLst>
                <a:cxn ang="0">
                  <a:pos x="1218" y="366"/>
                </a:cxn>
                <a:cxn ang="0">
                  <a:pos x="1194" y="366"/>
                </a:cxn>
                <a:cxn ang="0">
                  <a:pos x="1146" y="366"/>
                </a:cxn>
                <a:cxn ang="0">
                  <a:pos x="1122" y="366"/>
                </a:cxn>
                <a:cxn ang="0">
                  <a:pos x="1098" y="366"/>
                </a:cxn>
                <a:cxn ang="0">
                  <a:pos x="1050" y="360"/>
                </a:cxn>
                <a:cxn ang="0">
                  <a:pos x="1026" y="360"/>
                </a:cxn>
                <a:cxn ang="0">
                  <a:pos x="1002" y="360"/>
                </a:cxn>
                <a:cxn ang="0">
                  <a:pos x="954" y="360"/>
                </a:cxn>
                <a:cxn ang="0">
                  <a:pos x="924" y="354"/>
                </a:cxn>
                <a:cxn ang="0">
                  <a:pos x="900" y="354"/>
                </a:cxn>
                <a:cxn ang="0">
                  <a:pos x="858" y="354"/>
                </a:cxn>
                <a:cxn ang="0">
                  <a:pos x="834" y="348"/>
                </a:cxn>
                <a:cxn ang="0">
                  <a:pos x="810" y="348"/>
                </a:cxn>
                <a:cxn ang="0">
                  <a:pos x="762" y="342"/>
                </a:cxn>
                <a:cxn ang="0">
                  <a:pos x="738" y="342"/>
                </a:cxn>
                <a:cxn ang="0">
                  <a:pos x="714" y="342"/>
                </a:cxn>
                <a:cxn ang="0">
                  <a:pos x="672" y="336"/>
                </a:cxn>
                <a:cxn ang="0">
                  <a:pos x="648" y="330"/>
                </a:cxn>
                <a:cxn ang="0">
                  <a:pos x="624" y="330"/>
                </a:cxn>
                <a:cxn ang="0">
                  <a:pos x="582" y="324"/>
                </a:cxn>
                <a:cxn ang="0">
                  <a:pos x="558" y="324"/>
                </a:cxn>
                <a:cxn ang="0">
                  <a:pos x="540" y="318"/>
                </a:cxn>
                <a:cxn ang="0">
                  <a:pos x="492" y="312"/>
                </a:cxn>
                <a:cxn ang="0">
                  <a:pos x="474" y="306"/>
                </a:cxn>
                <a:cxn ang="0">
                  <a:pos x="456" y="306"/>
                </a:cxn>
                <a:cxn ang="0">
                  <a:pos x="414" y="300"/>
                </a:cxn>
                <a:cxn ang="0">
                  <a:pos x="390" y="294"/>
                </a:cxn>
                <a:cxn ang="0">
                  <a:pos x="372" y="288"/>
                </a:cxn>
                <a:cxn ang="0">
                  <a:pos x="336" y="282"/>
                </a:cxn>
                <a:cxn ang="0">
                  <a:pos x="318" y="276"/>
                </a:cxn>
                <a:cxn ang="0">
                  <a:pos x="294" y="276"/>
                </a:cxn>
                <a:cxn ang="0">
                  <a:pos x="258" y="264"/>
                </a:cxn>
                <a:cxn ang="0">
                  <a:pos x="240" y="264"/>
                </a:cxn>
                <a:cxn ang="0">
                  <a:pos x="222" y="258"/>
                </a:cxn>
                <a:cxn ang="0">
                  <a:pos x="192" y="246"/>
                </a:cxn>
                <a:cxn ang="0">
                  <a:pos x="174" y="246"/>
                </a:cxn>
                <a:cxn ang="0">
                  <a:pos x="156" y="240"/>
                </a:cxn>
                <a:cxn ang="0">
                  <a:pos x="126" y="228"/>
                </a:cxn>
                <a:cxn ang="0">
                  <a:pos x="108" y="222"/>
                </a:cxn>
                <a:cxn ang="0">
                  <a:pos x="96" y="216"/>
                </a:cxn>
                <a:cxn ang="0">
                  <a:pos x="66" y="210"/>
                </a:cxn>
                <a:cxn ang="0">
                  <a:pos x="54" y="204"/>
                </a:cxn>
                <a:cxn ang="0">
                  <a:pos x="42" y="198"/>
                </a:cxn>
                <a:cxn ang="0">
                  <a:pos x="12" y="186"/>
                </a:cxn>
                <a:cxn ang="0">
                  <a:pos x="0" y="180"/>
                </a:cxn>
                <a:cxn ang="0">
                  <a:pos x="1218" y="0"/>
                </a:cxn>
                <a:cxn ang="0">
                  <a:pos x="1218" y="366"/>
                </a:cxn>
              </a:cxnLst>
              <a:rect l="0" t="0" r="r" b="b"/>
              <a:pathLst>
                <a:path w="1218" h="366">
                  <a:moveTo>
                    <a:pt x="1218" y="366"/>
                  </a:moveTo>
                  <a:lnTo>
                    <a:pt x="1194" y="366"/>
                  </a:lnTo>
                  <a:lnTo>
                    <a:pt x="1146" y="366"/>
                  </a:lnTo>
                  <a:lnTo>
                    <a:pt x="1122" y="366"/>
                  </a:lnTo>
                  <a:lnTo>
                    <a:pt x="1098" y="366"/>
                  </a:lnTo>
                  <a:lnTo>
                    <a:pt x="1050" y="360"/>
                  </a:lnTo>
                  <a:lnTo>
                    <a:pt x="1026" y="360"/>
                  </a:lnTo>
                  <a:lnTo>
                    <a:pt x="1002" y="360"/>
                  </a:lnTo>
                  <a:lnTo>
                    <a:pt x="954" y="360"/>
                  </a:lnTo>
                  <a:lnTo>
                    <a:pt x="924" y="354"/>
                  </a:lnTo>
                  <a:lnTo>
                    <a:pt x="900" y="354"/>
                  </a:lnTo>
                  <a:lnTo>
                    <a:pt x="858" y="354"/>
                  </a:lnTo>
                  <a:lnTo>
                    <a:pt x="834" y="348"/>
                  </a:lnTo>
                  <a:lnTo>
                    <a:pt x="810" y="348"/>
                  </a:lnTo>
                  <a:lnTo>
                    <a:pt x="762" y="342"/>
                  </a:lnTo>
                  <a:lnTo>
                    <a:pt x="738" y="342"/>
                  </a:lnTo>
                  <a:lnTo>
                    <a:pt x="714" y="342"/>
                  </a:lnTo>
                  <a:lnTo>
                    <a:pt x="672" y="336"/>
                  </a:lnTo>
                  <a:lnTo>
                    <a:pt x="648" y="330"/>
                  </a:lnTo>
                  <a:lnTo>
                    <a:pt x="624" y="330"/>
                  </a:lnTo>
                  <a:lnTo>
                    <a:pt x="582" y="324"/>
                  </a:lnTo>
                  <a:lnTo>
                    <a:pt x="558" y="324"/>
                  </a:lnTo>
                  <a:lnTo>
                    <a:pt x="540" y="318"/>
                  </a:lnTo>
                  <a:lnTo>
                    <a:pt x="492" y="312"/>
                  </a:lnTo>
                  <a:lnTo>
                    <a:pt x="474" y="306"/>
                  </a:lnTo>
                  <a:lnTo>
                    <a:pt x="456" y="306"/>
                  </a:lnTo>
                  <a:lnTo>
                    <a:pt x="414" y="300"/>
                  </a:lnTo>
                  <a:lnTo>
                    <a:pt x="390" y="294"/>
                  </a:lnTo>
                  <a:lnTo>
                    <a:pt x="372" y="288"/>
                  </a:lnTo>
                  <a:lnTo>
                    <a:pt x="336" y="282"/>
                  </a:lnTo>
                  <a:lnTo>
                    <a:pt x="318" y="276"/>
                  </a:lnTo>
                  <a:lnTo>
                    <a:pt x="294" y="276"/>
                  </a:lnTo>
                  <a:lnTo>
                    <a:pt x="258" y="264"/>
                  </a:lnTo>
                  <a:lnTo>
                    <a:pt x="240" y="264"/>
                  </a:lnTo>
                  <a:lnTo>
                    <a:pt x="222" y="258"/>
                  </a:lnTo>
                  <a:lnTo>
                    <a:pt x="192" y="246"/>
                  </a:lnTo>
                  <a:lnTo>
                    <a:pt x="174" y="246"/>
                  </a:lnTo>
                  <a:lnTo>
                    <a:pt x="156" y="240"/>
                  </a:lnTo>
                  <a:lnTo>
                    <a:pt x="126" y="228"/>
                  </a:lnTo>
                  <a:lnTo>
                    <a:pt x="108" y="222"/>
                  </a:lnTo>
                  <a:lnTo>
                    <a:pt x="96" y="216"/>
                  </a:lnTo>
                  <a:lnTo>
                    <a:pt x="66" y="210"/>
                  </a:lnTo>
                  <a:lnTo>
                    <a:pt x="54" y="204"/>
                  </a:lnTo>
                  <a:lnTo>
                    <a:pt x="42" y="198"/>
                  </a:lnTo>
                  <a:lnTo>
                    <a:pt x="12" y="186"/>
                  </a:lnTo>
                  <a:lnTo>
                    <a:pt x="0" y="180"/>
                  </a:lnTo>
                  <a:lnTo>
                    <a:pt x="1218" y="0"/>
                  </a:lnTo>
                  <a:lnTo>
                    <a:pt x="1218" y="36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8743" name="Group 23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158744" name="Freeform 24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45" name="Freeform 25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46" name="Freeform 26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47" name="Freeform 27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48" name="Freeform 28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49" name="Freeform 29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50" name="Freeform 30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8751" name="Freeform 31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9427 -0.01343 L 0.18333 -0.04074 " pathEditMode="relative" rAng="0" ptsTypes="AAA">
                                      <p:cBhvr>
                                        <p:cTn id="6" dur="10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-2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2552 0.153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58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0.07344 0.107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" y="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18472 0.0268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5.92593E-6 L 0.07223 -0.07592 " pathEditMode="relative" ptsTypes="AA">
                                      <p:cBhvr>
                                        <p:cTn id="14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4.44444E-6 L -0.08056 -0.08704 " pathEditMode="relative" ptsTypes="AA">
                                      <p:cBhvr>
                                        <p:cTn id="16" dur="2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50825" y="44450"/>
            <a:ext cx="6126163" cy="204152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0099"/>
                </a:solidFill>
                <a:latin typeface="Times New Roman" pitchFamily="18" charset="0"/>
              </a:rPr>
              <a:t>Бөлшектің 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</a:rPr>
              <a:t>бөлімі</a:t>
            </a:r>
            <a:r>
              <a:rPr lang="ru-RU" sz="3200">
                <a:solidFill>
                  <a:srgbClr val="000099"/>
                </a:solidFill>
                <a:latin typeface="Times New Roman" pitchFamily="18" charset="0"/>
              </a:rPr>
              <a:t> неше үлеске бөлгенін көрсетеді, ал 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</a:rPr>
              <a:t>алымы</a:t>
            </a:r>
            <a:r>
              <a:rPr lang="ru-RU" sz="3200">
                <a:solidFill>
                  <a:srgbClr val="000099"/>
                </a:solidFill>
                <a:latin typeface="Times New Roman" pitchFamily="18" charset="0"/>
              </a:rPr>
              <a:t> неше үлестің алынғанын көрсетеді.</a:t>
            </a:r>
          </a:p>
        </p:txBody>
      </p:sp>
      <p:grpSp>
        <p:nvGrpSpPr>
          <p:cNvPr id="142339" name="Group 3"/>
          <p:cNvGrpSpPr>
            <a:grpSpLocks/>
          </p:cNvGrpSpPr>
          <p:nvPr/>
        </p:nvGrpSpPr>
        <p:grpSpPr bwMode="auto">
          <a:xfrm>
            <a:off x="1022350" y="4610100"/>
            <a:ext cx="1797050" cy="862013"/>
            <a:chOff x="580" y="1584"/>
            <a:chExt cx="1580" cy="767"/>
          </a:xfrm>
        </p:grpSpPr>
        <p:sp>
          <p:nvSpPr>
            <p:cNvPr id="142340" name="Freeform 4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2341" name="Group 5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2342" name="Freeform 6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43" name="Freeform 7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2344" name="Freeform 8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5" name="Freeform 9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6" name="Freeform 10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7" name="Freeform 11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8" name="Freeform 12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9" name="Freeform 13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0" name="Freeform 14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1" name="Freeform 15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2" name="Freeform 16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3" name="Freeform 17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4" name="Freeform 18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5" name="Freeform 19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6" name="Freeform 20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7" name="Freeform 21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8" name="Freeform 22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9" name="Freeform 23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0" name="Freeform 24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1" name="Freeform 25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2" name="Freeform 26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3" name="Freeform 27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4" name="Freeform 28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5" name="Freeform 29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6" name="Freeform 30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7" name="Freeform 31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8" name="Freeform 32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9" name="Freeform 33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0" name="Freeform 34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1" name="Freeform 35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2" name="Freeform 36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3" name="Freeform 37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4" name="Freeform 38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5" name="Freeform 39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42377" name="Object 41"/>
          <p:cNvGraphicFramePr>
            <a:graphicFrameLocks noChangeAspect="1"/>
          </p:cNvGraphicFramePr>
          <p:nvPr/>
        </p:nvGraphicFramePr>
        <p:xfrm>
          <a:off x="7962900" y="1708150"/>
          <a:ext cx="850900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80" name="Формула" r:id="rId3" imgW="152280" imgH="393480" progId="Equation.3">
                  <p:embed/>
                </p:oleObj>
              </mc:Choice>
              <mc:Fallback>
                <p:oleObj name="Формула" r:id="rId3" imgW="152280" imgH="39348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2900" y="1708150"/>
                        <a:ext cx="850900" cy="219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2379" name="Group 43"/>
          <p:cNvGrpSpPr>
            <a:grpSpLocks/>
          </p:cNvGrpSpPr>
          <p:nvPr/>
        </p:nvGrpSpPr>
        <p:grpSpPr bwMode="auto">
          <a:xfrm>
            <a:off x="1187450" y="4457700"/>
            <a:ext cx="3676650" cy="2081213"/>
            <a:chOff x="748" y="2808"/>
            <a:chExt cx="2316" cy="1311"/>
          </a:xfrm>
        </p:grpSpPr>
        <p:grpSp>
          <p:nvGrpSpPr>
            <p:cNvPr id="142380" name="Group 44"/>
            <p:cNvGrpSpPr>
              <a:grpSpLocks/>
            </p:cNvGrpSpPr>
            <p:nvPr/>
          </p:nvGrpSpPr>
          <p:grpSpPr bwMode="auto">
            <a:xfrm flipH="1">
              <a:off x="1932" y="2808"/>
              <a:ext cx="1132" cy="543"/>
              <a:chOff x="580" y="1584"/>
              <a:chExt cx="1580" cy="767"/>
            </a:xfrm>
          </p:grpSpPr>
          <p:sp>
            <p:nvSpPr>
              <p:cNvPr id="142381" name="Freeform 45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382" name="Group 46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383" name="Freeform 47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384" name="Freeform 48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385" name="Freeform 49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6" name="Freeform 50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7" name="Freeform 51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8" name="Freeform 52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9" name="Freeform 53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0" name="Freeform 54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1" name="Freeform 55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2" name="Freeform 56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3" name="Freeform 57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4" name="Freeform 58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5" name="Freeform 59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6" name="Freeform 60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7" name="Freeform 61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8" name="Freeform 62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9" name="Freeform 63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0" name="Freeform 64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1" name="Freeform 65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2" name="Freeform 66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3" name="Freeform 67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4" name="Freeform 68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5" name="Freeform 69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6" name="Freeform 70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7" name="Freeform 71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8" name="Freeform 72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9" name="Freeform 73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0" name="Freeform 74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1" name="Freeform 75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2" name="Freeform 76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3" name="Freeform 77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4" name="Freeform 78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5" name="Freeform 79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6" name="Freeform 80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17" name="Group 81"/>
            <p:cNvGrpSpPr>
              <a:grpSpLocks/>
            </p:cNvGrpSpPr>
            <p:nvPr/>
          </p:nvGrpSpPr>
          <p:grpSpPr bwMode="auto">
            <a:xfrm rot="1585465" flipH="1">
              <a:off x="1780" y="3072"/>
              <a:ext cx="1132" cy="543"/>
              <a:chOff x="580" y="1584"/>
              <a:chExt cx="1580" cy="767"/>
            </a:xfrm>
          </p:grpSpPr>
          <p:sp>
            <p:nvSpPr>
              <p:cNvPr id="142418" name="Freeform 82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19" name="Group 83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20" name="Freeform 84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21" name="Freeform 85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22" name="Freeform 86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3" name="Freeform 87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4" name="Freeform 88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5" name="Freeform 89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6" name="Freeform 90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7" name="Freeform 91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8" name="Freeform 92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9" name="Freeform 93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0" name="Freeform 94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1" name="Freeform 95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2" name="Freeform 96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3" name="Freeform 97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4" name="Freeform 98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5" name="Freeform 99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6" name="Freeform 100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7" name="Freeform 101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8" name="Freeform 102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9" name="Freeform 103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0" name="Freeform 104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1" name="Freeform 105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2" name="Freeform 106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3" name="Freeform 107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4" name="Freeform 108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5" name="Freeform 109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6" name="Freeform 110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7" name="Freeform 111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8" name="Freeform 112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9" name="Freeform 113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0" name="Freeform 114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1" name="Freeform 115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2" name="Freeform 116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3" name="Freeform 117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54" name="Group 118"/>
            <p:cNvGrpSpPr>
              <a:grpSpLocks/>
            </p:cNvGrpSpPr>
            <p:nvPr/>
          </p:nvGrpSpPr>
          <p:grpSpPr bwMode="auto">
            <a:xfrm rot="-1141947">
              <a:off x="748" y="3248"/>
              <a:ext cx="1132" cy="543"/>
              <a:chOff x="580" y="1584"/>
              <a:chExt cx="1580" cy="767"/>
            </a:xfrm>
          </p:grpSpPr>
          <p:sp>
            <p:nvSpPr>
              <p:cNvPr id="142455" name="Freeform 119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56" name="Group 120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57" name="Freeform 121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58" name="Freeform 122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59" name="Freeform 123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0" name="Freeform 124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1" name="Freeform 125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2" name="Freeform 126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3" name="Freeform 127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4" name="Freeform 128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5" name="Freeform 129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6" name="Freeform 130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7" name="Freeform 131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8" name="Freeform 132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9" name="Freeform 133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0" name="Freeform 134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1" name="Freeform 135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2" name="Freeform 136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3" name="Freeform 137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4" name="Freeform 138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5" name="Freeform 139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6" name="Freeform 140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7" name="Freeform 141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8" name="Freeform 142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9" name="Freeform 143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0" name="Freeform 144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1" name="Freeform 145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2" name="Freeform 146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3" name="Freeform 147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4" name="Freeform 148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5" name="Freeform 149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6" name="Freeform 150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7" name="Freeform 151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8" name="Freeform 152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9" name="Freeform 153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0" name="Freeform 154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91" name="Group 155"/>
            <p:cNvGrpSpPr>
              <a:grpSpLocks/>
            </p:cNvGrpSpPr>
            <p:nvPr/>
          </p:nvGrpSpPr>
          <p:grpSpPr bwMode="auto">
            <a:xfrm rot="-1237793">
              <a:off x="980" y="3560"/>
              <a:ext cx="1132" cy="543"/>
              <a:chOff x="580" y="1584"/>
              <a:chExt cx="1580" cy="767"/>
            </a:xfrm>
          </p:grpSpPr>
          <p:sp>
            <p:nvSpPr>
              <p:cNvPr id="142492" name="Freeform 156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93" name="Group 157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94" name="Freeform 158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95" name="Freeform 159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96" name="Freeform 160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7" name="Freeform 161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8" name="Freeform 162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9" name="Freeform 163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0" name="Freeform 164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1" name="Freeform 165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2" name="Freeform 166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3" name="Freeform 167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4" name="Freeform 168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5" name="Freeform 169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6" name="Freeform 170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7" name="Freeform 171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8" name="Freeform 172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9" name="Freeform 173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0" name="Freeform 174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1" name="Freeform 175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2" name="Freeform 176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3" name="Freeform 177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4" name="Freeform 178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5" name="Freeform 179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6" name="Freeform 180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7" name="Freeform 181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8" name="Freeform 182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9" name="Freeform 183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0" name="Freeform 184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1" name="Freeform 185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2" name="Freeform 186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3" name="Freeform 187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4" name="Freeform 188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5" name="Freeform 189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6" name="Freeform 190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7" name="Freeform 191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528" name="Group 192"/>
            <p:cNvGrpSpPr>
              <a:grpSpLocks/>
            </p:cNvGrpSpPr>
            <p:nvPr/>
          </p:nvGrpSpPr>
          <p:grpSpPr bwMode="auto">
            <a:xfrm rot="710724" flipH="1">
              <a:off x="1772" y="3576"/>
              <a:ext cx="1132" cy="543"/>
              <a:chOff x="580" y="1584"/>
              <a:chExt cx="1580" cy="767"/>
            </a:xfrm>
          </p:grpSpPr>
          <p:sp>
            <p:nvSpPr>
              <p:cNvPr id="142529" name="Freeform 193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530" name="Group 194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531" name="Freeform 195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532" name="Freeform 196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533" name="Freeform 197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4" name="Freeform 198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5" name="Freeform 199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6" name="Freeform 200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7" name="Freeform 201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8" name="Freeform 202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9" name="Freeform 203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0" name="Freeform 204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1" name="Freeform 205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2" name="Freeform 206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3" name="Freeform 207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4" name="Freeform 208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5" name="Freeform 209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6" name="Freeform 210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7" name="Freeform 211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8" name="Freeform 212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9" name="Freeform 213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0" name="Freeform 214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1" name="Freeform 215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2" name="Freeform 216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3" name="Freeform 217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4" name="Freeform 218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5" name="Freeform 219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6" name="Freeform 220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7" name="Freeform 221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8" name="Freeform 222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9" name="Freeform 223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0" name="Freeform 224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1" name="Freeform 225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2" name="Freeform 226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3" name="Freeform 227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4" name="Freeform 228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42565" name="Text Box 229"/>
          <p:cNvSpPr txBox="1">
            <a:spLocks noChangeArrowheads="1"/>
          </p:cNvSpPr>
          <p:nvPr/>
        </p:nvSpPr>
        <p:spPr bwMode="auto">
          <a:xfrm>
            <a:off x="4127500" y="2014538"/>
            <a:ext cx="4017963" cy="1554162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бөлшектің алымы                          </a:t>
            </a:r>
          </a:p>
          <a:p>
            <a:r>
              <a:rPr lang="ru-RU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 сызығы                                    </a:t>
            </a:r>
          </a:p>
          <a:p>
            <a:r>
              <a:rPr lang="kk-KZ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бөлшектің бөлімі</a:t>
            </a:r>
            <a:endParaRPr lang="ru-RU" sz="32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42566" name="Line 230"/>
          <p:cNvSpPr>
            <a:spLocks noChangeShapeType="1"/>
          </p:cNvSpPr>
          <p:nvPr/>
        </p:nvSpPr>
        <p:spPr bwMode="auto">
          <a:xfrm>
            <a:off x="7451725" y="2852738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0.4375 -0.07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0" y="-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-0.05694 -0.2444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5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755650" y="2924175"/>
            <a:ext cx="4679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400" i="1">
                <a:solidFill>
                  <a:srgbClr val="000099"/>
                </a:solidFill>
                <a:latin typeface="Century Schoolbook" pitchFamily="18" charset="0"/>
              </a:rPr>
              <a:t>Жай бөлшек</a:t>
            </a:r>
            <a:endParaRPr lang="ru-RU" sz="4400" i="1">
              <a:solidFill>
                <a:srgbClr val="000099"/>
              </a:solidFill>
              <a:latin typeface="Century Schoolbook" pitchFamily="18" charset="0"/>
            </a:endParaRPr>
          </a:p>
        </p:txBody>
      </p:sp>
      <p:pic>
        <p:nvPicPr>
          <p:cNvPr id="101389" name="Object 1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463" y="2060575"/>
            <a:ext cx="1023937" cy="2644775"/>
          </a:xfrm>
          <a:prstGeom prst="rect">
            <a:avLst/>
          </a:prstGeom>
          <a:noFill/>
        </p:spPr>
      </p:pic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6588125" y="2492375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i="1">
                <a:solidFill>
                  <a:srgbClr val="CC0000"/>
                </a:solidFill>
                <a:latin typeface="Century Schoolbook" pitchFamily="18" charset="0"/>
              </a:rPr>
              <a:t>алымы</a:t>
            </a:r>
            <a:endParaRPr lang="ru-RU" sz="36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6659563" y="3789363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i="1">
                <a:solidFill>
                  <a:srgbClr val="CC0000"/>
                </a:solidFill>
                <a:latin typeface="Century Schoolbook" pitchFamily="18" charset="0"/>
              </a:rPr>
              <a:t>бөлімі</a:t>
            </a:r>
            <a:endParaRPr lang="ru-RU" sz="36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1392" name="Line 16"/>
          <p:cNvSpPr>
            <a:spLocks noChangeShapeType="1"/>
          </p:cNvSpPr>
          <p:nvPr/>
        </p:nvSpPr>
        <p:spPr bwMode="auto">
          <a:xfrm flipH="1">
            <a:off x="5795963" y="2852738"/>
            <a:ext cx="719137" cy="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 flipH="1">
            <a:off x="5867400" y="4149725"/>
            <a:ext cx="719138" cy="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026" name="Object 2"/>
          <p:cNvGraphicFramePr>
            <a:graphicFrameLocks noChangeAspect="1"/>
          </p:cNvGraphicFramePr>
          <p:nvPr/>
        </p:nvGraphicFramePr>
        <p:xfrm>
          <a:off x="6324600" y="234950"/>
          <a:ext cx="563563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5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34950"/>
                        <a:ext cx="563563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7302500" y="2222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6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2222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8" name="Object 4"/>
          <p:cNvGraphicFramePr>
            <a:graphicFrameLocks noChangeAspect="1"/>
          </p:cNvGraphicFramePr>
          <p:nvPr/>
        </p:nvGraphicFramePr>
        <p:xfrm>
          <a:off x="8126413" y="184150"/>
          <a:ext cx="5349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7" name="Формула" r:id="rId8" imgW="139680" imgH="393480" progId="Equation.3">
                  <p:embed/>
                </p:oleObj>
              </mc:Choice>
              <mc:Fallback>
                <p:oleObj name="Формула" r:id="rId8" imgW="1396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6413" y="184150"/>
                        <a:ext cx="5349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31" name="Rectangle 7"/>
          <p:cNvSpPr>
            <a:spLocks noChangeArrowheads="1"/>
          </p:cNvSpPr>
          <p:nvPr/>
        </p:nvSpPr>
        <p:spPr bwMode="auto">
          <a:xfrm>
            <a:off x="952500" y="3136900"/>
            <a:ext cx="3124200" cy="27432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9032" name="Group 8"/>
          <p:cNvGrpSpPr>
            <a:grpSpLocks/>
          </p:cNvGrpSpPr>
          <p:nvPr/>
        </p:nvGrpSpPr>
        <p:grpSpPr bwMode="auto">
          <a:xfrm>
            <a:off x="2019300" y="3136900"/>
            <a:ext cx="1054100" cy="2781300"/>
            <a:chOff x="1272" y="1976"/>
            <a:chExt cx="664" cy="1752"/>
          </a:xfrm>
        </p:grpSpPr>
        <p:sp>
          <p:nvSpPr>
            <p:cNvPr id="129033" name="Line 9"/>
            <p:cNvSpPr>
              <a:spLocks noChangeShapeType="1"/>
            </p:cNvSpPr>
            <p:nvPr/>
          </p:nvSpPr>
          <p:spPr bwMode="auto">
            <a:xfrm>
              <a:off x="1272" y="1984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9034" name="Line 10"/>
            <p:cNvSpPr>
              <a:spLocks noChangeShapeType="1"/>
            </p:cNvSpPr>
            <p:nvPr/>
          </p:nvSpPr>
          <p:spPr bwMode="auto">
            <a:xfrm>
              <a:off x="1936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9035" name="Freeform 11"/>
          <p:cNvSpPr>
            <a:spLocks/>
          </p:cNvSpPr>
          <p:nvPr/>
        </p:nvSpPr>
        <p:spPr bwMode="auto">
          <a:xfrm>
            <a:off x="952500" y="3136900"/>
            <a:ext cx="1066800" cy="275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672" y="1736"/>
              </a:cxn>
              <a:cxn ang="0">
                <a:pos x="0" y="1720"/>
              </a:cxn>
              <a:cxn ang="0">
                <a:pos x="0" y="0"/>
              </a:cxn>
            </a:cxnLst>
            <a:rect l="0" t="0" r="r" b="b"/>
            <a:pathLst>
              <a:path w="672" h="1736">
                <a:moveTo>
                  <a:pt x="0" y="0"/>
                </a:moveTo>
                <a:lnTo>
                  <a:pt x="672" y="0"/>
                </a:lnTo>
                <a:lnTo>
                  <a:pt x="672" y="1736"/>
                </a:lnTo>
                <a:lnTo>
                  <a:pt x="0" y="172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29036" name="Object 12"/>
          <p:cNvGraphicFramePr>
            <a:graphicFrameLocks noChangeAspect="1"/>
          </p:cNvGraphicFramePr>
          <p:nvPr/>
        </p:nvGraphicFramePr>
        <p:xfrm>
          <a:off x="5381625" y="222250"/>
          <a:ext cx="536575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48" name="Формула" r:id="rId10" imgW="139680" imgH="393480" progId="Equation.3">
                  <p:embed/>
                </p:oleObj>
              </mc:Choice>
              <mc:Fallback>
                <p:oleObj name="Формула" r:id="rId10" imgW="139680" imgH="3934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222250"/>
                        <a:ext cx="536575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9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45694 0.507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00" y="2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0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9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02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9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0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9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028"/>
                  </p:tgtEl>
                </p:cond>
              </p:nextCondLst>
            </p:seq>
          </p:childTnLst>
        </p:cTn>
      </p:par>
    </p:tnLst>
    <p:bldLst>
      <p:bldP spid="1290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952500" y="3136900"/>
            <a:ext cx="5067300" cy="27432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2099" name="Freeform 3"/>
          <p:cNvSpPr>
            <a:spLocks/>
          </p:cNvSpPr>
          <p:nvPr/>
        </p:nvSpPr>
        <p:spPr bwMode="auto">
          <a:xfrm>
            <a:off x="952500" y="3136900"/>
            <a:ext cx="2108200" cy="275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2" y="0"/>
              </a:cxn>
              <a:cxn ang="0">
                <a:pos x="672" y="1736"/>
              </a:cxn>
              <a:cxn ang="0">
                <a:pos x="0" y="1720"/>
              </a:cxn>
              <a:cxn ang="0">
                <a:pos x="0" y="0"/>
              </a:cxn>
            </a:cxnLst>
            <a:rect l="0" t="0" r="r" b="b"/>
            <a:pathLst>
              <a:path w="672" h="1736">
                <a:moveTo>
                  <a:pt x="0" y="0"/>
                </a:moveTo>
                <a:lnTo>
                  <a:pt x="672" y="0"/>
                </a:lnTo>
                <a:lnTo>
                  <a:pt x="672" y="1736"/>
                </a:lnTo>
                <a:lnTo>
                  <a:pt x="0" y="17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32100" name="Object 4"/>
          <p:cNvGraphicFramePr>
            <a:graphicFrameLocks noChangeAspect="1"/>
          </p:cNvGraphicFramePr>
          <p:nvPr/>
        </p:nvGraphicFramePr>
        <p:xfrm>
          <a:off x="6350000" y="285750"/>
          <a:ext cx="563563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4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285750"/>
                        <a:ext cx="563563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1" name="Object 5"/>
          <p:cNvGraphicFramePr>
            <a:graphicFrameLocks noChangeAspect="1"/>
          </p:cNvGraphicFramePr>
          <p:nvPr/>
        </p:nvGraphicFramePr>
        <p:xfrm>
          <a:off x="7300913" y="196850"/>
          <a:ext cx="5349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5" name="Формула" r:id="rId6" imgW="139680" imgH="393480" progId="Equation.3">
                  <p:embed/>
                </p:oleObj>
              </mc:Choice>
              <mc:Fallback>
                <p:oleObj name="Формула" r:id="rId6" imgW="1396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0913" y="196850"/>
                        <a:ext cx="5349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2" name="Object 6"/>
          <p:cNvGraphicFramePr>
            <a:graphicFrameLocks noChangeAspect="1"/>
          </p:cNvGraphicFramePr>
          <p:nvPr/>
        </p:nvGraphicFramePr>
        <p:xfrm>
          <a:off x="5383213" y="260350"/>
          <a:ext cx="5349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6" name="Формула" r:id="rId8" imgW="139680" imgH="393480" progId="Equation.3">
                  <p:embed/>
                </p:oleObj>
              </mc:Choice>
              <mc:Fallback>
                <p:oleObj name="Формула" r:id="rId8" imgW="1396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213" y="260350"/>
                        <a:ext cx="5349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5" name="Object 9"/>
          <p:cNvGraphicFramePr>
            <a:graphicFrameLocks noChangeAspect="1"/>
          </p:cNvGraphicFramePr>
          <p:nvPr/>
        </p:nvGraphicFramePr>
        <p:xfrm>
          <a:off x="8215313" y="209550"/>
          <a:ext cx="5857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7" name="Формула" r:id="rId10" imgW="152280" imgH="393480" progId="Equation.3">
                  <p:embed/>
                </p:oleObj>
              </mc:Choice>
              <mc:Fallback>
                <p:oleObj name="Формула" r:id="rId10" imgW="15228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5313" y="209550"/>
                        <a:ext cx="5857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2106" name="Group 10"/>
          <p:cNvGrpSpPr>
            <a:grpSpLocks/>
          </p:cNvGrpSpPr>
          <p:nvPr/>
        </p:nvGrpSpPr>
        <p:grpSpPr bwMode="auto">
          <a:xfrm>
            <a:off x="2019300" y="3136900"/>
            <a:ext cx="3022600" cy="2781300"/>
            <a:chOff x="1272" y="1976"/>
            <a:chExt cx="1904" cy="1752"/>
          </a:xfrm>
        </p:grpSpPr>
        <p:sp>
          <p:nvSpPr>
            <p:cNvPr id="132107" name="Line 11"/>
            <p:cNvSpPr>
              <a:spLocks noChangeShapeType="1"/>
            </p:cNvSpPr>
            <p:nvPr/>
          </p:nvSpPr>
          <p:spPr bwMode="auto">
            <a:xfrm>
              <a:off x="1272" y="1984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8" name="Line 12"/>
            <p:cNvSpPr>
              <a:spLocks noChangeShapeType="1"/>
            </p:cNvSpPr>
            <p:nvPr/>
          </p:nvSpPr>
          <p:spPr bwMode="auto">
            <a:xfrm>
              <a:off x="1936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09" name="Line 13"/>
            <p:cNvSpPr>
              <a:spLocks noChangeShapeType="1"/>
            </p:cNvSpPr>
            <p:nvPr/>
          </p:nvSpPr>
          <p:spPr bwMode="auto">
            <a:xfrm>
              <a:off x="2568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2110" name="Line 14"/>
            <p:cNvSpPr>
              <a:spLocks noChangeShapeType="1"/>
            </p:cNvSpPr>
            <p:nvPr/>
          </p:nvSpPr>
          <p:spPr bwMode="auto">
            <a:xfrm>
              <a:off x="3176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2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11 0.00255 L -0.71389 0.513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0" y="2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10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2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10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2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10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2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102"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952500" y="3136900"/>
            <a:ext cx="5067300" cy="2743200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4147" name="Freeform 3"/>
          <p:cNvSpPr>
            <a:spLocks/>
          </p:cNvSpPr>
          <p:nvPr/>
        </p:nvSpPr>
        <p:spPr bwMode="auto">
          <a:xfrm>
            <a:off x="965200" y="3136900"/>
            <a:ext cx="4076700" cy="2743200"/>
          </a:xfrm>
          <a:custGeom>
            <a:avLst/>
            <a:gdLst/>
            <a:ahLst/>
            <a:cxnLst>
              <a:cxn ang="0">
                <a:pos x="1352" y="0"/>
              </a:cxn>
              <a:cxn ang="0">
                <a:pos x="1960" y="8"/>
              </a:cxn>
              <a:cxn ang="0">
                <a:pos x="1976" y="856"/>
              </a:cxn>
              <a:cxn ang="0">
                <a:pos x="2568" y="864"/>
              </a:cxn>
              <a:cxn ang="0">
                <a:pos x="2560" y="1720"/>
              </a:cxn>
              <a:cxn ang="0">
                <a:pos x="0" y="1728"/>
              </a:cxn>
              <a:cxn ang="0">
                <a:pos x="0" y="8"/>
              </a:cxn>
              <a:cxn ang="0">
                <a:pos x="1352" y="0"/>
              </a:cxn>
            </a:cxnLst>
            <a:rect l="0" t="0" r="r" b="b"/>
            <a:pathLst>
              <a:path w="2568" h="1728">
                <a:moveTo>
                  <a:pt x="1352" y="0"/>
                </a:moveTo>
                <a:lnTo>
                  <a:pt x="1960" y="8"/>
                </a:lnTo>
                <a:lnTo>
                  <a:pt x="1976" y="856"/>
                </a:lnTo>
                <a:lnTo>
                  <a:pt x="2568" y="864"/>
                </a:lnTo>
                <a:lnTo>
                  <a:pt x="2560" y="1720"/>
                </a:lnTo>
                <a:lnTo>
                  <a:pt x="0" y="1728"/>
                </a:lnTo>
                <a:lnTo>
                  <a:pt x="0" y="8"/>
                </a:lnTo>
                <a:lnTo>
                  <a:pt x="1352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34148" name="Object 4"/>
          <p:cNvGraphicFramePr>
            <a:graphicFrameLocks noChangeAspect="1"/>
          </p:cNvGraphicFramePr>
          <p:nvPr/>
        </p:nvGraphicFramePr>
        <p:xfrm>
          <a:off x="6350000" y="285750"/>
          <a:ext cx="563563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8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0" y="285750"/>
                        <a:ext cx="563563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9" name="Object 5"/>
          <p:cNvGraphicFramePr>
            <a:graphicFrameLocks noChangeAspect="1"/>
          </p:cNvGraphicFramePr>
          <p:nvPr/>
        </p:nvGraphicFramePr>
        <p:xfrm>
          <a:off x="7277100" y="1968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9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7100" y="1968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0" name="Object 6"/>
          <p:cNvGraphicFramePr>
            <a:graphicFrameLocks noChangeAspect="1"/>
          </p:cNvGraphicFramePr>
          <p:nvPr/>
        </p:nvGraphicFramePr>
        <p:xfrm>
          <a:off x="5359400" y="2603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0" name="Формула" r:id="rId8" imgW="152280" imgH="393480" progId="Equation.3">
                  <p:embed/>
                </p:oleObj>
              </mc:Choice>
              <mc:Fallback>
                <p:oleObj name="Формула" r:id="rId8" imgW="1522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400" y="2603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4153" name="Group 9"/>
          <p:cNvGrpSpPr>
            <a:grpSpLocks/>
          </p:cNvGrpSpPr>
          <p:nvPr/>
        </p:nvGrpSpPr>
        <p:grpSpPr bwMode="auto">
          <a:xfrm>
            <a:off x="2006600" y="3136900"/>
            <a:ext cx="3035300" cy="2768600"/>
            <a:chOff x="1264" y="1976"/>
            <a:chExt cx="1912" cy="1744"/>
          </a:xfrm>
        </p:grpSpPr>
        <p:sp>
          <p:nvSpPr>
            <p:cNvPr id="134154" name="Freeform 10"/>
            <p:cNvSpPr>
              <a:spLocks/>
            </p:cNvSpPr>
            <p:nvPr/>
          </p:nvSpPr>
          <p:spPr bwMode="auto">
            <a:xfrm>
              <a:off x="1264" y="1984"/>
              <a:ext cx="8" cy="172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1720"/>
                </a:cxn>
              </a:cxnLst>
              <a:rect l="0" t="0" r="r" b="b"/>
              <a:pathLst>
                <a:path w="8" h="1720">
                  <a:moveTo>
                    <a:pt x="8" y="0"/>
                  </a:moveTo>
                  <a:lnTo>
                    <a:pt x="0" y="172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4155" name="Line 11"/>
            <p:cNvSpPr>
              <a:spLocks noChangeShapeType="1"/>
            </p:cNvSpPr>
            <p:nvPr/>
          </p:nvSpPr>
          <p:spPr bwMode="auto">
            <a:xfrm>
              <a:off x="1936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4156" name="Line 12"/>
            <p:cNvSpPr>
              <a:spLocks noChangeShapeType="1"/>
            </p:cNvSpPr>
            <p:nvPr/>
          </p:nvSpPr>
          <p:spPr bwMode="auto">
            <a:xfrm>
              <a:off x="2568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4157" name="Line 13"/>
            <p:cNvSpPr>
              <a:spLocks noChangeShapeType="1"/>
            </p:cNvSpPr>
            <p:nvPr/>
          </p:nvSpPr>
          <p:spPr bwMode="auto">
            <a:xfrm>
              <a:off x="3176" y="1976"/>
              <a:ext cx="0" cy="17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4158" name="Line 14"/>
          <p:cNvSpPr>
            <a:spLocks noChangeShapeType="1"/>
          </p:cNvSpPr>
          <p:nvPr/>
        </p:nvSpPr>
        <p:spPr bwMode="auto">
          <a:xfrm>
            <a:off x="952500" y="4483100"/>
            <a:ext cx="5067300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aphicFrame>
        <p:nvGraphicFramePr>
          <p:cNvPr id="134159" name="Object 15"/>
          <p:cNvGraphicFramePr>
            <a:graphicFrameLocks noChangeAspect="1"/>
          </p:cNvGraphicFramePr>
          <p:nvPr/>
        </p:nvGraphicFramePr>
        <p:xfrm>
          <a:off x="8118475" y="209550"/>
          <a:ext cx="78105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1" name="Формула" r:id="rId10" imgW="203040" imgH="393480" progId="Equation.3">
                  <p:embed/>
                </p:oleObj>
              </mc:Choice>
              <mc:Fallback>
                <p:oleObj name="Формула" r:id="rId10" imgW="203040" imgH="393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8475" y="209550"/>
                        <a:ext cx="78105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3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4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65 0.4851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4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2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5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4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" fill="hold"/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4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" fill="hold"/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4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4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" fill="hold"/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150"/>
                  </p:tgtEl>
                </p:cond>
              </p:nextCondLst>
            </p:seq>
          </p:childTnLst>
        </p:cTn>
      </p:par>
    </p:tnLst>
    <p:bldLst>
      <p:bldP spid="134147" grpId="0" animBg="1"/>
      <p:bldP spid="13415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6230938" y="234950"/>
          <a:ext cx="750887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76" name="Формула" r:id="rId4" imgW="203040" imgH="393480" progId="Equation.3">
                  <p:embed/>
                </p:oleObj>
              </mc:Choice>
              <mc:Fallback>
                <p:oleObj name="Формула" r:id="rId4" imgW="2030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938" y="234950"/>
                        <a:ext cx="750887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7302500" y="2222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77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2222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8102600" y="1841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78" name="Формула" r:id="rId8" imgW="152280" imgH="393480" progId="Equation.3">
                  <p:embed/>
                </p:oleObj>
              </mc:Choice>
              <mc:Fallback>
                <p:oleObj name="Формула" r:id="rId8" imgW="1522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2600" y="1841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6198" name="Group 6"/>
          <p:cNvGrpSpPr>
            <a:grpSpLocks/>
          </p:cNvGrpSpPr>
          <p:nvPr/>
        </p:nvGrpSpPr>
        <p:grpSpPr bwMode="auto">
          <a:xfrm>
            <a:off x="4953000" y="4521200"/>
            <a:ext cx="3721100" cy="1727200"/>
            <a:chOff x="3120" y="2848"/>
            <a:chExt cx="2344" cy="1088"/>
          </a:xfrm>
        </p:grpSpPr>
        <p:sp>
          <p:nvSpPr>
            <p:cNvPr id="136199" name="Freeform 7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0" name="Oval 8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6201" name="Picture 9" descr="uz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grpSp>
        <p:nvGrpSpPr>
          <p:cNvPr id="136203" name="Group 11"/>
          <p:cNvGrpSpPr>
            <a:grpSpLocks/>
          </p:cNvGrpSpPr>
          <p:nvPr/>
        </p:nvGrpSpPr>
        <p:grpSpPr bwMode="auto">
          <a:xfrm>
            <a:off x="196850" y="4487863"/>
            <a:ext cx="806450" cy="785812"/>
            <a:chOff x="956" y="2779"/>
            <a:chExt cx="508" cy="495"/>
          </a:xfrm>
        </p:grpSpPr>
        <p:sp>
          <p:nvSpPr>
            <p:cNvPr id="136204" name="Freeform 12"/>
            <p:cNvSpPr>
              <a:spLocks/>
            </p:cNvSpPr>
            <p:nvPr/>
          </p:nvSpPr>
          <p:spPr bwMode="auto">
            <a:xfrm flipH="1">
              <a:off x="956" y="2858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5" name="Freeform 13"/>
            <p:cNvSpPr>
              <a:spLocks/>
            </p:cNvSpPr>
            <p:nvPr/>
          </p:nvSpPr>
          <p:spPr bwMode="auto">
            <a:xfrm>
              <a:off x="980" y="2911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6" name="Freeform 14"/>
            <p:cNvSpPr>
              <a:spLocks/>
            </p:cNvSpPr>
            <p:nvPr/>
          </p:nvSpPr>
          <p:spPr bwMode="auto">
            <a:xfrm>
              <a:off x="1075" y="2802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7" name="Freeform 15"/>
            <p:cNvSpPr>
              <a:spLocks/>
            </p:cNvSpPr>
            <p:nvPr/>
          </p:nvSpPr>
          <p:spPr bwMode="auto">
            <a:xfrm>
              <a:off x="1153" y="2779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8" name="Freeform 16"/>
            <p:cNvSpPr>
              <a:spLocks/>
            </p:cNvSpPr>
            <p:nvPr/>
          </p:nvSpPr>
          <p:spPr bwMode="auto">
            <a:xfrm>
              <a:off x="1156" y="2788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9" name="Freeform 17"/>
            <p:cNvSpPr>
              <a:spLocks/>
            </p:cNvSpPr>
            <p:nvPr/>
          </p:nvSpPr>
          <p:spPr bwMode="auto">
            <a:xfrm flipH="1">
              <a:off x="1150" y="3215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10" name="Group 18"/>
          <p:cNvGrpSpPr>
            <a:grpSpLocks/>
          </p:cNvGrpSpPr>
          <p:nvPr/>
        </p:nvGrpSpPr>
        <p:grpSpPr bwMode="auto">
          <a:xfrm>
            <a:off x="989013" y="4471988"/>
            <a:ext cx="2238375" cy="1943100"/>
            <a:chOff x="503" y="1425"/>
            <a:chExt cx="2250" cy="1784"/>
          </a:xfrm>
        </p:grpSpPr>
        <p:sp>
          <p:nvSpPr>
            <p:cNvPr id="136211" name="Freeform 19" descr="Циновка"/>
            <p:cNvSpPr>
              <a:spLocks/>
            </p:cNvSpPr>
            <p:nvPr/>
          </p:nvSpPr>
          <p:spPr bwMode="auto">
            <a:xfrm>
              <a:off x="536" y="2160"/>
              <a:ext cx="2192" cy="10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0" y="568"/>
                </a:cxn>
                <a:cxn ang="0">
                  <a:pos x="376" y="840"/>
                </a:cxn>
                <a:cxn ang="0">
                  <a:pos x="752" y="1016"/>
                </a:cxn>
                <a:cxn ang="0">
                  <a:pos x="1184" y="1040"/>
                </a:cxn>
                <a:cxn ang="0">
                  <a:pos x="1592" y="960"/>
                </a:cxn>
                <a:cxn ang="0">
                  <a:pos x="1920" y="752"/>
                </a:cxn>
                <a:cxn ang="0">
                  <a:pos x="2152" y="296"/>
                </a:cxn>
                <a:cxn ang="0">
                  <a:pos x="2160" y="0"/>
                </a:cxn>
              </a:cxnLst>
              <a:rect l="0" t="0" r="r" b="b"/>
              <a:pathLst>
                <a:path w="2192" h="1049">
                  <a:moveTo>
                    <a:pt x="0" y="0"/>
                  </a:moveTo>
                  <a:cubicBezTo>
                    <a:pt x="28" y="214"/>
                    <a:pt x="57" y="428"/>
                    <a:pt x="120" y="568"/>
                  </a:cubicBezTo>
                  <a:cubicBezTo>
                    <a:pt x="183" y="708"/>
                    <a:pt x="271" y="765"/>
                    <a:pt x="376" y="840"/>
                  </a:cubicBezTo>
                  <a:cubicBezTo>
                    <a:pt x="481" y="915"/>
                    <a:pt x="617" y="983"/>
                    <a:pt x="752" y="1016"/>
                  </a:cubicBezTo>
                  <a:cubicBezTo>
                    <a:pt x="887" y="1049"/>
                    <a:pt x="1044" y="1049"/>
                    <a:pt x="1184" y="1040"/>
                  </a:cubicBezTo>
                  <a:cubicBezTo>
                    <a:pt x="1324" y="1031"/>
                    <a:pt x="1469" y="1008"/>
                    <a:pt x="1592" y="960"/>
                  </a:cubicBezTo>
                  <a:cubicBezTo>
                    <a:pt x="1715" y="912"/>
                    <a:pt x="1827" y="863"/>
                    <a:pt x="1920" y="752"/>
                  </a:cubicBezTo>
                  <a:cubicBezTo>
                    <a:pt x="2013" y="641"/>
                    <a:pt x="2112" y="421"/>
                    <a:pt x="2152" y="296"/>
                  </a:cubicBezTo>
                  <a:cubicBezTo>
                    <a:pt x="2192" y="171"/>
                    <a:pt x="2176" y="85"/>
                    <a:pt x="2160" y="0"/>
                  </a:cubicBezTo>
                </a:path>
              </a:pathLst>
            </a:custGeom>
            <a:blipFill dpi="0" rotWithShape="1">
              <a:blip r:embed="rId11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12" name="Freeform 20" descr="Папирус"/>
            <p:cNvSpPr>
              <a:spLocks/>
            </p:cNvSpPr>
            <p:nvPr/>
          </p:nvSpPr>
          <p:spPr bwMode="auto">
            <a:xfrm>
              <a:off x="521" y="1929"/>
              <a:ext cx="2232" cy="463"/>
            </a:xfrm>
            <a:custGeom>
              <a:avLst/>
              <a:gdLst/>
              <a:ahLst/>
              <a:cxnLst>
                <a:cxn ang="0">
                  <a:pos x="15" y="223"/>
                </a:cxn>
                <a:cxn ang="0">
                  <a:pos x="431" y="423"/>
                </a:cxn>
                <a:cxn ang="0">
                  <a:pos x="1023" y="447"/>
                </a:cxn>
                <a:cxn ang="0">
                  <a:pos x="1687" y="431"/>
                </a:cxn>
                <a:cxn ang="0">
                  <a:pos x="2215" y="255"/>
                </a:cxn>
                <a:cxn ang="0">
                  <a:pos x="1791" y="39"/>
                </a:cxn>
                <a:cxn ang="0">
                  <a:pos x="1111" y="23"/>
                </a:cxn>
                <a:cxn ang="0">
                  <a:pos x="343" y="55"/>
                </a:cxn>
                <a:cxn ang="0">
                  <a:pos x="15" y="223"/>
                </a:cxn>
              </a:cxnLst>
              <a:rect l="0" t="0" r="r" b="b"/>
              <a:pathLst>
                <a:path w="2232" h="463">
                  <a:moveTo>
                    <a:pt x="15" y="223"/>
                  </a:moveTo>
                  <a:cubicBezTo>
                    <a:pt x="30" y="284"/>
                    <a:pt x="263" y="386"/>
                    <a:pt x="431" y="423"/>
                  </a:cubicBezTo>
                  <a:cubicBezTo>
                    <a:pt x="599" y="460"/>
                    <a:pt x="814" y="446"/>
                    <a:pt x="1023" y="447"/>
                  </a:cubicBezTo>
                  <a:cubicBezTo>
                    <a:pt x="1232" y="448"/>
                    <a:pt x="1488" y="463"/>
                    <a:pt x="1687" y="431"/>
                  </a:cubicBezTo>
                  <a:cubicBezTo>
                    <a:pt x="1886" y="399"/>
                    <a:pt x="2198" y="320"/>
                    <a:pt x="2215" y="255"/>
                  </a:cubicBezTo>
                  <a:cubicBezTo>
                    <a:pt x="2232" y="190"/>
                    <a:pt x="1975" y="78"/>
                    <a:pt x="1791" y="39"/>
                  </a:cubicBezTo>
                  <a:cubicBezTo>
                    <a:pt x="1607" y="0"/>
                    <a:pt x="1352" y="20"/>
                    <a:pt x="1111" y="23"/>
                  </a:cubicBezTo>
                  <a:cubicBezTo>
                    <a:pt x="870" y="26"/>
                    <a:pt x="528" y="23"/>
                    <a:pt x="343" y="55"/>
                  </a:cubicBezTo>
                  <a:cubicBezTo>
                    <a:pt x="158" y="87"/>
                    <a:pt x="0" y="162"/>
                    <a:pt x="15" y="223"/>
                  </a:cubicBezTo>
                  <a:close/>
                </a:path>
              </a:pathLst>
            </a:custGeom>
            <a:blipFill dpi="0" rotWithShape="1">
              <a:blip r:embed="rId12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6213" name="Group 21"/>
            <p:cNvGrpSpPr>
              <a:grpSpLocks/>
            </p:cNvGrpSpPr>
            <p:nvPr/>
          </p:nvGrpSpPr>
          <p:grpSpPr bwMode="auto">
            <a:xfrm>
              <a:off x="503" y="1425"/>
              <a:ext cx="2228" cy="829"/>
              <a:chOff x="503" y="1425"/>
              <a:chExt cx="2228" cy="829"/>
            </a:xfrm>
          </p:grpSpPr>
          <p:sp>
            <p:nvSpPr>
              <p:cNvPr id="136214" name="Freeform 22"/>
              <p:cNvSpPr>
                <a:spLocks/>
              </p:cNvSpPr>
              <p:nvPr/>
            </p:nvSpPr>
            <p:spPr bwMode="auto">
              <a:xfrm rot="5135648">
                <a:off x="2397" y="1960"/>
                <a:ext cx="309" cy="81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44" y="27"/>
                  </a:cxn>
                  <a:cxn ang="0">
                    <a:pos x="118" y="3"/>
                  </a:cxn>
                  <a:cxn ang="0">
                    <a:pos x="192" y="15"/>
                  </a:cxn>
                  <a:cxn ang="0">
                    <a:pos x="280" y="91"/>
                  </a:cxn>
                  <a:cxn ang="0">
                    <a:pos x="360" y="79"/>
                  </a:cxn>
                  <a:cxn ang="0">
                    <a:pos x="408" y="10"/>
                  </a:cxn>
                </a:cxnLst>
                <a:rect l="0" t="0" r="r" b="b"/>
                <a:pathLst>
                  <a:path w="408" h="102">
                    <a:moveTo>
                      <a:pt x="0" y="99"/>
                    </a:moveTo>
                    <a:cubicBezTo>
                      <a:pt x="7" y="87"/>
                      <a:pt x="24" y="43"/>
                      <a:pt x="44" y="27"/>
                    </a:cubicBezTo>
                    <a:cubicBezTo>
                      <a:pt x="64" y="11"/>
                      <a:pt x="93" y="5"/>
                      <a:pt x="118" y="3"/>
                    </a:cubicBezTo>
                    <a:cubicBezTo>
                      <a:pt x="143" y="1"/>
                      <a:pt x="165" y="0"/>
                      <a:pt x="192" y="15"/>
                    </a:cubicBezTo>
                    <a:cubicBezTo>
                      <a:pt x="219" y="30"/>
                      <a:pt x="252" y="80"/>
                      <a:pt x="280" y="91"/>
                    </a:cubicBezTo>
                    <a:cubicBezTo>
                      <a:pt x="308" y="102"/>
                      <a:pt x="339" y="92"/>
                      <a:pt x="360" y="79"/>
                    </a:cubicBezTo>
                    <a:cubicBezTo>
                      <a:pt x="381" y="66"/>
                      <a:pt x="398" y="25"/>
                      <a:pt x="408" y="10"/>
                    </a:cubicBezTo>
                  </a:path>
                </a:pathLst>
              </a:custGeom>
              <a:solidFill>
                <a:srgbClr val="CC99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6215" name="Group 23"/>
              <p:cNvGrpSpPr>
                <a:grpSpLocks/>
              </p:cNvGrpSpPr>
              <p:nvPr/>
            </p:nvGrpSpPr>
            <p:grpSpPr bwMode="auto">
              <a:xfrm>
                <a:off x="503" y="1425"/>
                <a:ext cx="2228" cy="829"/>
                <a:chOff x="503" y="1425"/>
                <a:chExt cx="2348" cy="829"/>
              </a:xfrm>
            </p:grpSpPr>
            <p:sp>
              <p:nvSpPr>
                <p:cNvPr id="136216" name="Freeform 24"/>
                <p:cNvSpPr>
                  <a:spLocks/>
                </p:cNvSpPr>
                <p:nvPr/>
              </p:nvSpPr>
              <p:spPr bwMode="auto">
                <a:xfrm rot="-1024559">
                  <a:off x="513" y="2038"/>
                  <a:ext cx="323" cy="77"/>
                </a:xfrm>
                <a:custGeom>
                  <a:avLst/>
                  <a:gdLst/>
                  <a:ahLst/>
                  <a:cxnLst>
                    <a:cxn ang="0">
                      <a:pos x="0" y="99"/>
                    </a:cxn>
                    <a:cxn ang="0">
                      <a:pos x="44" y="27"/>
                    </a:cxn>
                    <a:cxn ang="0">
                      <a:pos x="118" y="3"/>
                    </a:cxn>
                    <a:cxn ang="0">
                      <a:pos x="192" y="15"/>
                    </a:cxn>
                    <a:cxn ang="0">
                      <a:pos x="280" y="91"/>
                    </a:cxn>
                    <a:cxn ang="0">
                      <a:pos x="360" y="79"/>
                    </a:cxn>
                    <a:cxn ang="0">
                      <a:pos x="408" y="10"/>
                    </a:cxn>
                  </a:cxnLst>
                  <a:rect l="0" t="0" r="r" b="b"/>
                  <a:pathLst>
                    <a:path w="408" h="102">
                      <a:moveTo>
                        <a:pt x="0" y="99"/>
                      </a:moveTo>
                      <a:cubicBezTo>
                        <a:pt x="7" y="87"/>
                        <a:pt x="24" y="43"/>
                        <a:pt x="44" y="27"/>
                      </a:cubicBezTo>
                      <a:cubicBezTo>
                        <a:pt x="64" y="11"/>
                        <a:pt x="93" y="5"/>
                        <a:pt x="118" y="3"/>
                      </a:cubicBezTo>
                      <a:cubicBezTo>
                        <a:pt x="143" y="1"/>
                        <a:pt x="165" y="0"/>
                        <a:pt x="192" y="15"/>
                      </a:cubicBezTo>
                      <a:cubicBezTo>
                        <a:pt x="219" y="30"/>
                        <a:pt x="252" y="80"/>
                        <a:pt x="280" y="91"/>
                      </a:cubicBezTo>
                      <a:cubicBezTo>
                        <a:pt x="308" y="102"/>
                        <a:pt x="339" y="92"/>
                        <a:pt x="360" y="79"/>
                      </a:cubicBezTo>
                      <a:cubicBezTo>
                        <a:pt x="381" y="66"/>
                        <a:pt x="398" y="25"/>
                        <a:pt x="408" y="1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17" name="Freeform 25"/>
                <p:cNvSpPr>
                  <a:spLocks/>
                </p:cNvSpPr>
                <p:nvPr/>
              </p:nvSpPr>
              <p:spPr bwMode="auto">
                <a:xfrm rot="-1024559">
                  <a:off x="597" y="1933"/>
                  <a:ext cx="317" cy="95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18" name="Freeform 26"/>
                <p:cNvSpPr>
                  <a:spLocks/>
                </p:cNvSpPr>
                <p:nvPr/>
              </p:nvSpPr>
              <p:spPr bwMode="auto">
                <a:xfrm rot="-590344">
                  <a:off x="672" y="1846"/>
                  <a:ext cx="317" cy="95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36219" name="Group 27"/>
                <p:cNvGrpSpPr>
                  <a:grpSpLocks/>
                </p:cNvGrpSpPr>
                <p:nvPr/>
              </p:nvGrpSpPr>
              <p:grpSpPr bwMode="auto">
                <a:xfrm rot="319568">
                  <a:off x="787" y="1646"/>
                  <a:ext cx="523" cy="215"/>
                  <a:chOff x="500" y="1699"/>
                  <a:chExt cx="660" cy="284"/>
                </a:xfrm>
              </p:grpSpPr>
              <p:sp>
                <p:nvSpPr>
                  <p:cNvPr id="136220" name="Freeform 28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1" name="Freeform 29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2" name="Freeform 30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23" name="Group 31"/>
                <p:cNvGrpSpPr>
                  <a:grpSpLocks/>
                </p:cNvGrpSpPr>
                <p:nvPr/>
              </p:nvGrpSpPr>
              <p:grpSpPr bwMode="auto">
                <a:xfrm rot="1402697">
                  <a:off x="1144" y="1524"/>
                  <a:ext cx="523" cy="215"/>
                  <a:chOff x="500" y="1699"/>
                  <a:chExt cx="660" cy="284"/>
                </a:xfrm>
              </p:grpSpPr>
              <p:sp>
                <p:nvSpPr>
                  <p:cNvPr id="136224" name="Freeform 32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5" name="Freeform 33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6" name="Freeform 34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27" name="Group 35"/>
                <p:cNvGrpSpPr>
                  <a:grpSpLocks/>
                </p:cNvGrpSpPr>
                <p:nvPr/>
              </p:nvGrpSpPr>
              <p:grpSpPr bwMode="auto">
                <a:xfrm rot="2233139">
                  <a:off x="1529" y="1489"/>
                  <a:ext cx="500" cy="225"/>
                  <a:chOff x="500" y="1699"/>
                  <a:chExt cx="660" cy="284"/>
                </a:xfrm>
              </p:grpSpPr>
              <p:sp>
                <p:nvSpPr>
                  <p:cNvPr id="136228" name="Freeform 36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9" name="Freeform 37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0" name="Freeform 38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31" name="Group 39"/>
                <p:cNvGrpSpPr>
                  <a:grpSpLocks/>
                </p:cNvGrpSpPr>
                <p:nvPr/>
              </p:nvGrpSpPr>
              <p:grpSpPr bwMode="auto">
                <a:xfrm rot="3226440">
                  <a:off x="1882" y="1562"/>
                  <a:ext cx="500" cy="225"/>
                  <a:chOff x="500" y="1699"/>
                  <a:chExt cx="660" cy="284"/>
                </a:xfrm>
              </p:grpSpPr>
              <p:sp>
                <p:nvSpPr>
                  <p:cNvPr id="136232" name="Freeform 40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3" name="Freeform 41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4" name="Freeform 42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35" name="Group 43"/>
                <p:cNvGrpSpPr>
                  <a:grpSpLocks/>
                </p:cNvGrpSpPr>
                <p:nvPr/>
              </p:nvGrpSpPr>
              <p:grpSpPr bwMode="auto">
                <a:xfrm rot="4068615">
                  <a:off x="2210" y="1726"/>
                  <a:ext cx="500" cy="225"/>
                  <a:chOff x="500" y="1699"/>
                  <a:chExt cx="660" cy="284"/>
                </a:xfrm>
              </p:grpSpPr>
              <p:sp>
                <p:nvSpPr>
                  <p:cNvPr id="136236" name="Freeform 44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7" name="Freeform 45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8" name="Freeform 46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6239" name="Freeform 47"/>
                <p:cNvSpPr>
                  <a:spLocks/>
                </p:cNvSpPr>
                <p:nvPr/>
              </p:nvSpPr>
              <p:spPr bwMode="auto">
                <a:xfrm rot="5135648">
                  <a:off x="2576" y="2029"/>
                  <a:ext cx="303" cy="100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40" name="Freeform 48"/>
                <p:cNvSpPr>
                  <a:spLocks/>
                </p:cNvSpPr>
                <p:nvPr/>
              </p:nvSpPr>
              <p:spPr bwMode="auto">
                <a:xfrm>
                  <a:off x="2706" y="2014"/>
                  <a:ext cx="145" cy="221"/>
                </a:xfrm>
                <a:custGeom>
                  <a:avLst/>
                  <a:gdLst/>
                  <a:ahLst/>
                  <a:cxnLst>
                    <a:cxn ang="0">
                      <a:pos x="72" y="0"/>
                    </a:cxn>
                    <a:cxn ang="0">
                      <a:pos x="127" y="39"/>
                    </a:cxn>
                    <a:cxn ang="0">
                      <a:pos x="144" y="106"/>
                    </a:cxn>
                    <a:cxn ang="0">
                      <a:pos x="123" y="158"/>
                    </a:cxn>
                    <a:cxn ang="0">
                      <a:pos x="50" y="212"/>
                    </a:cxn>
                    <a:cxn ang="0">
                      <a:pos x="6" y="214"/>
                    </a:cxn>
                    <a:cxn ang="0">
                      <a:pos x="14" y="218"/>
                    </a:cxn>
                  </a:cxnLst>
                  <a:rect l="0" t="0" r="r" b="b"/>
                  <a:pathLst>
                    <a:path w="145" h="221">
                      <a:moveTo>
                        <a:pt x="72" y="0"/>
                      </a:moveTo>
                      <a:cubicBezTo>
                        <a:pt x="82" y="7"/>
                        <a:pt x="115" y="23"/>
                        <a:pt x="127" y="39"/>
                      </a:cubicBezTo>
                      <a:cubicBezTo>
                        <a:pt x="139" y="57"/>
                        <a:pt x="145" y="86"/>
                        <a:pt x="144" y="106"/>
                      </a:cubicBezTo>
                      <a:cubicBezTo>
                        <a:pt x="143" y="125"/>
                        <a:pt x="139" y="141"/>
                        <a:pt x="123" y="158"/>
                      </a:cubicBezTo>
                      <a:cubicBezTo>
                        <a:pt x="107" y="176"/>
                        <a:pt x="69" y="203"/>
                        <a:pt x="50" y="212"/>
                      </a:cubicBezTo>
                      <a:cubicBezTo>
                        <a:pt x="31" y="221"/>
                        <a:pt x="12" y="213"/>
                        <a:pt x="6" y="214"/>
                      </a:cubicBezTo>
                      <a:cubicBezTo>
                        <a:pt x="0" y="215"/>
                        <a:pt x="12" y="217"/>
                        <a:pt x="1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41" name="Freeform 49"/>
                <p:cNvSpPr>
                  <a:spLocks/>
                </p:cNvSpPr>
                <p:nvPr/>
              </p:nvSpPr>
              <p:spPr bwMode="auto">
                <a:xfrm>
                  <a:off x="503" y="2112"/>
                  <a:ext cx="228" cy="142"/>
                </a:xfrm>
                <a:custGeom>
                  <a:avLst/>
                  <a:gdLst/>
                  <a:ahLst/>
                  <a:cxnLst>
                    <a:cxn ang="0">
                      <a:pos x="145" y="96"/>
                    </a:cxn>
                    <a:cxn ang="0">
                      <a:pos x="25" y="136"/>
                    </a:cxn>
                    <a:cxn ang="0">
                      <a:pos x="7" y="61"/>
                    </a:cxn>
                    <a:cxn ang="0">
                      <a:pos x="66" y="53"/>
                    </a:cxn>
                    <a:cxn ang="0">
                      <a:pos x="150" y="88"/>
                    </a:cxn>
                    <a:cxn ang="0">
                      <a:pos x="207" y="60"/>
                    </a:cxn>
                    <a:cxn ang="0">
                      <a:pos x="228" y="0"/>
                    </a:cxn>
                  </a:cxnLst>
                  <a:rect l="0" t="0" r="r" b="b"/>
                  <a:pathLst>
                    <a:path w="228" h="142">
                      <a:moveTo>
                        <a:pt x="145" y="96"/>
                      </a:moveTo>
                      <a:cubicBezTo>
                        <a:pt x="126" y="103"/>
                        <a:pt x="48" y="142"/>
                        <a:pt x="25" y="136"/>
                      </a:cubicBezTo>
                      <a:cubicBezTo>
                        <a:pt x="2" y="130"/>
                        <a:pt x="0" y="75"/>
                        <a:pt x="7" y="61"/>
                      </a:cubicBezTo>
                      <a:cubicBezTo>
                        <a:pt x="14" y="47"/>
                        <a:pt x="42" y="48"/>
                        <a:pt x="66" y="53"/>
                      </a:cubicBezTo>
                      <a:cubicBezTo>
                        <a:pt x="89" y="58"/>
                        <a:pt x="126" y="85"/>
                        <a:pt x="150" y="88"/>
                      </a:cubicBezTo>
                      <a:cubicBezTo>
                        <a:pt x="173" y="89"/>
                        <a:pt x="194" y="74"/>
                        <a:pt x="207" y="60"/>
                      </a:cubicBezTo>
                      <a:cubicBezTo>
                        <a:pt x="221" y="46"/>
                        <a:pt x="224" y="12"/>
                        <a:pt x="228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36242" name="plant"/>
          <p:cNvSpPr>
            <a:spLocks noEditPoints="1" noChangeArrowheads="1"/>
          </p:cNvSpPr>
          <p:nvPr/>
        </p:nvSpPr>
        <p:spPr bwMode="auto">
          <a:xfrm rot="-281140">
            <a:off x="3287713" y="65325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3" name="Freeform 51"/>
          <p:cNvSpPr>
            <a:spLocks/>
          </p:cNvSpPr>
          <p:nvPr/>
        </p:nvSpPr>
        <p:spPr bwMode="auto">
          <a:xfrm rot="17153031" flipH="1">
            <a:off x="1257300" y="5956300"/>
            <a:ext cx="806450" cy="660400"/>
          </a:xfrm>
          <a:custGeom>
            <a:avLst/>
            <a:gdLst/>
            <a:ahLst/>
            <a:cxnLst>
              <a:cxn ang="0">
                <a:pos x="17" y="112"/>
              </a:cxn>
              <a:cxn ang="0">
                <a:pos x="35" y="265"/>
              </a:cxn>
              <a:cxn ang="0">
                <a:pos x="227" y="400"/>
              </a:cxn>
              <a:cxn ang="0">
                <a:pos x="293" y="361"/>
              </a:cxn>
              <a:cxn ang="0">
                <a:pos x="404" y="358"/>
              </a:cxn>
              <a:cxn ang="0">
                <a:pos x="508" y="140"/>
              </a:cxn>
              <a:cxn ang="0">
                <a:pos x="407" y="22"/>
              </a:cxn>
              <a:cxn ang="0">
                <a:pos x="281" y="10"/>
              </a:cxn>
              <a:cxn ang="0">
                <a:pos x="206" y="43"/>
              </a:cxn>
              <a:cxn ang="0">
                <a:pos x="110" y="19"/>
              </a:cxn>
              <a:cxn ang="0">
                <a:pos x="17" y="112"/>
              </a:cxn>
            </a:cxnLst>
            <a:rect l="0" t="0" r="r" b="b"/>
            <a:pathLst>
              <a:path w="508" h="416">
                <a:moveTo>
                  <a:pt x="17" y="112"/>
                </a:moveTo>
                <a:cubicBezTo>
                  <a:pt x="5" y="153"/>
                  <a:pt x="0" y="217"/>
                  <a:pt x="35" y="265"/>
                </a:cubicBezTo>
                <a:cubicBezTo>
                  <a:pt x="70" y="313"/>
                  <a:pt x="184" y="384"/>
                  <a:pt x="227" y="400"/>
                </a:cubicBezTo>
                <a:cubicBezTo>
                  <a:pt x="270" y="416"/>
                  <a:pt x="264" y="368"/>
                  <a:pt x="293" y="361"/>
                </a:cubicBezTo>
                <a:cubicBezTo>
                  <a:pt x="322" y="354"/>
                  <a:pt x="368" y="395"/>
                  <a:pt x="404" y="358"/>
                </a:cubicBezTo>
                <a:cubicBezTo>
                  <a:pt x="440" y="321"/>
                  <a:pt x="508" y="196"/>
                  <a:pt x="508" y="140"/>
                </a:cubicBezTo>
                <a:cubicBezTo>
                  <a:pt x="508" y="84"/>
                  <a:pt x="445" y="44"/>
                  <a:pt x="407" y="22"/>
                </a:cubicBezTo>
                <a:cubicBezTo>
                  <a:pt x="369" y="0"/>
                  <a:pt x="314" y="7"/>
                  <a:pt x="281" y="10"/>
                </a:cubicBezTo>
                <a:cubicBezTo>
                  <a:pt x="248" y="13"/>
                  <a:pt x="234" y="42"/>
                  <a:pt x="206" y="43"/>
                </a:cubicBezTo>
                <a:cubicBezTo>
                  <a:pt x="178" y="44"/>
                  <a:pt x="142" y="7"/>
                  <a:pt x="110" y="19"/>
                </a:cubicBezTo>
                <a:cubicBezTo>
                  <a:pt x="78" y="31"/>
                  <a:pt x="31" y="70"/>
                  <a:pt x="17" y="112"/>
                </a:cubicBez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4" name="Freeform 52"/>
          <p:cNvSpPr>
            <a:spLocks/>
          </p:cNvSpPr>
          <p:nvPr/>
        </p:nvSpPr>
        <p:spPr bwMode="auto">
          <a:xfrm rot="-4446969">
            <a:off x="1349376" y="6196012"/>
            <a:ext cx="469900" cy="409575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44" y="9"/>
              </a:cxn>
              <a:cxn ang="0">
                <a:pos x="4" y="97"/>
              </a:cxn>
              <a:cxn ang="0">
                <a:pos x="68" y="193"/>
              </a:cxn>
              <a:cxn ang="0">
                <a:pos x="252" y="209"/>
              </a:cxn>
              <a:cxn ang="0">
                <a:pos x="284" y="137"/>
              </a:cxn>
              <a:cxn ang="0">
                <a:pos x="188" y="41"/>
              </a:cxn>
            </a:cxnLst>
            <a:rect l="0" t="0" r="r" b="b"/>
            <a:pathLst>
              <a:path w="288" h="218">
                <a:moveTo>
                  <a:pt x="188" y="41"/>
                </a:moveTo>
                <a:cubicBezTo>
                  <a:pt x="148" y="20"/>
                  <a:pt x="75" y="0"/>
                  <a:pt x="44" y="9"/>
                </a:cubicBezTo>
                <a:cubicBezTo>
                  <a:pt x="13" y="18"/>
                  <a:pt x="0" y="66"/>
                  <a:pt x="4" y="97"/>
                </a:cubicBezTo>
                <a:cubicBezTo>
                  <a:pt x="8" y="128"/>
                  <a:pt x="27" y="174"/>
                  <a:pt x="68" y="193"/>
                </a:cubicBezTo>
                <a:cubicBezTo>
                  <a:pt x="109" y="212"/>
                  <a:pt x="216" y="218"/>
                  <a:pt x="252" y="209"/>
                </a:cubicBezTo>
                <a:cubicBezTo>
                  <a:pt x="288" y="200"/>
                  <a:pt x="288" y="162"/>
                  <a:pt x="284" y="137"/>
                </a:cubicBezTo>
                <a:cubicBezTo>
                  <a:pt x="280" y="112"/>
                  <a:pt x="228" y="62"/>
                  <a:pt x="188" y="41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5" name="Freeform 53"/>
          <p:cNvSpPr>
            <a:spLocks/>
          </p:cNvSpPr>
          <p:nvPr/>
        </p:nvSpPr>
        <p:spPr bwMode="auto">
          <a:xfrm rot="-4446969">
            <a:off x="1231900" y="6259513"/>
            <a:ext cx="123825" cy="161925"/>
          </a:xfrm>
          <a:custGeom>
            <a:avLst/>
            <a:gdLst/>
            <a:ahLst/>
            <a:cxnLst>
              <a:cxn ang="0">
                <a:pos x="78" y="102"/>
              </a:cxn>
              <a:cxn ang="0">
                <a:pos x="3" y="63"/>
              </a:cxn>
              <a:cxn ang="0">
                <a:pos x="0" y="0"/>
              </a:cxn>
              <a:cxn ang="0">
                <a:pos x="60" y="45"/>
              </a:cxn>
              <a:cxn ang="0">
                <a:pos x="78" y="102"/>
              </a:cxn>
            </a:cxnLst>
            <a:rect l="0" t="0" r="r" b="b"/>
            <a:pathLst>
              <a:path w="78" h="102">
                <a:moveTo>
                  <a:pt x="78" y="102"/>
                </a:moveTo>
                <a:lnTo>
                  <a:pt x="3" y="63"/>
                </a:lnTo>
                <a:lnTo>
                  <a:pt x="0" y="0"/>
                </a:lnTo>
                <a:lnTo>
                  <a:pt x="60" y="45"/>
                </a:lnTo>
                <a:lnTo>
                  <a:pt x="78" y="102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6" name="Freeform 54"/>
          <p:cNvSpPr>
            <a:spLocks/>
          </p:cNvSpPr>
          <p:nvPr/>
        </p:nvSpPr>
        <p:spPr bwMode="auto">
          <a:xfrm rot="-4446969">
            <a:off x="1235075" y="619918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7" name="Freeform 55"/>
          <p:cNvSpPr>
            <a:spLocks/>
          </p:cNvSpPr>
          <p:nvPr/>
        </p:nvSpPr>
        <p:spPr bwMode="auto">
          <a:xfrm rot="-4446969">
            <a:off x="1268412" y="6146801"/>
            <a:ext cx="61913" cy="195262"/>
          </a:xfrm>
          <a:custGeom>
            <a:avLst/>
            <a:gdLst/>
            <a:ahLst/>
            <a:cxnLst>
              <a:cxn ang="0">
                <a:pos x="0" y="123"/>
              </a:cxn>
              <a:cxn ang="0">
                <a:pos x="12" y="28"/>
              </a:cxn>
              <a:cxn ang="0">
                <a:pos x="35" y="0"/>
              </a:cxn>
              <a:cxn ang="0">
                <a:pos x="39" y="50"/>
              </a:cxn>
              <a:cxn ang="0">
                <a:pos x="0" y="123"/>
              </a:cxn>
            </a:cxnLst>
            <a:rect l="0" t="0" r="r" b="b"/>
            <a:pathLst>
              <a:path w="39" h="123">
                <a:moveTo>
                  <a:pt x="0" y="123"/>
                </a:moveTo>
                <a:lnTo>
                  <a:pt x="12" y="28"/>
                </a:lnTo>
                <a:lnTo>
                  <a:pt x="35" y="0"/>
                </a:lnTo>
                <a:lnTo>
                  <a:pt x="39" y="50"/>
                </a:lnTo>
                <a:lnTo>
                  <a:pt x="0" y="123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8" name="Freeform 56"/>
          <p:cNvSpPr>
            <a:spLocks/>
          </p:cNvSpPr>
          <p:nvPr/>
        </p:nvSpPr>
        <p:spPr bwMode="auto">
          <a:xfrm rot="-4446969">
            <a:off x="1252538" y="6116638"/>
            <a:ext cx="133350" cy="184150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40" y="27"/>
              </a:cxn>
              <a:cxn ang="0">
                <a:pos x="78" y="0"/>
              </a:cxn>
              <a:cxn ang="0">
                <a:pos x="84" y="49"/>
              </a:cxn>
              <a:cxn ang="0">
                <a:pos x="0" y="116"/>
              </a:cxn>
            </a:cxnLst>
            <a:rect l="0" t="0" r="r" b="b"/>
            <a:pathLst>
              <a:path w="84" h="116">
                <a:moveTo>
                  <a:pt x="0" y="116"/>
                </a:moveTo>
                <a:lnTo>
                  <a:pt x="40" y="27"/>
                </a:lnTo>
                <a:lnTo>
                  <a:pt x="78" y="0"/>
                </a:lnTo>
                <a:lnTo>
                  <a:pt x="84" y="49"/>
                </a:lnTo>
                <a:lnTo>
                  <a:pt x="0" y="116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9" name="Freeform 57"/>
          <p:cNvSpPr>
            <a:spLocks/>
          </p:cNvSpPr>
          <p:nvPr/>
        </p:nvSpPr>
        <p:spPr bwMode="auto">
          <a:xfrm rot="-4446969">
            <a:off x="1852613" y="6418262"/>
            <a:ext cx="57150" cy="28575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1" y="18"/>
              </a:cxn>
              <a:cxn ang="0">
                <a:pos x="36" y="0"/>
              </a:cxn>
              <a:cxn ang="0">
                <a:pos x="0" y="9"/>
              </a:cxn>
            </a:cxnLst>
            <a:rect l="0" t="0" r="r" b="b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50" name="Freeform 58"/>
          <p:cNvSpPr>
            <a:spLocks/>
          </p:cNvSpPr>
          <p:nvPr/>
        </p:nvSpPr>
        <p:spPr bwMode="auto">
          <a:xfrm flipH="1">
            <a:off x="4714875" y="507523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51" name="Group 59"/>
          <p:cNvGrpSpPr>
            <a:grpSpLocks/>
          </p:cNvGrpSpPr>
          <p:nvPr/>
        </p:nvGrpSpPr>
        <p:grpSpPr bwMode="auto">
          <a:xfrm>
            <a:off x="4260850" y="5072063"/>
            <a:ext cx="806450" cy="785812"/>
            <a:chOff x="1212" y="3083"/>
            <a:chExt cx="508" cy="495"/>
          </a:xfrm>
        </p:grpSpPr>
        <p:sp>
          <p:nvSpPr>
            <p:cNvPr id="136252" name="Freeform 60"/>
            <p:cNvSpPr>
              <a:spLocks/>
            </p:cNvSpPr>
            <p:nvPr/>
          </p:nvSpPr>
          <p:spPr bwMode="auto">
            <a:xfrm flipH="1">
              <a:off x="1212" y="3162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3" name="Freeform 61"/>
            <p:cNvSpPr>
              <a:spLocks/>
            </p:cNvSpPr>
            <p:nvPr/>
          </p:nvSpPr>
          <p:spPr bwMode="auto">
            <a:xfrm>
              <a:off x="1236" y="3215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4" name="Freeform 62"/>
            <p:cNvSpPr>
              <a:spLocks/>
            </p:cNvSpPr>
            <p:nvPr/>
          </p:nvSpPr>
          <p:spPr bwMode="auto">
            <a:xfrm>
              <a:off x="1331" y="3106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5" name="Freeform 63"/>
            <p:cNvSpPr>
              <a:spLocks/>
            </p:cNvSpPr>
            <p:nvPr/>
          </p:nvSpPr>
          <p:spPr bwMode="auto">
            <a:xfrm>
              <a:off x="1409" y="3083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6" name="Freeform 64"/>
            <p:cNvSpPr>
              <a:spLocks/>
            </p:cNvSpPr>
            <p:nvPr/>
          </p:nvSpPr>
          <p:spPr bwMode="auto">
            <a:xfrm>
              <a:off x="1412" y="3092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7" name="Freeform 65"/>
            <p:cNvSpPr>
              <a:spLocks/>
            </p:cNvSpPr>
            <p:nvPr/>
          </p:nvSpPr>
          <p:spPr bwMode="auto">
            <a:xfrm flipH="1">
              <a:off x="1406" y="3523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258" name="Freeform 66"/>
          <p:cNvSpPr>
            <a:spLocks/>
          </p:cNvSpPr>
          <p:nvPr/>
        </p:nvSpPr>
        <p:spPr bwMode="auto">
          <a:xfrm>
            <a:off x="447675" y="554513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59" name="Group 67"/>
          <p:cNvGrpSpPr>
            <a:grpSpLocks/>
          </p:cNvGrpSpPr>
          <p:nvPr/>
        </p:nvGrpSpPr>
        <p:grpSpPr bwMode="auto">
          <a:xfrm>
            <a:off x="44450" y="5567363"/>
            <a:ext cx="806450" cy="785812"/>
            <a:chOff x="684" y="3075"/>
            <a:chExt cx="508" cy="495"/>
          </a:xfrm>
        </p:grpSpPr>
        <p:sp>
          <p:nvSpPr>
            <p:cNvPr id="136260" name="Freeform 68"/>
            <p:cNvSpPr>
              <a:spLocks/>
            </p:cNvSpPr>
            <p:nvPr/>
          </p:nvSpPr>
          <p:spPr bwMode="auto">
            <a:xfrm>
              <a:off x="881" y="307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6261" name="Group 69"/>
            <p:cNvGrpSpPr>
              <a:grpSpLocks/>
            </p:cNvGrpSpPr>
            <p:nvPr/>
          </p:nvGrpSpPr>
          <p:grpSpPr bwMode="auto">
            <a:xfrm>
              <a:off x="684" y="3084"/>
              <a:ext cx="508" cy="486"/>
              <a:chOff x="684" y="3084"/>
              <a:chExt cx="508" cy="486"/>
            </a:xfrm>
          </p:grpSpPr>
          <p:sp>
            <p:nvSpPr>
              <p:cNvPr id="136262" name="Freeform 70"/>
              <p:cNvSpPr>
                <a:spLocks/>
              </p:cNvSpPr>
              <p:nvPr/>
            </p:nvSpPr>
            <p:spPr bwMode="auto">
              <a:xfrm flipH="1">
                <a:off x="684" y="315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3" name="Freeform 71"/>
              <p:cNvSpPr>
                <a:spLocks/>
              </p:cNvSpPr>
              <p:nvPr/>
            </p:nvSpPr>
            <p:spPr bwMode="auto">
              <a:xfrm>
                <a:off x="708" y="3175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4" name="Freeform 72"/>
              <p:cNvSpPr>
                <a:spLocks/>
              </p:cNvSpPr>
              <p:nvPr/>
            </p:nvSpPr>
            <p:spPr bwMode="auto">
              <a:xfrm>
                <a:off x="803" y="309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5" name="Freeform 73"/>
              <p:cNvSpPr>
                <a:spLocks/>
              </p:cNvSpPr>
              <p:nvPr/>
            </p:nvSpPr>
            <p:spPr bwMode="auto">
              <a:xfrm>
                <a:off x="884" y="308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6266" name="Freeform 74"/>
          <p:cNvSpPr>
            <a:spLocks/>
          </p:cNvSpPr>
          <p:nvPr/>
        </p:nvSpPr>
        <p:spPr bwMode="auto">
          <a:xfrm flipH="1">
            <a:off x="339725" y="6278563"/>
            <a:ext cx="57150" cy="28575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1" y="18"/>
              </a:cxn>
              <a:cxn ang="0">
                <a:pos x="36" y="0"/>
              </a:cxn>
              <a:cxn ang="0">
                <a:pos x="0" y="9"/>
              </a:cxn>
            </a:cxnLst>
            <a:rect l="0" t="0" r="r" b="b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67" name="Group 75"/>
          <p:cNvGrpSpPr>
            <a:grpSpLocks/>
          </p:cNvGrpSpPr>
          <p:nvPr/>
        </p:nvGrpSpPr>
        <p:grpSpPr bwMode="auto">
          <a:xfrm rot="17225174" flipH="1">
            <a:off x="2621757" y="5888831"/>
            <a:ext cx="806450" cy="808037"/>
            <a:chOff x="4060" y="1421"/>
            <a:chExt cx="508" cy="509"/>
          </a:xfrm>
        </p:grpSpPr>
        <p:sp>
          <p:nvSpPr>
            <p:cNvPr id="136268" name="Freeform 76"/>
            <p:cNvSpPr>
              <a:spLocks/>
            </p:cNvSpPr>
            <p:nvPr/>
          </p:nvSpPr>
          <p:spPr bwMode="auto">
            <a:xfrm>
              <a:off x="4060" y="1514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69" name="Freeform 77"/>
            <p:cNvSpPr>
              <a:spLocks/>
            </p:cNvSpPr>
            <p:nvPr/>
          </p:nvSpPr>
          <p:spPr bwMode="auto">
            <a:xfrm>
              <a:off x="4084" y="1567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0" name="Freeform 78"/>
            <p:cNvSpPr>
              <a:spLocks/>
            </p:cNvSpPr>
            <p:nvPr/>
          </p:nvSpPr>
          <p:spPr bwMode="auto">
            <a:xfrm>
              <a:off x="4179" y="1458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1" name="Freeform 79"/>
            <p:cNvSpPr>
              <a:spLocks/>
            </p:cNvSpPr>
            <p:nvPr/>
          </p:nvSpPr>
          <p:spPr bwMode="auto">
            <a:xfrm>
              <a:off x="4218" y="1421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2" name="Freeform 80"/>
            <p:cNvSpPr>
              <a:spLocks/>
            </p:cNvSpPr>
            <p:nvPr/>
          </p:nvSpPr>
          <p:spPr bwMode="auto">
            <a:xfrm>
              <a:off x="4257" y="143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3" name="Freeform 81"/>
            <p:cNvSpPr>
              <a:spLocks/>
            </p:cNvSpPr>
            <p:nvPr/>
          </p:nvSpPr>
          <p:spPr bwMode="auto">
            <a:xfrm>
              <a:off x="4260" y="1444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4" name="Freeform 82"/>
            <p:cNvSpPr>
              <a:spLocks/>
            </p:cNvSpPr>
            <p:nvPr/>
          </p:nvSpPr>
          <p:spPr bwMode="auto">
            <a:xfrm>
              <a:off x="4338" y="1875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75" name="Group 83"/>
          <p:cNvGrpSpPr>
            <a:grpSpLocks/>
          </p:cNvGrpSpPr>
          <p:nvPr/>
        </p:nvGrpSpPr>
        <p:grpSpPr bwMode="auto">
          <a:xfrm>
            <a:off x="1906588" y="5954713"/>
            <a:ext cx="806450" cy="771525"/>
            <a:chOff x="2705" y="1727"/>
            <a:chExt cx="508" cy="486"/>
          </a:xfrm>
        </p:grpSpPr>
        <p:sp>
          <p:nvSpPr>
            <p:cNvPr id="136276" name="Freeform 84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7" name="Freeform 85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8" name="Freeform 86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9" name="Freeform 87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0" name="Freeform 88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1" name="Freeform 89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2" name="Freeform 90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83" name="Group 91"/>
          <p:cNvGrpSpPr>
            <a:grpSpLocks/>
          </p:cNvGrpSpPr>
          <p:nvPr/>
        </p:nvGrpSpPr>
        <p:grpSpPr bwMode="auto">
          <a:xfrm rot="10275949">
            <a:off x="3840163" y="5832475"/>
            <a:ext cx="657225" cy="463550"/>
            <a:chOff x="3144" y="3204"/>
            <a:chExt cx="867" cy="623"/>
          </a:xfrm>
        </p:grpSpPr>
        <p:grpSp>
          <p:nvGrpSpPr>
            <p:cNvPr id="136284" name="Group 92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136285" name="Freeform 93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/>
                <a:ahLst/>
                <a:cxnLst>
                  <a:cxn ang="0">
                    <a:pos x="848" y="300"/>
                  </a:cxn>
                  <a:cxn ang="0">
                    <a:pos x="704" y="76"/>
                  </a:cxn>
                  <a:cxn ang="0">
                    <a:pos x="576" y="4"/>
                  </a:cxn>
                  <a:cxn ang="0">
                    <a:pos x="376" y="52"/>
                  </a:cxn>
                  <a:cxn ang="0">
                    <a:pos x="0" y="308"/>
                  </a:cxn>
                </a:cxnLst>
                <a:rect l="0" t="0" r="r" b="b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86" name="Freeform 94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/>
                <a:ahLst/>
                <a:cxnLst>
                  <a:cxn ang="0">
                    <a:pos x="0" y="92"/>
                  </a:cxn>
                  <a:cxn ang="0">
                    <a:pos x="552" y="380"/>
                  </a:cxn>
                  <a:cxn ang="0">
                    <a:pos x="832" y="252"/>
                  </a:cxn>
                  <a:cxn ang="0">
                    <a:pos x="760" y="28"/>
                  </a:cxn>
                  <a:cxn ang="0">
                    <a:pos x="232" y="84"/>
                  </a:cxn>
                </a:cxnLst>
                <a:rect l="0" t="0" r="r" b="b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6287" name="Freeform 95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8" name="Freeform 96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9" name="Freeform 97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64" y="120"/>
                </a:cxn>
                <a:cxn ang="0">
                  <a:pos x="0" y="184"/>
                </a:cxn>
              </a:cxnLst>
              <a:rect l="0" t="0" r="r" b="b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0" name="Freeform 98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8"/>
                </a:cxn>
                <a:cxn ang="0">
                  <a:pos x="112" y="144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1" name="Freeform 99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72"/>
                </a:cxn>
                <a:cxn ang="0">
                  <a:pos x="120" y="160"/>
                </a:cxn>
              </a:cxnLst>
              <a:rect l="0" t="0" r="r" b="b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92" name="Group 100"/>
          <p:cNvGrpSpPr>
            <a:grpSpLocks/>
          </p:cNvGrpSpPr>
          <p:nvPr/>
        </p:nvGrpSpPr>
        <p:grpSpPr bwMode="auto">
          <a:xfrm rot="11324051" flipH="1">
            <a:off x="512763" y="6188075"/>
            <a:ext cx="657225" cy="463550"/>
            <a:chOff x="3144" y="3204"/>
            <a:chExt cx="867" cy="623"/>
          </a:xfrm>
        </p:grpSpPr>
        <p:grpSp>
          <p:nvGrpSpPr>
            <p:cNvPr id="136293" name="Group 101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136294" name="Freeform 102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/>
                <a:ahLst/>
                <a:cxnLst>
                  <a:cxn ang="0">
                    <a:pos x="848" y="300"/>
                  </a:cxn>
                  <a:cxn ang="0">
                    <a:pos x="704" y="76"/>
                  </a:cxn>
                  <a:cxn ang="0">
                    <a:pos x="576" y="4"/>
                  </a:cxn>
                  <a:cxn ang="0">
                    <a:pos x="376" y="52"/>
                  </a:cxn>
                  <a:cxn ang="0">
                    <a:pos x="0" y="308"/>
                  </a:cxn>
                </a:cxnLst>
                <a:rect l="0" t="0" r="r" b="b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95" name="Freeform 103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/>
                <a:ahLst/>
                <a:cxnLst>
                  <a:cxn ang="0">
                    <a:pos x="0" y="92"/>
                  </a:cxn>
                  <a:cxn ang="0">
                    <a:pos x="552" y="380"/>
                  </a:cxn>
                  <a:cxn ang="0">
                    <a:pos x="832" y="252"/>
                  </a:cxn>
                  <a:cxn ang="0">
                    <a:pos x="760" y="28"/>
                  </a:cxn>
                  <a:cxn ang="0">
                    <a:pos x="232" y="84"/>
                  </a:cxn>
                </a:cxnLst>
                <a:rect l="0" t="0" r="r" b="b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6296" name="Freeform 104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7" name="Freeform 105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8" name="Freeform 106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64" y="120"/>
                </a:cxn>
                <a:cxn ang="0">
                  <a:pos x="0" y="184"/>
                </a:cxn>
              </a:cxnLst>
              <a:rect l="0" t="0" r="r" b="b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9" name="Freeform 107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8"/>
                </a:cxn>
                <a:cxn ang="0">
                  <a:pos x="112" y="144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00" name="Freeform 108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72"/>
                </a:cxn>
                <a:cxn ang="0">
                  <a:pos x="120" y="160"/>
                </a:cxn>
              </a:cxnLst>
              <a:rect l="0" t="0" r="r" b="b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301" name="plant"/>
          <p:cNvSpPr>
            <a:spLocks noEditPoints="1" noChangeArrowheads="1"/>
          </p:cNvSpPr>
          <p:nvPr/>
        </p:nvSpPr>
        <p:spPr bwMode="auto">
          <a:xfrm rot="-281140">
            <a:off x="61913" y="65071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302" name="Group 110"/>
          <p:cNvGrpSpPr>
            <a:grpSpLocks/>
          </p:cNvGrpSpPr>
          <p:nvPr/>
        </p:nvGrpSpPr>
        <p:grpSpPr bwMode="auto">
          <a:xfrm>
            <a:off x="369888" y="3170238"/>
            <a:ext cx="3516312" cy="1371600"/>
            <a:chOff x="3193" y="2685"/>
            <a:chExt cx="2215" cy="864"/>
          </a:xfrm>
        </p:grpSpPr>
        <p:grpSp>
          <p:nvGrpSpPr>
            <p:cNvPr id="136303" name="Group 111"/>
            <p:cNvGrpSpPr>
              <a:grpSpLocks/>
            </p:cNvGrpSpPr>
            <p:nvPr/>
          </p:nvGrpSpPr>
          <p:grpSpPr bwMode="auto">
            <a:xfrm rot="2490177">
              <a:off x="4900" y="2813"/>
              <a:ext cx="508" cy="509"/>
              <a:chOff x="4060" y="1421"/>
              <a:chExt cx="508" cy="509"/>
            </a:xfrm>
          </p:grpSpPr>
          <p:sp>
            <p:nvSpPr>
              <p:cNvPr id="136304" name="Freeform 112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5" name="Freeform 113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6" name="Freeform 114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7" name="Freeform 115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8" name="Freeform 116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9" name="Freeform 117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0" name="Freeform 118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11" name="Group 119"/>
            <p:cNvGrpSpPr>
              <a:grpSpLocks/>
            </p:cNvGrpSpPr>
            <p:nvPr/>
          </p:nvGrpSpPr>
          <p:grpSpPr bwMode="auto">
            <a:xfrm>
              <a:off x="3548" y="3005"/>
              <a:ext cx="508" cy="509"/>
              <a:chOff x="4060" y="1421"/>
              <a:chExt cx="508" cy="509"/>
            </a:xfrm>
          </p:grpSpPr>
          <p:sp>
            <p:nvSpPr>
              <p:cNvPr id="136312" name="Freeform 120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3" name="Freeform 121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4" name="Freeform 122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5" name="Freeform 123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6" name="Freeform 124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7" name="Freeform 125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8" name="Freeform 126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19" name="Group 127"/>
            <p:cNvGrpSpPr>
              <a:grpSpLocks/>
            </p:cNvGrpSpPr>
            <p:nvPr/>
          </p:nvGrpSpPr>
          <p:grpSpPr bwMode="auto">
            <a:xfrm>
              <a:off x="3193" y="2879"/>
              <a:ext cx="508" cy="486"/>
              <a:chOff x="2705" y="1727"/>
              <a:chExt cx="508" cy="486"/>
            </a:xfrm>
          </p:grpSpPr>
          <p:sp>
            <p:nvSpPr>
              <p:cNvPr id="136320" name="Freeform 128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1" name="Freeform 129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2" name="Freeform 130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3" name="Freeform 131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4" name="Freeform 132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5" name="Freeform 133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6" name="Freeform 134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27" name="Group 135"/>
            <p:cNvGrpSpPr>
              <a:grpSpLocks/>
            </p:cNvGrpSpPr>
            <p:nvPr/>
          </p:nvGrpSpPr>
          <p:grpSpPr bwMode="auto">
            <a:xfrm>
              <a:off x="4665" y="3023"/>
              <a:ext cx="508" cy="486"/>
              <a:chOff x="2705" y="1727"/>
              <a:chExt cx="508" cy="486"/>
            </a:xfrm>
          </p:grpSpPr>
          <p:sp>
            <p:nvSpPr>
              <p:cNvPr id="136328" name="Freeform 136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9" name="Freeform 137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0" name="Freeform 138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1" name="Freeform 139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2" name="Freeform 140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3" name="Freeform 141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4" name="Freeform 142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35" name="Group 143"/>
            <p:cNvGrpSpPr>
              <a:grpSpLocks/>
            </p:cNvGrpSpPr>
            <p:nvPr/>
          </p:nvGrpSpPr>
          <p:grpSpPr bwMode="auto">
            <a:xfrm>
              <a:off x="4273" y="3063"/>
              <a:ext cx="508" cy="486"/>
              <a:chOff x="2705" y="1727"/>
              <a:chExt cx="508" cy="486"/>
            </a:xfrm>
          </p:grpSpPr>
          <p:sp>
            <p:nvSpPr>
              <p:cNvPr id="136336" name="Freeform 144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7" name="Freeform 145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8" name="Freeform 146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9" name="Freeform 147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0" name="Freeform 148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1" name="Freeform 149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2" name="Freeform 150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43" name="Group 151"/>
            <p:cNvGrpSpPr>
              <a:grpSpLocks/>
            </p:cNvGrpSpPr>
            <p:nvPr/>
          </p:nvGrpSpPr>
          <p:grpSpPr bwMode="auto">
            <a:xfrm>
              <a:off x="4012" y="2685"/>
              <a:ext cx="508" cy="509"/>
              <a:chOff x="4060" y="1421"/>
              <a:chExt cx="508" cy="509"/>
            </a:xfrm>
          </p:grpSpPr>
          <p:sp>
            <p:nvSpPr>
              <p:cNvPr id="136344" name="Freeform 152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5" name="Freeform 153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6" name="Freeform 154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7" name="Freeform 155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8" name="Freeform 156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9" name="Freeform 157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50" name="Freeform 158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6351" name="Group 159"/>
          <p:cNvGrpSpPr>
            <a:grpSpLocks/>
          </p:cNvGrpSpPr>
          <p:nvPr/>
        </p:nvGrpSpPr>
        <p:grpSpPr bwMode="auto">
          <a:xfrm>
            <a:off x="3100388" y="5307013"/>
            <a:ext cx="806450" cy="771525"/>
            <a:chOff x="2705" y="1727"/>
            <a:chExt cx="508" cy="486"/>
          </a:xfrm>
        </p:grpSpPr>
        <p:sp>
          <p:nvSpPr>
            <p:cNvPr id="136352" name="Freeform 160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3" name="Freeform 161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4" name="Freeform 162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5" name="Freeform 163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6" name="Freeform 164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7" name="Freeform 165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8" name="Freeform 166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359" name="Group 167"/>
          <p:cNvGrpSpPr>
            <a:grpSpLocks/>
          </p:cNvGrpSpPr>
          <p:nvPr/>
        </p:nvGrpSpPr>
        <p:grpSpPr bwMode="auto">
          <a:xfrm>
            <a:off x="4243388" y="6018213"/>
            <a:ext cx="806450" cy="771525"/>
            <a:chOff x="2705" y="1727"/>
            <a:chExt cx="508" cy="486"/>
          </a:xfrm>
        </p:grpSpPr>
        <p:sp>
          <p:nvSpPr>
            <p:cNvPr id="136360" name="Freeform 168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1" name="Freeform 169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2" name="Freeform 170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3" name="Freeform 171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4" name="Freeform 172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5" name="Freeform 173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6" name="Freeform 174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36367" name="Object 175"/>
          <p:cNvGraphicFramePr>
            <a:graphicFrameLocks noChangeAspect="1"/>
          </p:cNvGraphicFramePr>
          <p:nvPr/>
        </p:nvGraphicFramePr>
        <p:xfrm>
          <a:off x="5260975" y="222250"/>
          <a:ext cx="779463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79" name="Формула" r:id="rId13" imgW="203040" imgH="393480" progId="Equation.3">
                  <p:embed/>
                </p:oleObj>
              </mc:Choice>
              <mc:Fallback>
                <p:oleObj name="Формула" r:id="rId13" imgW="203040" imgH="393480" progId="Equation.3">
                  <p:embed/>
                  <p:pic>
                    <p:nvPicPr>
                      <p:cNvPr id="0" name="Picture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222250"/>
                        <a:ext cx="779463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0.50555 0.16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6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00" y="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6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03889 0.40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6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2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36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6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6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6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2" name="Group 2"/>
          <p:cNvGrpSpPr>
            <a:grpSpLocks/>
          </p:cNvGrpSpPr>
          <p:nvPr/>
        </p:nvGrpSpPr>
        <p:grpSpPr bwMode="auto">
          <a:xfrm>
            <a:off x="2032000" y="3721100"/>
            <a:ext cx="4737100" cy="2514600"/>
            <a:chOff x="3120" y="2848"/>
            <a:chExt cx="2344" cy="1088"/>
          </a:xfrm>
        </p:grpSpPr>
        <p:sp>
          <p:nvSpPr>
            <p:cNvPr id="138243" name="Freeform 3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8245" name="Picture 5" descr="uz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971550" y="404813"/>
            <a:ext cx="7154863" cy="10668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</a:rPr>
              <a:t>Ірімшікті үш рет кесу арқылы қалай </a:t>
            </a:r>
          </a:p>
          <a:p>
            <a:pPr algn="ctr"/>
            <a:r>
              <a:rPr lang="ru-RU" sz="3200">
                <a:latin typeface="Times New Roman" pitchFamily="18" charset="0"/>
              </a:rPr>
              <a:t>8 тең бөлікке бөлуге болады?</a:t>
            </a:r>
          </a:p>
        </p:txBody>
      </p:sp>
      <p:sp>
        <p:nvSpPr>
          <p:cNvPr id="138247" name="Freeform 7"/>
          <p:cNvSpPr>
            <a:spLocks/>
          </p:cNvSpPr>
          <p:nvPr/>
        </p:nvSpPr>
        <p:spPr bwMode="auto">
          <a:xfrm>
            <a:off x="10926763" y="-63500"/>
            <a:ext cx="134937" cy="147638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0" y="0"/>
              </a:cxn>
              <a:cxn ang="0">
                <a:pos x="12" y="18"/>
              </a:cxn>
              <a:cxn ang="0">
                <a:pos x="6" y="54"/>
              </a:cxn>
              <a:cxn ang="0">
                <a:pos x="49" y="68"/>
              </a:cxn>
              <a:cxn ang="0">
                <a:pos x="30" y="0"/>
              </a:cxn>
            </a:cxnLst>
            <a:rect l="0" t="0" r="r" b="b"/>
            <a:pathLst>
              <a:path w="53" h="77">
                <a:moveTo>
                  <a:pt x="36" y="18"/>
                </a:moveTo>
                <a:cubicBezTo>
                  <a:pt x="35" y="15"/>
                  <a:pt x="34" y="0"/>
                  <a:pt x="30" y="0"/>
                </a:cubicBezTo>
                <a:cubicBezTo>
                  <a:pt x="26" y="0"/>
                  <a:pt x="16" y="9"/>
                  <a:pt x="12" y="18"/>
                </a:cubicBezTo>
                <a:cubicBezTo>
                  <a:pt x="8" y="27"/>
                  <a:pt x="0" y="46"/>
                  <a:pt x="6" y="54"/>
                </a:cubicBezTo>
                <a:cubicBezTo>
                  <a:pt x="12" y="62"/>
                  <a:pt x="45" y="77"/>
                  <a:pt x="49" y="68"/>
                </a:cubicBezTo>
                <a:cubicBezTo>
                  <a:pt x="53" y="59"/>
                  <a:pt x="34" y="14"/>
                  <a:pt x="30" y="0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6600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8248" name="Group 8"/>
          <p:cNvGrpSpPr>
            <a:grpSpLocks/>
          </p:cNvGrpSpPr>
          <p:nvPr/>
        </p:nvGrpSpPr>
        <p:grpSpPr bwMode="auto">
          <a:xfrm>
            <a:off x="2006600" y="2844800"/>
            <a:ext cx="4737100" cy="2444750"/>
            <a:chOff x="1280" y="2224"/>
            <a:chExt cx="2984" cy="1540"/>
          </a:xfrm>
        </p:grpSpPr>
        <p:sp>
          <p:nvSpPr>
            <p:cNvPr id="138249" name="Freeform 9"/>
            <p:cNvSpPr>
              <a:spLocks/>
            </p:cNvSpPr>
            <p:nvPr/>
          </p:nvSpPr>
          <p:spPr bwMode="auto">
            <a:xfrm>
              <a:off x="1280" y="2224"/>
              <a:ext cx="2984" cy="154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" y="984"/>
                </a:cxn>
                <a:cxn ang="0">
                  <a:pos x="48" y="1104"/>
                </a:cxn>
                <a:cxn ang="0">
                  <a:pos x="112" y="1180"/>
                </a:cxn>
                <a:cxn ang="0">
                  <a:pos x="180" y="1228"/>
                </a:cxn>
                <a:cxn ang="0">
                  <a:pos x="260" y="1288"/>
                </a:cxn>
                <a:cxn ang="0">
                  <a:pos x="368" y="1336"/>
                </a:cxn>
                <a:cxn ang="0">
                  <a:pos x="488" y="1384"/>
                </a:cxn>
                <a:cxn ang="0">
                  <a:pos x="640" y="1432"/>
                </a:cxn>
                <a:cxn ang="0">
                  <a:pos x="768" y="1464"/>
                </a:cxn>
                <a:cxn ang="0">
                  <a:pos x="952" y="1500"/>
                </a:cxn>
                <a:cxn ang="0">
                  <a:pos x="1108" y="1520"/>
                </a:cxn>
                <a:cxn ang="0">
                  <a:pos x="1276" y="1536"/>
                </a:cxn>
                <a:cxn ang="0">
                  <a:pos x="1432" y="1540"/>
                </a:cxn>
                <a:cxn ang="0">
                  <a:pos x="1584" y="1536"/>
                </a:cxn>
                <a:cxn ang="0">
                  <a:pos x="1776" y="1528"/>
                </a:cxn>
                <a:cxn ang="0">
                  <a:pos x="1940" y="1520"/>
                </a:cxn>
                <a:cxn ang="0">
                  <a:pos x="2136" y="1496"/>
                </a:cxn>
                <a:cxn ang="0">
                  <a:pos x="2456" y="1400"/>
                </a:cxn>
                <a:cxn ang="0">
                  <a:pos x="2616" y="1340"/>
                </a:cxn>
                <a:cxn ang="0">
                  <a:pos x="2776" y="1244"/>
                </a:cxn>
                <a:cxn ang="0">
                  <a:pos x="2860" y="1172"/>
                </a:cxn>
                <a:cxn ang="0">
                  <a:pos x="2928" y="1100"/>
                </a:cxn>
                <a:cxn ang="0">
                  <a:pos x="2984" y="992"/>
                </a:cxn>
                <a:cxn ang="0">
                  <a:pos x="2960" y="0"/>
                </a:cxn>
                <a:cxn ang="0">
                  <a:pos x="2916" y="100"/>
                </a:cxn>
                <a:cxn ang="0">
                  <a:pos x="2848" y="216"/>
                </a:cxn>
                <a:cxn ang="0">
                  <a:pos x="2748" y="292"/>
                </a:cxn>
                <a:cxn ang="0">
                  <a:pos x="2620" y="364"/>
                </a:cxn>
                <a:cxn ang="0">
                  <a:pos x="2480" y="408"/>
                </a:cxn>
                <a:cxn ang="0">
                  <a:pos x="2328" y="460"/>
                </a:cxn>
                <a:cxn ang="0">
                  <a:pos x="2168" y="496"/>
                </a:cxn>
                <a:cxn ang="0">
                  <a:pos x="1992" y="528"/>
                </a:cxn>
                <a:cxn ang="0">
                  <a:pos x="1824" y="544"/>
                </a:cxn>
                <a:cxn ang="0">
                  <a:pos x="1620" y="552"/>
                </a:cxn>
                <a:cxn ang="0">
                  <a:pos x="1452" y="552"/>
                </a:cxn>
                <a:cxn ang="0">
                  <a:pos x="1284" y="552"/>
                </a:cxn>
                <a:cxn ang="0">
                  <a:pos x="1156" y="548"/>
                </a:cxn>
                <a:cxn ang="0">
                  <a:pos x="1008" y="536"/>
                </a:cxn>
                <a:cxn ang="0">
                  <a:pos x="848" y="508"/>
                </a:cxn>
                <a:cxn ang="0">
                  <a:pos x="760" y="484"/>
                </a:cxn>
                <a:cxn ang="0">
                  <a:pos x="700" y="468"/>
                </a:cxn>
                <a:cxn ang="0">
                  <a:pos x="532" y="428"/>
                </a:cxn>
                <a:cxn ang="0">
                  <a:pos x="408" y="384"/>
                </a:cxn>
                <a:cxn ang="0">
                  <a:pos x="312" y="336"/>
                </a:cxn>
                <a:cxn ang="0">
                  <a:pos x="200" y="280"/>
                </a:cxn>
                <a:cxn ang="0">
                  <a:pos x="56" y="148"/>
                </a:cxn>
                <a:cxn ang="0">
                  <a:pos x="0" y="4"/>
                </a:cxn>
              </a:cxnLst>
              <a:rect l="0" t="0" r="r" b="b"/>
              <a:pathLst>
                <a:path w="2984" h="1540">
                  <a:moveTo>
                    <a:pt x="0" y="4"/>
                  </a:moveTo>
                  <a:lnTo>
                    <a:pt x="8" y="984"/>
                  </a:lnTo>
                  <a:lnTo>
                    <a:pt x="48" y="1104"/>
                  </a:lnTo>
                  <a:lnTo>
                    <a:pt x="112" y="1180"/>
                  </a:lnTo>
                  <a:lnTo>
                    <a:pt x="180" y="1228"/>
                  </a:lnTo>
                  <a:lnTo>
                    <a:pt x="260" y="1288"/>
                  </a:lnTo>
                  <a:lnTo>
                    <a:pt x="368" y="1336"/>
                  </a:lnTo>
                  <a:lnTo>
                    <a:pt x="488" y="1384"/>
                  </a:lnTo>
                  <a:lnTo>
                    <a:pt x="640" y="1432"/>
                  </a:lnTo>
                  <a:lnTo>
                    <a:pt x="768" y="1464"/>
                  </a:lnTo>
                  <a:lnTo>
                    <a:pt x="952" y="1500"/>
                  </a:lnTo>
                  <a:lnTo>
                    <a:pt x="1108" y="1520"/>
                  </a:lnTo>
                  <a:lnTo>
                    <a:pt x="1276" y="1536"/>
                  </a:lnTo>
                  <a:lnTo>
                    <a:pt x="1432" y="1540"/>
                  </a:lnTo>
                  <a:lnTo>
                    <a:pt x="1584" y="1536"/>
                  </a:lnTo>
                  <a:lnTo>
                    <a:pt x="1776" y="1528"/>
                  </a:lnTo>
                  <a:lnTo>
                    <a:pt x="1940" y="1520"/>
                  </a:lnTo>
                  <a:lnTo>
                    <a:pt x="2136" y="1496"/>
                  </a:lnTo>
                  <a:lnTo>
                    <a:pt x="2456" y="1400"/>
                  </a:lnTo>
                  <a:lnTo>
                    <a:pt x="2616" y="1340"/>
                  </a:lnTo>
                  <a:lnTo>
                    <a:pt x="2776" y="1244"/>
                  </a:lnTo>
                  <a:lnTo>
                    <a:pt x="2860" y="1172"/>
                  </a:lnTo>
                  <a:lnTo>
                    <a:pt x="2928" y="1100"/>
                  </a:lnTo>
                  <a:lnTo>
                    <a:pt x="2984" y="992"/>
                  </a:lnTo>
                  <a:lnTo>
                    <a:pt x="2960" y="0"/>
                  </a:lnTo>
                  <a:lnTo>
                    <a:pt x="2916" y="100"/>
                  </a:lnTo>
                  <a:lnTo>
                    <a:pt x="2848" y="216"/>
                  </a:lnTo>
                  <a:lnTo>
                    <a:pt x="2748" y="292"/>
                  </a:lnTo>
                  <a:lnTo>
                    <a:pt x="2620" y="364"/>
                  </a:lnTo>
                  <a:lnTo>
                    <a:pt x="2480" y="408"/>
                  </a:lnTo>
                  <a:lnTo>
                    <a:pt x="2328" y="460"/>
                  </a:lnTo>
                  <a:lnTo>
                    <a:pt x="2168" y="496"/>
                  </a:lnTo>
                  <a:lnTo>
                    <a:pt x="1992" y="528"/>
                  </a:lnTo>
                  <a:lnTo>
                    <a:pt x="1824" y="544"/>
                  </a:lnTo>
                  <a:lnTo>
                    <a:pt x="1620" y="552"/>
                  </a:lnTo>
                  <a:lnTo>
                    <a:pt x="1452" y="552"/>
                  </a:lnTo>
                  <a:lnTo>
                    <a:pt x="1284" y="552"/>
                  </a:lnTo>
                  <a:lnTo>
                    <a:pt x="1156" y="548"/>
                  </a:lnTo>
                  <a:lnTo>
                    <a:pt x="1008" y="536"/>
                  </a:lnTo>
                  <a:lnTo>
                    <a:pt x="848" y="508"/>
                  </a:lnTo>
                  <a:lnTo>
                    <a:pt x="760" y="484"/>
                  </a:lnTo>
                  <a:lnTo>
                    <a:pt x="700" y="468"/>
                  </a:lnTo>
                  <a:lnTo>
                    <a:pt x="532" y="428"/>
                  </a:lnTo>
                  <a:lnTo>
                    <a:pt x="408" y="384"/>
                  </a:lnTo>
                  <a:lnTo>
                    <a:pt x="312" y="336"/>
                  </a:lnTo>
                  <a:lnTo>
                    <a:pt x="200" y="280"/>
                  </a:lnTo>
                  <a:lnTo>
                    <a:pt x="56" y="148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0" name="Freeform 10"/>
            <p:cNvSpPr>
              <a:spLocks/>
            </p:cNvSpPr>
            <p:nvPr/>
          </p:nvSpPr>
          <p:spPr bwMode="auto">
            <a:xfrm>
              <a:off x="2768" y="33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1" name="Freeform 11"/>
            <p:cNvSpPr>
              <a:spLocks/>
            </p:cNvSpPr>
            <p:nvPr/>
          </p:nvSpPr>
          <p:spPr bwMode="auto">
            <a:xfrm>
              <a:off x="2256" y="29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2" name="Freeform 12"/>
            <p:cNvSpPr>
              <a:spLocks/>
            </p:cNvSpPr>
            <p:nvPr/>
          </p:nvSpPr>
          <p:spPr bwMode="auto">
            <a:xfrm>
              <a:off x="2816" y="2992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3" name="Freeform 13"/>
            <p:cNvSpPr>
              <a:spLocks/>
            </p:cNvSpPr>
            <p:nvPr/>
          </p:nvSpPr>
          <p:spPr bwMode="auto">
            <a:xfrm>
              <a:off x="3648" y="3216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8254" name="Group 14"/>
          <p:cNvGrpSpPr>
            <a:grpSpLocks/>
          </p:cNvGrpSpPr>
          <p:nvPr/>
        </p:nvGrpSpPr>
        <p:grpSpPr bwMode="auto">
          <a:xfrm>
            <a:off x="2019300" y="1917700"/>
            <a:ext cx="4699000" cy="1816100"/>
            <a:chOff x="1288" y="1640"/>
            <a:chExt cx="2960" cy="1144"/>
          </a:xfrm>
        </p:grpSpPr>
        <p:sp>
          <p:nvSpPr>
            <p:cNvPr id="138255" name="Oval 15"/>
            <p:cNvSpPr>
              <a:spLocks noChangeArrowheads="1"/>
            </p:cNvSpPr>
            <p:nvPr/>
          </p:nvSpPr>
          <p:spPr bwMode="auto">
            <a:xfrm>
              <a:off x="1288" y="1640"/>
              <a:ext cx="2960" cy="114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8256" name="Freeform 16"/>
            <p:cNvSpPr>
              <a:spLocks/>
            </p:cNvSpPr>
            <p:nvPr/>
          </p:nvSpPr>
          <p:spPr bwMode="auto">
            <a:xfrm>
              <a:off x="2608" y="2432"/>
              <a:ext cx="112" cy="6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7" name="Freeform 17"/>
            <p:cNvSpPr>
              <a:spLocks/>
            </p:cNvSpPr>
            <p:nvPr/>
          </p:nvSpPr>
          <p:spPr bwMode="auto">
            <a:xfrm>
              <a:off x="3024" y="2528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8" name="Freeform 18"/>
            <p:cNvSpPr>
              <a:spLocks/>
            </p:cNvSpPr>
            <p:nvPr/>
          </p:nvSpPr>
          <p:spPr bwMode="auto">
            <a:xfrm>
              <a:off x="1424" y="21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9" name="Freeform 19"/>
            <p:cNvSpPr>
              <a:spLocks/>
            </p:cNvSpPr>
            <p:nvPr/>
          </p:nvSpPr>
          <p:spPr bwMode="auto">
            <a:xfrm>
              <a:off x="3520" y="1888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784225" y="5738813"/>
            <a:ext cx="1271588" cy="7620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үлес</a:t>
            </a:r>
            <a:endParaRPr lang="ru-RU" sz="4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solidFill>
            <a:schemeClr val="accent1"/>
          </a:solidFill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</a:p>
        </p:txBody>
      </p:sp>
      <p:grpSp>
        <p:nvGrpSpPr>
          <p:cNvPr id="139269" name="Group 5"/>
          <p:cNvGrpSpPr>
            <a:grpSpLocks/>
          </p:cNvGrpSpPr>
          <p:nvPr/>
        </p:nvGrpSpPr>
        <p:grpSpPr bwMode="auto">
          <a:xfrm>
            <a:off x="250825" y="5445125"/>
            <a:ext cx="1843088" cy="1189038"/>
            <a:chOff x="102" y="3439"/>
            <a:chExt cx="1161" cy="749"/>
          </a:xfrm>
        </p:grpSpPr>
        <p:sp>
          <p:nvSpPr>
            <p:cNvPr id="139270" name="Text Box 6"/>
            <p:cNvSpPr txBox="1">
              <a:spLocks noChangeArrowheads="1"/>
            </p:cNvSpPr>
            <p:nvPr/>
          </p:nvSpPr>
          <p:spPr bwMode="auto">
            <a:xfrm>
              <a:off x="102" y="3439"/>
              <a:ext cx="404" cy="749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7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462" y="3631"/>
              <a:ext cx="801" cy="48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k-KZ" sz="4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үлес</a:t>
              </a:r>
              <a:endPara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39273" name="Group 9"/>
          <p:cNvGrpSpPr>
            <a:grpSpLocks/>
          </p:cNvGrpSpPr>
          <p:nvPr/>
        </p:nvGrpSpPr>
        <p:grpSpPr bwMode="auto">
          <a:xfrm>
            <a:off x="2032000" y="4381500"/>
            <a:ext cx="4737100" cy="2514600"/>
            <a:chOff x="3120" y="2848"/>
            <a:chExt cx="2344" cy="1088"/>
          </a:xfrm>
        </p:grpSpPr>
        <p:sp>
          <p:nvSpPr>
            <p:cNvPr id="139274" name="Freeform 10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75" name="Oval 11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9276" name="Picture 12" descr="uz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sp>
        <p:nvSpPr>
          <p:cNvPr id="139277" name="Text Box 13"/>
          <p:cNvSpPr txBox="1">
            <a:spLocks noChangeArrowheads="1"/>
          </p:cNvSpPr>
          <p:nvPr/>
        </p:nvSpPr>
        <p:spPr bwMode="auto">
          <a:xfrm>
            <a:off x="555625" y="146050"/>
            <a:ext cx="1604963" cy="579438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>
                <a:latin typeface="Times New Roman" pitchFamily="18" charset="0"/>
              </a:rPr>
              <a:t>Шешуі:</a:t>
            </a:r>
            <a:endParaRPr lang="ru-RU" sz="3200">
              <a:latin typeface="Times New Roman" pitchFamily="18" charset="0"/>
            </a:endParaRPr>
          </a:p>
        </p:txBody>
      </p:sp>
      <p:grpSp>
        <p:nvGrpSpPr>
          <p:cNvPr id="139278" name="Group 14"/>
          <p:cNvGrpSpPr>
            <a:grpSpLocks/>
          </p:cNvGrpSpPr>
          <p:nvPr/>
        </p:nvGrpSpPr>
        <p:grpSpPr bwMode="auto">
          <a:xfrm>
            <a:off x="2566988" y="3348038"/>
            <a:ext cx="3276600" cy="1771650"/>
            <a:chOff x="1920" y="292"/>
            <a:chExt cx="2064" cy="1116"/>
          </a:xfrm>
        </p:grpSpPr>
        <p:sp>
          <p:nvSpPr>
            <p:cNvPr id="139279" name="Freeform 15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0" name="Freeform 16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1" name="Freeform 17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2" name="Freeform 18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3" name="Freeform 19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4" name="Freeform 20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5" name="Freeform 21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6" name="Freeform 22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7" name="Freeform 23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8" name="Freeform 24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9" name="Freeform 25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90" name="Freeform 26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291" name="Group 27"/>
          <p:cNvGrpSpPr>
            <a:grpSpLocks/>
          </p:cNvGrpSpPr>
          <p:nvPr/>
        </p:nvGrpSpPr>
        <p:grpSpPr bwMode="auto">
          <a:xfrm>
            <a:off x="4414838" y="3506788"/>
            <a:ext cx="2346325" cy="2076450"/>
            <a:chOff x="2780" y="312"/>
            <a:chExt cx="1478" cy="1308"/>
          </a:xfrm>
        </p:grpSpPr>
        <p:grpSp>
          <p:nvGrpSpPr>
            <p:cNvPr id="139292" name="Group 28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293" name="Freeform 29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4" name="Freeform 30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5" name="Freeform 31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6" name="Freeform 32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7" name="Freeform 33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8" name="Freeform 34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9" name="Freeform 35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0" name="Freeform 36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1" name="Freeform 37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2" name="Freeform 38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3" name="Freeform 39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04" name="Freeform 40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5" name="Freeform 41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6" name="Freeform 42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07" name="Group 43"/>
          <p:cNvGrpSpPr>
            <a:grpSpLocks/>
          </p:cNvGrpSpPr>
          <p:nvPr/>
        </p:nvGrpSpPr>
        <p:grpSpPr bwMode="auto">
          <a:xfrm>
            <a:off x="2027238" y="3671888"/>
            <a:ext cx="2432050" cy="2120900"/>
            <a:chOff x="236" y="976"/>
            <a:chExt cx="1532" cy="1336"/>
          </a:xfrm>
        </p:grpSpPr>
        <p:grpSp>
          <p:nvGrpSpPr>
            <p:cNvPr id="139308" name="Group 44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09" name="Freeform 45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0" name="Freeform 46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1" name="Freeform 47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12" name="Freeform 48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3" name="Freeform 49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4" name="Freeform 50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5" name="Freeform 51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6" name="Freeform 52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7" name="Freeform 53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8" name="Freeform 54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9" name="Freeform 55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0" name="Freeform 56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1" name="Freeform 57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2" name="Freeform 58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3" name="Freeform 59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4" name="Freeform 60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5" name="Freeform 61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26" name="Group 62"/>
          <p:cNvGrpSpPr>
            <a:grpSpLocks/>
          </p:cNvGrpSpPr>
          <p:nvPr/>
        </p:nvGrpSpPr>
        <p:grpSpPr bwMode="auto">
          <a:xfrm>
            <a:off x="3062288" y="4319588"/>
            <a:ext cx="3162300" cy="1630362"/>
            <a:chOff x="3768" y="3184"/>
            <a:chExt cx="1992" cy="1027"/>
          </a:xfrm>
        </p:grpSpPr>
        <p:sp>
          <p:nvSpPr>
            <p:cNvPr id="139327" name="Freeform 63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8" name="Freeform 64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9" name="Freeform 65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0" name="Freeform 66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1" name="Freeform 67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2" name="Freeform 68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3" name="Freeform 69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4" name="Freeform 70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5" name="Freeform 71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6" name="Freeform 72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7" name="Freeform 73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8" name="Freeform 74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9" name="Freeform 75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0" name="Freeform 76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1" name="Freeform 77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2" name="Freeform 78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3" name="Freeform 79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4" name="Freeform 80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5" name="Freeform 81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46" name="Group 82"/>
          <p:cNvGrpSpPr>
            <a:grpSpLocks/>
          </p:cNvGrpSpPr>
          <p:nvPr/>
        </p:nvGrpSpPr>
        <p:grpSpPr bwMode="auto">
          <a:xfrm>
            <a:off x="2565400" y="2597150"/>
            <a:ext cx="3276600" cy="1771650"/>
            <a:chOff x="1920" y="292"/>
            <a:chExt cx="2064" cy="1116"/>
          </a:xfrm>
        </p:grpSpPr>
        <p:sp>
          <p:nvSpPr>
            <p:cNvPr id="139347" name="Freeform 83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8" name="Freeform 84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9" name="Freeform 85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0" name="Freeform 86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1" name="Freeform 87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2" name="Freeform 88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3" name="Freeform 89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4" name="Freeform 90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5" name="Freeform 91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6" name="Freeform 92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7" name="Freeform 93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8" name="Freeform 94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59" name="Group 95"/>
          <p:cNvGrpSpPr>
            <a:grpSpLocks/>
          </p:cNvGrpSpPr>
          <p:nvPr/>
        </p:nvGrpSpPr>
        <p:grpSpPr bwMode="auto">
          <a:xfrm>
            <a:off x="4413250" y="2755900"/>
            <a:ext cx="2346325" cy="2076450"/>
            <a:chOff x="2780" y="312"/>
            <a:chExt cx="1478" cy="1308"/>
          </a:xfrm>
        </p:grpSpPr>
        <p:grpSp>
          <p:nvGrpSpPr>
            <p:cNvPr id="139360" name="Group 96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361" name="Freeform 97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2" name="Freeform 98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3" name="Freeform 99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4" name="Freeform 100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5" name="Freeform 101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6" name="Freeform 102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7" name="Freeform 103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8" name="Freeform 104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9" name="Freeform 105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0" name="Freeform 106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1" name="Freeform 107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72" name="Freeform 108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3" name="Freeform 109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4" name="Freeform 110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75" name="Group 111"/>
          <p:cNvGrpSpPr>
            <a:grpSpLocks/>
          </p:cNvGrpSpPr>
          <p:nvPr/>
        </p:nvGrpSpPr>
        <p:grpSpPr bwMode="auto">
          <a:xfrm>
            <a:off x="2025650" y="2921000"/>
            <a:ext cx="2432050" cy="2120900"/>
            <a:chOff x="236" y="976"/>
            <a:chExt cx="1532" cy="1336"/>
          </a:xfrm>
        </p:grpSpPr>
        <p:grpSp>
          <p:nvGrpSpPr>
            <p:cNvPr id="139376" name="Group 112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77" name="Freeform 113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8" name="Freeform 114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9" name="Freeform 115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80" name="Freeform 116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1" name="Freeform 117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2" name="Freeform 118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3" name="Freeform 119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4" name="Freeform 120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5" name="Freeform 121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6" name="Freeform 122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7" name="Freeform 123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8" name="Freeform 124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9" name="Freeform 125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0" name="Freeform 126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1" name="Freeform 127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2" name="Freeform 128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3" name="Freeform 129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94" name="Group 130"/>
          <p:cNvGrpSpPr>
            <a:grpSpLocks/>
          </p:cNvGrpSpPr>
          <p:nvPr/>
        </p:nvGrpSpPr>
        <p:grpSpPr bwMode="auto">
          <a:xfrm>
            <a:off x="3060700" y="3568700"/>
            <a:ext cx="3162300" cy="1630363"/>
            <a:chOff x="3768" y="3184"/>
            <a:chExt cx="1992" cy="1027"/>
          </a:xfrm>
        </p:grpSpPr>
        <p:sp>
          <p:nvSpPr>
            <p:cNvPr id="139395" name="Freeform 131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6" name="Freeform 132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7" name="Freeform 133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8" name="Freeform 134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9" name="Freeform 135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0" name="Freeform 136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1" name="Freeform 137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2" name="Freeform 138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3" name="Freeform 139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4" name="Freeform 140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5" name="Freeform 141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6" name="Freeform 142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7" name="Freeform 143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8" name="Freeform 144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9" name="Freeform 145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0" name="Freeform 146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1" name="Freeform 147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2" name="Freeform 148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3" name="Freeform 149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414" name="Group 150"/>
          <p:cNvGrpSpPr>
            <a:grpSpLocks/>
          </p:cNvGrpSpPr>
          <p:nvPr/>
        </p:nvGrpSpPr>
        <p:grpSpPr bwMode="auto">
          <a:xfrm>
            <a:off x="2032000" y="3530600"/>
            <a:ext cx="4737100" cy="2444750"/>
            <a:chOff x="1280" y="2224"/>
            <a:chExt cx="2984" cy="1540"/>
          </a:xfrm>
        </p:grpSpPr>
        <p:sp>
          <p:nvSpPr>
            <p:cNvPr id="139415" name="Freeform 151"/>
            <p:cNvSpPr>
              <a:spLocks/>
            </p:cNvSpPr>
            <p:nvPr/>
          </p:nvSpPr>
          <p:spPr bwMode="auto">
            <a:xfrm>
              <a:off x="1280" y="2224"/>
              <a:ext cx="2984" cy="154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" y="984"/>
                </a:cxn>
                <a:cxn ang="0">
                  <a:pos x="48" y="1104"/>
                </a:cxn>
                <a:cxn ang="0">
                  <a:pos x="112" y="1180"/>
                </a:cxn>
                <a:cxn ang="0">
                  <a:pos x="180" y="1228"/>
                </a:cxn>
                <a:cxn ang="0">
                  <a:pos x="260" y="1288"/>
                </a:cxn>
                <a:cxn ang="0">
                  <a:pos x="368" y="1336"/>
                </a:cxn>
                <a:cxn ang="0">
                  <a:pos x="488" y="1384"/>
                </a:cxn>
                <a:cxn ang="0">
                  <a:pos x="640" y="1432"/>
                </a:cxn>
                <a:cxn ang="0">
                  <a:pos x="768" y="1464"/>
                </a:cxn>
                <a:cxn ang="0">
                  <a:pos x="952" y="1500"/>
                </a:cxn>
                <a:cxn ang="0">
                  <a:pos x="1108" y="1520"/>
                </a:cxn>
                <a:cxn ang="0">
                  <a:pos x="1276" y="1536"/>
                </a:cxn>
                <a:cxn ang="0">
                  <a:pos x="1432" y="1540"/>
                </a:cxn>
                <a:cxn ang="0">
                  <a:pos x="1584" y="1536"/>
                </a:cxn>
                <a:cxn ang="0">
                  <a:pos x="1776" y="1528"/>
                </a:cxn>
                <a:cxn ang="0">
                  <a:pos x="1940" y="1520"/>
                </a:cxn>
                <a:cxn ang="0">
                  <a:pos x="2136" y="1496"/>
                </a:cxn>
                <a:cxn ang="0">
                  <a:pos x="2456" y="1400"/>
                </a:cxn>
                <a:cxn ang="0">
                  <a:pos x="2616" y="1340"/>
                </a:cxn>
                <a:cxn ang="0">
                  <a:pos x="2776" y="1244"/>
                </a:cxn>
                <a:cxn ang="0">
                  <a:pos x="2860" y="1172"/>
                </a:cxn>
                <a:cxn ang="0">
                  <a:pos x="2928" y="1100"/>
                </a:cxn>
                <a:cxn ang="0">
                  <a:pos x="2984" y="992"/>
                </a:cxn>
                <a:cxn ang="0">
                  <a:pos x="2960" y="0"/>
                </a:cxn>
                <a:cxn ang="0">
                  <a:pos x="2916" y="100"/>
                </a:cxn>
                <a:cxn ang="0">
                  <a:pos x="2848" y="216"/>
                </a:cxn>
                <a:cxn ang="0">
                  <a:pos x="2748" y="292"/>
                </a:cxn>
                <a:cxn ang="0">
                  <a:pos x="2620" y="364"/>
                </a:cxn>
                <a:cxn ang="0">
                  <a:pos x="2480" y="408"/>
                </a:cxn>
                <a:cxn ang="0">
                  <a:pos x="2328" y="460"/>
                </a:cxn>
                <a:cxn ang="0">
                  <a:pos x="2168" y="496"/>
                </a:cxn>
                <a:cxn ang="0">
                  <a:pos x="1992" y="528"/>
                </a:cxn>
                <a:cxn ang="0">
                  <a:pos x="1824" y="544"/>
                </a:cxn>
                <a:cxn ang="0">
                  <a:pos x="1620" y="552"/>
                </a:cxn>
                <a:cxn ang="0">
                  <a:pos x="1452" y="552"/>
                </a:cxn>
                <a:cxn ang="0">
                  <a:pos x="1284" y="552"/>
                </a:cxn>
                <a:cxn ang="0">
                  <a:pos x="1156" y="548"/>
                </a:cxn>
                <a:cxn ang="0">
                  <a:pos x="1008" y="536"/>
                </a:cxn>
                <a:cxn ang="0">
                  <a:pos x="848" y="508"/>
                </a:cxn>
                <a:cxn ang="0">
                  <a:pos x="760" y="484"/>
                </a:cxn>
                <a:cxn ang="0">
                  <a:pos x="700" y="468"/>
                </a:cxn>
                <a:cxn ang="0">
                  <a:pos x="532" y="428"/>
                </a:cxn>
                <a:cxn ang="0">
                  <a:pos x="408" y="384"/>
                </a:cxn>
                <a:cxn ang="0">
                  <a:pos x="312" y="336"/>
                </a:cxn>
                <a:cxn ang="0">
                  <a:pos x="200" y="280"/>
                </a:cxn>
                <a:cxn ang="0">
                  <a:pos x="56" y="148"/>
                </a:cxn>
                <a:cxn ang="0">
                  <a:pos x="0" y="4"/>
                </a:cxn>
              </a:cxnLst>
              <a:rect l="0" t="0" r="r" b="b"/>
              <a:pathLst>
                <a:path w="2984" h="1540">
                  <a:moveTo>
                    <a:pt x="0" y="4"/>
                  </a:moveTo>
                  <a:lnTo>
                    <a:pt x="8" y="984"/>
                  </a:lnTo>
                  <a:lnTo>
                    <a:pt x="48" y="1104"/>
                  </a:lnTo>
                  <a:lnTo>
                    <a:pt x="112" y="1180"/>
                  </a:lnTo>
                  <a:lnTo>
                    <a:pt x="180" y="1228"/>
                  </a:lnTo>
                  <a:lnTo>
                    <a:pt x="260" y="1288"/>
                  </a:lnTo>
                  <a:lnTo>
                    <a:pt x="368" y="1336"/>
                  </a:lnTo>
                  <a:lnTo>
                    <a:pt x="488" y="1384"/>
                  </a:lnTo>
                  <a:lnTo>
                    <a:pt x="640" y="1432"/>
                  </a:lnTo>
                  <a:lnTo>
                    <a:pt x="768" y="1464"/>
                  </a:lnTo>
                  <a:lnTo>
                    <a:pt x="952" y="1500"/>
                  </a:lnTo>
                  <a:lnTo>
                    <a:pt x="1108" y="1520"/>
                  </a:lnTo>
                  <a:lnTo>
                    <a:pt x="1276" y="1536"/>
                  </a:lnTo>
                  <a:lnTo>
                    <a:pt x="1432" y="1540"/>
                  </a:lnTo>
                  <a:lnTo>
                    <a:pt x="1584" y="1536"/>
                  </a:lnTo>
                  <a:lnTo>
                    <a:pt x="1776" y="1528"/>
                  </a:lnTo>
                  <a:lnTo>
                    <a:pt x="1940" y="1520"/>
                  </a:lnTo>
                  <a:lnTo>
                    <a:pt x="2136" y="1496"/>
                  </a:lnTo>
                  <a:lnTo>
                    <a:pt x="2456" y="1400"/>
                  </a:lnTo>
                  <a:lnTo>
                    <a:pt x="2616" y="1340"/>
                  </a:lnTo>
                  <a:lnTo>
                    <a:pt x="2776" y="1244"/>
                  </a:lnTo>
                  <a:lnTo>
                    <a:pt x="2860" y="1172"/>
                  </a:lnTo>
                  <a:lnTo>
                    <a:pt x="2928" y="1100"/>
                  </a:lnTo>
                  <a:lnTo>
                    <a:pt x="2984" y="992"/>
                  </a:lnTo>
                  <a:lnTo>
                    <a:pt x="2960" y="0"/>
                  </a:lnTo>
                  <a:lnTo>
                    <a:pt x="2916" y="100"/>
                  </a:lnTo>
                  <a:lnTo>
                    <a:pt x="2848" y="216"/>
                  </a:lnTo>
                  <a:lnTo>
                    <a:pt x="2748" y="292"/>
                  </a:lnTo>
                  <a:lnTo>
                    <a:pt x="2620" y="364"/>
                  </a:lnTo>
                  <a:lnTo>
                    <a:pt x="2480" y="408"/>
                  </a:lnTo>
                  <a:lnTo>
                    <a:pt x="2328" y="460"/>
                  </a:lnTo>
                  <a:lnTo>
                    <a:pt x="2168" y="496"/>
                  </a:lnTo>
                  <a:lnTo>
                    <a:pt x="1992" y="528"/>
                  </a:lnTo>
                  <a:lnTo>
                    <a:pt x="1824" y="544"/>
                  </a:lnTo>
                  <a:lnTo>
                    <a:pt x="1620" y="552"/>
                  </a:lnTo>
                  <a:lnTo>
                    <a:pt x="1452" y="552"/>
                  </a:lnTo>
                  <a:lnTo>
                    <a:pt x="1284" y="552"/>
                  </a:lnTo>
                  <a:lnTo>
                    <a:pt x="1156" y="548"/>
                  </a:lnTo>
                  <a:lnTo>
                    <a:pt x="1008" y="536"/>
                  </a:lnTo>
                  <a:lnTo>
                    <a:pt x="848" y="508"/>
                  </a:lnTo>
                  <a:lnTo>
                    <a:pt x="760" y="484"/>
                  </a:lnTo>
                  <a:lnTo>
                    <a:pt x="700" y="468"/>
                  </a:lnTo>
                  <a:lnTo>
                    <a:pt x="532" y="428"/>
                  </a:lnTo>
                  <a:lnTo>
                    <a:pt x="408" y="384"/>
                  </a:lnTo>
                  <a:lnTo>
                    <a:pt x="312" y="336"/>
                  </a:lnTo>
                  <a:lnTo>
                    <a:pt x="200" y="280"/>
                  </a:lnTo>
                  <a:lnTo>
                    <a:pt x="56" y="148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6" name="Freeform 152"/>
            <p:cNvSpPr>
              <a:spLocks/>
            </p:cNvSpPr>
            <p:nvPr/>
          </p:nvSpPr>
          <p:spPr bwMode="auto">
            <a:xfrm>
              <a:off x="2768" y="33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7" name="Freeform 153"/>
            <p:cNvSpPr>
              <a:spLocks/>
            </p:cNvSpPr>
            <p:nvPr/>
          </p:nvSpPr>
          <p:spPr bwMode="auto">
            <a:xfrm>
              <a:off x="2256" y="29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8" name="Freeform 154"/>
            <p:cNvSpPr>
              <a:spLocks/>
            </p:cNvSpPr>
            <p:nvPr/>
          </p:nvSpPr>
          <p:spPr bwMode="auto">
            <a:xfrm>
              <a:off x="2816" y="2992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9" name="Freeform 155"/>
            <p:cNvSpPr>
              <a:spLocks/>
            </p:cNvSpPr>
            <p:nvPr/>
          </p:nvSpPr>
          <p:spPr bwMode="auto">
            <a:xfrm>
              <a:off x="3648" y="3216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20" name="Freeform 156"/>
          <p:cNvSpPr>
            <a:spLocks/>
          </p:cNvSpPr>
          <p:nvPr/>
        </p:nvSpPr>
        <p:spPr bwMode="auto">
          <a:xfrm>
            <a:off x="6191250" y="4375150"/>
            <a:ext cx="571500" cy="12763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08" y="216"/>
              </a:cxn>
              <a:cxn ang="0">
                <a:pos x="204" y="132"/>
              </a:cxn>
              <a:cxn ang="0">
                <a:pos x="264" y="72"/>
              </a:cxn>
              <a:cxn ang="0">
                <a:pos x="300" y="0"/>
              </a:cxn>
              <a:cxn ang="0">
                <a:pos x="312" y="456"/>
              </a:cxn>
              <a:cxn ang="0">
                <a:pos x="264" y="552"/>
              </a:cxn>
              <a:cxn ang="0">
                <a:pos x="192" y="636"/>
              </a:cxn>
              <a:cxn ang="0">
                <a:pos x="120" y="684"/>
              </a:cxn>
              <a:cxn ang="0">
                <a:pos x="60" y="720"/>
              </a:cxn>
              <a:cxn ang="0">
                <a:pos x="12" y="756"/>
              </a:cxn>
              <a:cxn ang="0">
                <a:pos x="0" y="276"/>
              </a:cxn>
            </a:cxnLst>
            <a:rect l="0" t="0" r="r" b="b"/>
            <a:pathLst>
              <a:path w="312" h="756">
                <a:moveTo>
                  <a:pt x="0" y="276"/>
                </a:moveTo>
                <a:lnTo>
                  <a:pt x="108" y="216"/>
                </a:lnTo>
                <a:lnTo>
                  <a:pt x="204" y="132"/>
                </a:lnTo>
                <a:lnTo>
                  <a:pt x="264" y="72"/>
                </a:lnTo>
                <a:lnTo>
                  <a:pt x="300" y="0"/>
                </a:lnTo>
                <a:lnTo>
                  <a:pt x="312" y="456"/>
                </a:lnTo>
                <a:lnTo>
                  <a:pt x="264" y="552"/>
                </a:lnTo>
                <a:lnTo>
                  <a:pt x="192" y="636"/>
                </a:lnTo>
                <a:lnTo>
                  <a:pt x="120" y="684"/>
                </a:lnTo>
                <a:lnTo>
                  <a:pt x="60" y="720"/>
                </a:lnTo>
                <a:lnTo>
                  <a:pt x="12" y="756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1" name="Freeform 157"/>
          <p:cNvSpPr>
            <a:spLocks/>
          </p:cNvSpPr>
          <p:nvPr/>
        </p:nvSpPr>
        <p:spPr bwMode="auto">
          <a:xfrm>
            <a:off x="2038350" y="4362450"/>
            <a:ext cx="1028700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96"/>
              </a:cxn>
              <a:cxn ang="0">
                <a:pos x="120" y="180"/>
              </a:cxn>
              <a:cxn ang="0">
                <a:pos x="192" y="252"/>
              </a:cxn>
              <a:cxn ang="0">
                <a:pos x="288" y="312"/>
              </a:cxn>
              <a:cxn ang="0">
                <a:pos x="384" y="348"/>
              </a:cxn>
              <a:cxn ang="0">
                <a:pos x="480" y="384"/>
              </a:cxn>
              <a:cxn ang="0">
                <a:pos x="576" y="408"/>
              </a:cxn>
              <a:cxn ang="0">
                <a:pos x="648" y="432"/>
              </a:cxn>
              <a:cxn ang="0">
                <a:pos x="648" y="912"/>
              </a:cxn>
              <a:cxn ang="0">
                <a:pos x="528" y="876"/>
              </a:cxn>
              <a:cxn ang="0">
                <a:pos x="468" y="840"/>
              </a:cxn>
              <a:cxn ang="0">
                <a:pos x="396" y="792"/>
              </a:cxn>
              <a:cxn ang="0">
                <a:pos x="324" y="756"/>
              </a:cxn>
              <a:cxn ang="0">
                <a:pos x="240" y="720"/>
              </a:cxn>
              <a:cxn ang="0">
                <a:pos x="156" y="660"/>
              </a:cxn>
              <a:cxn ang="0">
                <a:pos x="108" y="624"/>
              </a:cxn>
              <a:cxn ang="0">
                <a:pos x="60" y="588"/>
              </a:cxn>
              <a:cxn ang="0">
                <a:pos x="0" y="492"/>
              </a:cxn>
              <a:cxn ang="0">
                <a:pos x="0" y="0"/>
              </a:cxn>
            </a:cxnLst>
            <a:rect l="0" t="0" r="r" b="b"/>
            <a:pathLst>
              <a:path w="648" h="912">
                <a:moveTo>
                  <a:pt x="0" y="0"/>
                </a:moveTo>
                <a:lnTo>
                  <a:pt x="48" y="96"/>
                </a:lnTo>
                <a:lnTo>
                  <a:pt x="120" y="180"/>
                </a:lnTo>
                <a:lnTo>
                  <a:pt x="192" y="252"/>
                </a:lnTo>
                <a:lnTo>
                  <a:pt x="288" y="312"/>
                </a:lnTo>
                <a:lnTo>
                  <a:pt x="384" y="348"/>
                </a:lnTo>
                <a:lnTo>
                  <a:pt x="480" y="384"/>
                </a:lnTo>
                <a:lnTo>
                  <a:pt x="576" y="408"/>
                </a:lnTo>
                <a:lnTo>
                  <a:pt x="648" y="432"/>
                </a:lnTo>
                <a:lnTo>
                  <a:pt x="648" y="912"/>
                </a:lnTo>
                <a:lnTo>
                  <a:pt x="528" y="876"/>
                </a:lnTo>
                <a:lnTo>
                  <a:pt x="468" y="840"/>
                </a:lnTo>
                <a:lnTo>
                  <a:pt x="396" y="792"/>
                </a:lnTo>
                <a:lnTo>
                  <a:pt x="324" y="756"/>
                </a:lnTo>
                <a:lnTo>
                  <a:pt x="240" y="720"/>
                </a:lnTo>
                <a:lnTo>
                  <a:pt x="156" y="660"/>
                </a:lnTo>
                <a:lnTo>
                  <a:pt x="108" y="624"/>
                </a:lnTo>
                <a:lnTo>
                  <a:pt x="60" y="588"/>
                </a:lnTo>
                <a:lnTo>
                  <a:pt x="0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2" name="Freeform 158"/>
          <p:cNvSpPr>
            <a:spLocks/>
          </p:cNvSpPr>
          <p:nvPr/>
        </p:nvSpPr>
        <p:spPr bwMode="auto">
          <a:xfrm>
            <a:off x="2019300" y="3619500"/>
            <a:ext cx="1071563" cy="148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" y="66"/>
              </a:cxn>
              <a:cxn ang="0">
                <a:pos x="69" y="102"/>
              </a:cxn>
              <a:cxn ang="0">
                <a:pos x="137" y="180"/>
              </a:cxn>
              <a:cxn ang="0">
                <a:pos x="219" y="234"/>
              </a:cxn>
              <a:cxn ang="0">
                <a:pos x="309" y="282"/>
              </a:cxn>
              <a:cxn ang="0">
                <a:pos x="411" y="324"/>
              </a:cxn>
              <a:cxn ang="0">
                <a:pos x="507" y="360"/>
              </a:cxn>
              <a:cxn ang="0">
                <a:pos x="597" y="390"/>
              </a:cxn>
              <a:cxn ang="0">
                <a:pos x="675" y="420"/>
              </a:cxn>
              <a:cxn ang="0">
                <a:pos x="663" y="936"/>
              </a:cxn>
              <a:cxn ang="0">
                <a:pos x="572" y="912"/>
              </a:cxn>
              <a:cxn ang="0">
                <a:pos x="485" y="888"/>
              </a:cxn>
              <a:cxn ang="0">
                <a:pos x="423" y="852"/>
              </a:cxn>
              <a:cxn ang="0">
                <a:pos x="348" y="816"/>
              </a:cxn>
              <a:cxn ang="0">
                <a:pos x="249" y="780"/>
              </a:cxn>
              <a:cxn ang="0">
                <a:pos x="162" y="708"/>
              </a:cxn>
              <a:cxn ang="0">
                <a:pos x="112" y="660"/>
              </a:cxn>
              <a:cxn ang="0">
                <a:pos x="75" y="588"/>
              </a:cxn>
              <a:cxn ang="0">
                <a:pos x="12" y="492"/>
              </a:cxn>
              <a:cxn ang="0">
                <a:pos x="0" y="0"/>
              </a:cxn>
            </a:cxnLst>
            <a:rect l="0" t="0" r="r" b="b"/>
            <a:pathLst>
              <a:path w="675" h="936">
                <a:moveTo>
                  <a:pt x="0" y="0"/>
                </a:moveTo>
                <a:lnTo>
                  <a:pt x="51" y="66"/>
                </a:lnTo>
                <a:lnTo>
                  <a:pt x="69" y="102"/>
                </a:lnTo>
                <a:lnTo>
                  <a:pt x="137" y="180"/>
                </a:lnTo>
                <a:lnTo>
                  <a:pt x="219" y="234"/>
                </a:lnTo>
                <a:lnTo>
                  <a:pt x="309" y="282"/>
                </a:lnTo>
                <a:lnTo>
                  <a:pt x="411" y="324"/>
                </a:lnTo>
                <a:lnTo>
                  <a:pt x="507" y="360"/>
                </a:lnTo>
                <a:lnTo>
                  <a:pt x="597" y="390"/>
                </a:lnTo>
                <a:lnTo>
                  <a:pt x="675" y="420"/>
                </a:lnTo>
                <a:lnTo>
                  <a:pt x="663" y="936"/>
                </a:lnTo>
                <a:lnTo>
                  <a:pt x="572" y="912"/>
                </a:lnTo>
                <a:lnTo>
                  <a:pt x="485" y="888"/>
                </a:lnTo>
                <a:lnTo>
                  <a:pt x="423" y="852"/>
                </a:lnTo>
                <a:lnTo>
                  <a:pt x="348" y="816"/>
                </a:lnTo>
                <a:lnTo>
                  <a:pt x="249" y="780"/>
                </a:lnTo>
                <a:lnTo>
                  <a:pt x="162" y="708"/>
                </a:lnTo>
                <a:lnTo>
                  <a:pt x="112" y="660"/>
                </a:lnTo>
                <a:lnTo>
                  <a:pt x="75" y="588"/>
                </a:lnTo>
                <a:lnTo>
                  <a:pt x="12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3" name="Freeform 159"/>
          <p:cNvSpPr>
            <a:spLocks/>
          </p:cNvSpPr>
          <p:nvPr/>
        </p:nvSpPr>
        <p:spPr bwMode="auto">
          <a:xfrm>
            <a:off x="2609850" y="2641600"/>
            <a:ext cx="3238500" cy="908050"/>
          </a:xfrm>
          <a:custGeom>
            <a:avLst/>
            <a:gdLst/>
            <a:ahLst/>
            <a:cxnLst>
              <a:cxn ang="0">
                <a:pos x="1152" y="572"/>
              </a:cxn>
              <a:cxn ang="0">
                <a:pos x="2040" y="92"/>
              </a:cxn>
              <a:cxn ang="0">
                <a:pos x="1812" y="68"/>
              </a:cxn>
              <a:cxn ang="0">
                <a:pos x="1680" y="44"/>
              </a:cxn>
              <a:cxn ang="0">
                <a:pos x="1526" y="20"/>
              </a:cxn>
              <a:cxn ang="0">
                <a:pos x="1334" y="0"/>
              </a:cxn>
              <a:cxn ang="0">
                <a:pos x="1150" y="4"/>
              </a:cxn>
              <a:cxn ang="0">
                <a:pos x="1002" y="0"/>
              </a:cxn>
              <a:cxn ang="0">
                <a:pos x="854" y="8"/>
              </a:cxn>
              <a:cxn ang="0">
                <a:pos x="696" y="20"/>
              </a:cxn>
              <a:cxn ang="0">
                <a:pos x="530" y="44"/>
              </a:cxn>
              <a:cxn ang="0">
                <a:pos x="382" y="72"/>
              </a:cxn>
              <a:cxn ang="0">
                <a:pos x="286" y="96"/>
              </a:cxn>
              <a:cxn ang="0">
                <a:pos x="176" y="128"/>
              </a:cxn>
              <a:cxn ang="0">
                <a:pos x="88" y="160"/>
              </a:cxn>
              <a:cxn ang="0">
                <a:pos x="0" y="196"/>
              </a:cxn>
              <a:cxn ang="0">
                <a:pos x="1152" y="572"/>
              </a:cxn>
            </a:cxnLst>
            <a:rect l="0" t="0" r="r" b="b"/>
            <a:pathLst>
              <a:path w="2040" h="572">
                <a:moveTo>
                  <a:pt x="1152" y="572"/>
                </a:moveTo>
                <a:lnTo>
                  <a:pt x="2040" y="92"/>
                </a:lnTo>
                <a:lnTo>
                  <a:pt x="1812" y="68"/>
                </a:lnTo>
                <a:lnTo>
                  <a:pt x="1680" y="44"/>
                </a:lnTo>
                <a:lnTo>
                  <a:pt x="1526" y="20"/>
                </a:lnTo>
                <a:lnTo>
                  <a:pt x="1334" y="0"/>
                </a:lnTo>
                <a:lnTo>
                  <a:pt x="1150" y="4"/>
                </a:lnTo>
                <a:lnTo>
                  <a:pt x="1002" y="0"/>
                </a:lnTo>
                <a:lnTo>
                  <a:pt x="854" y="8"/>
                </a:lnTo>
                <a:lnTo>
                  <a:pt x="696" y="20"/>
                </a:lnTo>
                <a:lnTo>
                  <a:pt x="530" y="44"/>
                </a:lnTo>
                <a:lnTo>
                  <a:pt x="382" y="72"/>
                </a:lnTo>
                <a:lnTo>
                  <a:pt x="286" y="96"/>
                </a:lnTo>
                <a:lnTo>
                  <a:pt x="176" y="128"/>
                </a:lnTo>
                <a:lnTo>
                  <a:pt x="88" y="160"/>
                </a:lnTo>
                <a:lnTo>
                  <a:pt x="0" y="196"/>
                </a:lnTo>
                <a:lnTo>
                  <a:pt x="1152" y="57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24" name="Group 160"/>
          <p:cNvGrpSpPr>
            <a:grpSpLocks/>
          </p:cNvGrpSpPr>
          <p:nvPr/>
        </p:nvGrpSpPr>
        <p:grpSpPr bwMode="auto">
          <a:xfrm rot="-66427200">
            <a:off x="1463675" y="1539875"/>
            <a:ext cx="5692775" cy="1150938"/>
            <a:chOff x="198" y="3003"/>
            <a:chExt cx="3586" cy="725"/>
          </a:xfrm>
        </p:grpSpPr>
        <p:sp>
          <p:nvSpPr>
            <p:cNvPr id="139425" name="Freeform 161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6" name="Freeform 162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7" name="Oval 163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8" name="Oval 164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9" name="Oval 165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0" name="Oval 166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1" name="Oval 167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9432" name="Freeform 168"/>
          <p:cNvSpPr>
            <a:spLocks/>
          </p:cNvSpPr>
          <p:nvPr/>
        </p:nvSpPr>
        <p:spPr bwMode="auto">
          <a:xfrm>
            <a:off x="2043113" y="2933700"/>
            <a:ext cx="2371725" cy="1306513"/>
          </a:xfrm>
          <a:custGeom>
            <a:avLst/>
            <a:gdLst/>
            <a:ahLst/>
            <a:cxnLst>
              <a:cxn ang="0">
                <a:pos x="372" y="0"/>
              </a:cxn>
              <a:cxn ang="0">
                <a:pos x="1494" y="361"/>
              </a:cxn>
              <a:cxn ang="0">
                <a:pos x="630" y="823"/>
              </a:cxn>
              <a:cxn ang="0">
                <a:pos x="489" y="784"/>
              </a:cxn>
              <a:cxn ang="0">
                <a:pos x="385" y="748"/>
              </a:cxn>
              <a:cxn ang="0">
                <a:pos x="228" y="672"/>
              </a:cxn>
              <a:cxn ang="0">
                <a:pos x="126" y="588"/>
              </a:cxn>
              <a:cxn ang="0">
                <a:pos x="84" y="552"/>
              </a:cxn>
              <a:cxn ang="0">
                <a:pos x="66" y="528"/>
              </a:cxn>
              <a:cxn ang="0">
                <a:pos x="42" y="462"/>
              </a:cxn>
              <a:cxn ang="0">
                <a:pos x="0" y="402"/>
              </a:cxn>
              <a:cxn ang="0">
                <a:pos x="12" y="336"/>
              </a:cxn>
              <a:cxn ang="0">
                <a:pos x="36" y="246"/>
              </a:cxn>
              <a:cxn ang="0">
                <a:pos x="108" y="168"/>
              </a:cxn>
              <a:cxn ang="0">
                <a:pos x="228" y="84"/>
              </a:cxn>
              <a:cxn ang="0">
                <a:pos x="372" y="0"/>
              </a:cxn>
            </a:cxnLst>
            <a:rect l="0" t="0" r="r" b="b"/>
            <a:pathLst>
              <a:path w="1494" h="823">
                <a:moveTo>
                  <a:pt x="372" y="0"/>
                </a:moveTo>
                <a:lnTo>
                  <a:pt x="1494" y="361"/>
                </a:lnTo>
                <a:lnTo>
                  <a:pt x="630" y="823"/>
                </a:lnTo>
                <a:lnTo>
                  <a:pt x="489" y="784"/>
                </a:lnTo>
                <a:lnTo>
                  <a:pt x="385" y="748"/>
                </a:lnTo>
                <a:lnTo>
                  <a:pt x="228" y="672"/>
                </a:lnTo>
                <a:lnTo>
                  <a:pt x="126" y="588"/>
                </a:lnTo>
                <a:lnTo>
                  <a:pt x="84" y="552"/>
                </a:lnTo>
                <a:lnTo>
                  <a:pt x="66" y="528"/>
                </a:lnTo>
                <a:lnTo>
                  <a:pt x="42" y="462"/>
                </a:lnTo>
                <a:lnTo>
                  <a:pt x="0" y="402"/>
                </a:lnTo>
                <a:lnTo>
                  <a:pt x="12" y="336"/>
                </a:lnTo>
                <a:lnTo>
                  <a:pt x="36" y="246"/>
                </a:lnTo>
                <a:lnTo>
                  <a:pt x="108" y="168"/>
                </a:lnTo>
                <a:lnTo>
                  <a:pt x="228" y="84"/>
                </a:lnTo>
                <a:lnTo>
                  <a:pt x="372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33" name="Group 169"/>
          <p:cNvGrpSpPr>
            <a:grpSpLocks/>
          </p:cNvGrpSpPr>
          <p:nvPr/>
        </p:nvGrpSpPr>
        <p:grpSpPr bwMode="auto">
          <a:xfrm rot="-46586093">
            <a:off x="1088231" y="2182019"/>
            <a:ext cx="5692775" cy="1150938"/>
            <a:chOff x="198" y="3003"/>
            <a:chExt cx="3586" cy="725"/>
          </a:xfrm>
        </p:grpSpPr>
        <p:sp>
          <p:nvSpPr>
            <p:cNvPr id="139434" name="Freeform 170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5" name="Freeform 171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6" name="Oval 172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7" name="Oval 173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8" name="Oval 174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9" name="Oval 175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40" name="Oval 176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9441" name="Group 177"/>
          <p:cNvGrpSpPr>
            <a:grpSpLocks/>
          </p:cNvGrpSpPr>
          <p:nvPr/>
        </p:nvGrpSpPr>
        <p:grpSpPr bwMode="auto">
          <a:xfrm>
            <a:off x="4324350" y="2743200"/>
            <a:ext cx="2374900" cy="1355725"/>
            <a:chOff x="4084" y="1704"/>
            <a:chExt cx="1464" cy="822"/>
          </a:xfrm>
        </p:grpSpPr>
        <p:sp>
          <p:nvSpPr>
            <p:cNvPr id="139442" name="Freeform 178"/>
            <p:cNvSpPr>
              <a:spLocks/>
            </p:cNvSpPr>
            <p:nvPr/>
          </p:nvSpPr>
          <p:spPr bwMode="auto">
            <a:xfrm>
              <a:off x="4084" y="1704"/>
              <a:ext cx="1464" cy="822"/>
            </a:xfrm>
            <a:custGeom>
              <a:avLst/>
              <a:gdLst/>
              <a:ahLst/>
              <a:cxnLst>
                <a:cxn ang="0">
                  <a:pos x="0" y="480"/>
                </a:cxn>
                <a:cxn ang="0">
                  <a:pos x="884" y="0"/>
                </a:cxn>
                <a:cxn ang="0">
                  <a:pos x="984" y="30"/>
                </a:cxn>
                <a:cxn ang="0">
                  <a:pos x="1128" y="90"/>
                </a:cxn>
                <a:cxn ang="0">
                  <a:pos x="1260" y="162"/>
                </a:cxn>
                <a:cxn ang="0">
                  <a:pos x="1380" y="258"/>
                </a:cxn>
                <a:cxn ang="0">
                  <a:pos x="1440" y="318"/>
                </a:cxn>
                <a:cxn ang="0">
                  <a:pos x="1464" y="402"/>
                </a:cxn>
                <a:cxn ang="0">
                  <a:pos x="1464" y="510"/>
                </a:cxn>
                <a:cxn ang="0">
                  <a:pos x="1416" y="594"/>
                </a:cxn>
                <a:cxn ang="0">
                  <a:pos x="1356" y="678"/>
                </a:cxn>
                <a:cxn ang="0">
                  <a:pos x="1272" y="738"/>
                </a:cxn>
                <a:cxn ang="0">
                  <a:pos x="1212" y="774"/>
                </a:cxn>
                <a:cxn ang="0">
                  <a:pos x="1140" y="822"/>
                </a:cxn>
                <a:cxn ang="0">
                  <a:pos x="0" y="468"/>
                </a:cxn>
              </a:cxnLst>
              <a:rect l="0" t="0" r="r" b="b"/>
              <a:pathLst>
                <a:path w="1464" h="822">
                  <a:moveTo>
                    <a:pt x="0" y="480"/>
                  </a:moveTo>
                  <a:lnTo>
                    <a:pt x="884" y="0"/>
                  </a:lnTo>
                  <a:lnTo>
                    <a:pt x="984" y="30"/>
                  </a:lnTo>
                  <a:lnTo>
                    <a:pt x="1128" y="90"/>
                  </a:lnTo>
                  <a:lnTo>
                    <a:pt x="1260" y="162"/>
                  </a:lnTo>
                  <a:lnTo>
                    <a:pt x="1380" y="258"/>
                  </a:lnTo>
                  <a:lnTo>
                    <a:pt x="1440" y="318"/>
                  </a:lnTo>
                  <a:lnTo>
                    <a:pt x="1464" y="402"/>
                  </a:lnTo>
                  <a:lnTo>
                    <a:pt x="1464" y="510"/>
                  </a:lnTo>
                  <a:lnTo>
                    <a:pt x="1416" y="594"/>
                  </a:lnTo>
                  <a:lnTo>
                    <a:pt x="1356" y="678"/>
                  </a:lnTo>
                  <a:lnTo>
                    <a:pt x="1272" y="738"/>
                  </a:lnTo>
                  <a:lnTo>
                    <a:pt x="1212" y="774"/>
                  </a:lnTo>
                  <a:lnTo>
                    <a:pt x="1140" y="822"/>
                  </a:lnTo>
                  <a:lnTo>
                    <a:pt x="0" y="46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3" name="Freeform 179"/>
            <p:cNvSpPr>
              <a:spLocks/>
            </p:cNvSpPr>
            <p:nvPr/>
          </p:nvSpPr>
          <p:spPr bwMode="auto">
            <a:xfrm>
              <a:off x="5176" y="21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4" name="Freeform 180"/>
            <p:cNvSpPr>
              <a:spLocks/>
            </p:cNvSpPr>
            <p:nvPr/>
          </p:nvSpPr>
          <p:spPr bwMode="auto">
            <a:xfrm>
              <a:off x="5304" y="2144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5" name="Freeform 181"/>
            <p:cNvSpPr>
              <a:spLocks/>
            </p:cNvSpPr>
            <p:nvPr/>
          </p:nvSpPr>
          <p:spPr bwMode="auto">
            <a:xfrm>
              <a:off x="5144" y="2032"/>
              <a:ext cx="112" cy="6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46" name="Freeform 182"/>
          <p:cNvSpPr>
            <a:spLocks/>
          </p:cNvSpPr>
          <p:nvPr/>
        </p:nvSpPr>
        <p:spPr bwMode="auto">
          <a:xfrm>
            <a:off x="3009900" y="4838700"/>
            <a:ext cx="3232150" cy="1139825"/>
          </a:xfrm>
          <a:custGeom>
            <a:avLst/>
            <a:gdLst/>
            <a:ahLst/>
            <a:cxnLst>
              <a:cxn ang="0">
                <a:pos x="16" y="112"/>
              </a:cxn>
              <a:cxn ang="0">
                <a:pos x="144" y="144"/>
              </a:cxn>
              <a:cxn ang="0">
                <a:pos x="336" y="176"/>
              </a:cxn>
              <a:cxn ang="0">
                <a:pos x="496" y="192"/>
              </a:cxn>
              <a:cxn ang="0">
                <a:pos x="672" y="208"/>
              </a:cxn>
              <a:cxn ang="0">
                <a:pos x="832" y="208"/>
              </a:cxn>
              <a:cxn ang="0">
                <a:pos x="992" y="208"/>
              </a:cxn>
              <a:cxn ang="0">
                <a:pos x="1200" y="192"/>
              </a:cxn>
              <a:cxn ang="0">
                <a:pos x="1376" y="176"/>
              </a:cxn>
              <a:cxn ang="0">
                <a:pos x="1552" y="144"/>
              </a:cxn>
              <a:cxn ang="0">
                <a:pos x="1712" y="112"/>
              </a:cxn>
              <a:cxn ang="0">
                <a:pos x="1872" y="48"/>
              </a:cxn>
              <a:cxn ang="0">
                <a:pos x="2032" y="0"/>
              </a:cxn>
              <a:cxn ang="0">
                <a:pos x="2036" y="490"/>
              </a:cxn>
              <a:cxn ang="0">
                <a:pos x="1892" y="550"/>
              </a:cxn>
              <a:cxn ang="0">
                <a:pos x="1736" y="598"/>
              </a:cxn>
              <a:cxn ang="0">
                <a:pos x="1536" y="650"/>
              </a:cxn>
              <a:cxn ang="0">
                <a:pos x="1352" y="686"/>
              </a:cxn>
              <a:cxn ang="0">
                <a:pos x="1148" y="702"/>
              </a:cxn>
              <a:cxn ang="0">
                <a:pos x="908" y="710"/>
              </a:cxn>
              <a:cxn ang="0">
                <a:pos x="680" y="718"/>
              </a:cxn>
              <a:cxn ang="0">
                <a:pos x="352" y="688"/>
              </a:cxn>
              <a:cxn ang="0">
                <a:pos x="192" y="656"/>
              </a:cxn>
              <a:cxn ang="0">
                <a:pos x="92" y="646"/>
              </a:cxn>
              <a:cxn ang="0">
                <a:pos x="0" y="608"/>
              </a:cxn>
              <a:cxn ang="0">
                <a:pos x="16" y="112"/>
              </a:cxn>
            </a:cxnLst>
            <a:rect l="0" t="0" r="r" b="b"/>
            <a:pathLst>
              <a:path w="2036" h="718">
                <a:moveTo>
                  <a:pt x="16" y="112"/>
                </a:moveTo>
                <a:lnTo>
                  <a:pt x="144" y="144"/>
                </a:lnTo>
                <a:lnTo>
                  <a:pt x="336" y="176"/>
                </a:lnTo>
                <a:lnTo>
                  <a:pt x="496" y="192"/>
                </a:lnTo>
                <a:lnTo>
                  <a:pt x="672" y="208"/>
                </a:lnTo>
                <a:lnTo>
                  <a:pt x="832" y="208"/>
                </a:lnTo>
                <a:lnTo>
                  <a:pt x="992" y="208"/>
                </a:lnTo>
                <a:lnTo>
                  <a:pt x="1200" y="192"/>
                </a:lnTo>
                <a:lnTo>
                  <a:pt x="1376" y="176"/>
                </a:lnTo>
                <a:lnTo>
                  <a:pt x="1552" y="144"/>
                </a:lnTo>
                <a:lnTo>
                  <a:pt x="1712" y="112"/>
                </a:lnTo>
                <a:lnTo>
                  <a:pt x="1872" y="48"/>
                </a:lnTo>
                <a:lnTo>
                  <a:pt x="2032" y="0"/>
                </a:lnTo>
                <a:lnTo>
                  <a:pt x="2036" y="490"/>
                </a:lnTo>
                <a:lnTo>
                  <a:pt x="1892" y="550"/>
                </a:lnTo>
                <a:lnTo>
                  <a:pt x="1736" y="598"/>
                </a:lnTo>
                <a:lnTo>
                  <a:pt x="1536" y="650"/>
                </a:lnTo>
                <a:lnTo>
                  <a:pt x="1352" y="686"/>
                </a:lnTo>
                <a:lnTo>
                  <a:pt x="1148" y="702"/>
                </a:lnTo>
                <a:lnTo>
                  <a:pt x="908" y="710"/>
                </a:lnTo>
                <a:lnTo>
                  <a:pt x="680" y="718"/>
                </a:lnTo>
                <a:lnTo>
                  <a:pt x="352" y="688"/>
                </a:lnTo>
                <a:lnTo>
                  <a:pt x="192" y="656"/>
                </a:lnTo>
                <a:lnTo>
                  <a:pt x="92" y="646"/>
                </a:lnTo>
                <a:lnTo>
                  <a:pt x="0" y="608"/>
                </a:lnTo>
                <a:lnTo>
                  <a:pt x="16" y="112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47" name="Group 183"/>
          <p:cNvGrpSpPr>
            <a:grpSpLocks/>
          </p:cNvGrpSpPr>
          <p:nvPr/>
        </p:nvGrpSpPr>
        <p:grpSpPr bwMode="auto">
          <a:xfrm>
            <a:off x="3030538" y="3506788"/>
            <a:ext cx="3255962" cy="912812"/>
            <a:chOff x="3637" y="3289"/>
            <a:chExt cx="1971" cy="575"/>
          </a:xfrm>
        </p:grpSpPr>
        <p:sp>
          <p:nvSpPr>
            <p:cNvPr id="139448" name="Freeform 184"/>
            <p:cNvSpPr>
              <a:spLocks/>
            </p:cNvSpPr>
            <p:nvPr/>
          </p:nvSpPr>
          <p:spPr bwMode="auto">
            <a:xfrm>
              <a:off x="3637" y="3289"/>
              <a:ext cx="1971" cy="575"/>
            </a:xfrm>
            <a:custGeom>
              <a:avLst/>
              <a:gdLst/>
              <a:ahLst/>
              <a:cxnLst>
                <a:cxn ang="0">
                  <a:pos x="0" y="462"/>
                </a:cxn>
                <a:cxn ang="0">
                  <a:pos x="852" y="0"/>
                </a:cxn>
                <a:cxn ang="0">
                  <a:pos x="1971" y="359"/>
                </a:cxn>
                <a:cxn ang="0">
                  <a:pos x="1779" y="423"/>
                </a:cxn>
                <a:cxn ang="0">
                  <a:pos x="1539" y="487"/>
                </a:cxn>
                <a:cxn ang="0">
                  <a:pos x="1380" y="522"/>
                </a:cxn>
                <a:cxn ang="0">
                  <a:pos x="1158" y="552"/>
                </a:cxn>
                <a:cxn ang="0">
                  <a:pos x="947" y="543"/>
                </a:cxn>
                <a:cxn ang="0">
                  <a:pos x="691" y="559"/>
                </a:cxn>
                <a:cxn ang="0">
                  <a:pos x="371" y="535"/>
                </a:cxn>
                <a:cxn ang="0">
                  <a:pos x="198" y="516"/>
                </a:cxn>
                <a:cxn ang="0">
                  <a:pos x="60" y="480"/>
                </a:cxn>
                <a:cxn ang="0">
                  <a:pos x="0" y="462"/>
                </a:cxn>
              </a:cxnLst>
              <a:rect l="0" t="0" r="r" b="b"/>
              <a:pathLst>
                <a:path w="1971" h="559">
                  <a:moveTo>
                    <a:pt x="0" y="462"/>
                  </a:moveTo>
                  <a:lnTo>
                    <a:pt x="852" y="0"/>
                  </a:lnTo>
                  <a:lnTo>
                    <a:pt x="1971" y="359"/>
                  </a:lnTo>
                  <a:lnTo>
                    <a:pt x="1779" y="423"/>
                  </a:lnTo>
                  <a:lnTo>
                    <a:pt x="1539" y="487"/>
                  </a:lnTo>
                  <a:lnTo>
                    <a:pt x="1380" y="522"/>
                  </a:lnTo>
                  <a:lnTo>
                    <a:pt x="1158" y="552"/>
                  </a:lnTo>
                  <a:lnTo>
                    <a:pt x="947" y="543"/>
                  </a:lnTo>
                  <a:lnTo>
                    <a:pt x="691" y="559"/>
                  </a:lnTo>
                  <a:lnTo>
                    <a:pt x="371" y="535"/>
                  </a:lnTo>
                  <a:lnTo>
                    <a:pt x="198" y="516"/>
                  </a:lnTo>
                  <a:lnTo>
                    <a:pt x="60" y="480"/>
                  </a:lnTo>
                  <a:lnTo>
                    <a:pt x="0" y="46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9449" name="Group 185"/>
            <p:cNvGrpSpPr>
              <a:grpSpLocks/>
            </p:cNvGrpSpPr>
            <p:nvPr/>
          </p:nvGrpSpPr>
          <p:grpSpPr bwMode="auto">
            <a:xfrm>
              <a:off x="4019" y="3451"/>
              <a:ext cx="346" cy="282"/>
              <a:chOff x="4019" y="3451"/>
              <a:chExt cx="346" cy="282"/>
            </a:xfrm>
          </p:grpSpPr>
          <p:sp>
            <p:nvSpPr>
              <p:cNvPr id="139450" name="Freeform 186"/>
              <p:cNvSpPr>
                <a:spLocks/>
              </p:cNvSpPr>
              <p:nvPr/>
            </p:nvSpPr>
            <p:spPr bwMode="auto">
              <a:xfrm>
                <a:off x="4019" y="3627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1" name="Freeform 187"/>
              <p:cNvSpPr>
                <a:spLocks/>
              </p:cNvSpPr>
              <p:nvPr/>
            </p:nvSpPr>
            <p:spPr bwMode="auto">
              <a:xfrm>
                <a:off x="4275" y="3451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2" name="Freeform 188"/>
              <p:cNvSpPr>
                <a:spLocks/>
              </p:cNvSpPr>
              <p:nvPr/>
            </p:nvSpPr>
            <p:spPr bwMode="auto">
              <a:xfrm flipH="1">
                <a:off x="4179" y="3579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9453" name="Group 189"/>
          <p:cNvGrpSpPr>
            <a:grpSpLocks/>
          </p:cNvGrpSpPr>
          <p:nvPr/>
        </p:nvGrpSpPr>
        <p:grpSpPr bwMode="auto">
          <a:xfrm>
            <a:off x="3060700" y="2743200"/>
            <a:ext cx="2794000" cy="3086100"/>
            <a:chOff x="1904" y="1776"/>
            <a:chExt cx="1760" cy="1944"/>
          </a:xfrm>
        </p:grpSpPr>
        <p:sp>
          <p:nvSpPr>
            <p:cNvPr id="139454" name="Line 190"/>
            <p:cNvSpPr>
              <a:spLocks noChangeShapeType="1"/>
            </p:cNvSpPr>
            <p:nvPr/>
          </p:nvSpPr>
          <p:spPr bwMode="auto">
            <a:xfrm flipV="1">
              <a:off x="1912" y="1776"/>
              <a:ext cx="1752" cy="944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55" name="Line 191"/>
            <p:cNvSpPr>
              <a:spLocks noChangeShapeType="1"/>
            </p:cNvSpPr>
            <p:nvPr/>
          </p:nvSpPr>
          <p:spPr bwMode="auto">
            <a:xfrm>
              <a:off x="1904" y="2720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456" name="Group 192"/>
          <p:cNvGrpSpPr>
            <a:grpSpLocks/>
          </p:cNvGrpSpPr>
          <p:nvPr/>
        </p:nvGrpSpPr>
        <p:grpSpPr bwMode="auto">
          <a:xfrm rot="3044272">
            <a:off x="2003425" y="4630738"/>
            <a:ext cx="5692775" cy="1978025"/>
            <a:chOff x="742" y="2429"/>
            <a:chExt cx="3586" cy="1246"/>
          </a:xfrm>
        </p:grpSpPr>
        <p:sp>
          <p:nvSpPr>
            <p:cNvPr id="139457" name="Freeform 193"/>
            <p:cNvSpPr>
              <a:spLocks/>
            </p:cNvSpPr>
            <p:nvPr/>
          </p:nvSpPr>
          <p:spPr bwMode="auto">
            <a:xfrm rot="19972800" flipV="1">
              <a:off x="742" y="2950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9458" name="Group 194"/>
            <p:cNvGrpSpPr>
              <a:grpSpLocks/>
            </p:cNvGrpSpPr>
            <p:nvPr/>
          </p:nvGrpSpPr>
          <p:grpSpPr bwMode="auto">
            <a:xfrm>
              <a:off x="2847" y="2429"/>
              <a:ext cx="1268" cy="411"/>
              <a:chOff x="3007" y="2733"/>
              <a:chExt cx="1268" cy="411"/>
            </a:xfrm>
          </p:grpSpPr>
          <p:sp>
            <p:nvSpPr>
              <p:cNvPr id="139459" name="Freeform 195" descr="Дуб"/>
              <p:cNvSpPr>
                <a:spLocks/>
              </p:cNvSpPr>
              <p:nvPr/>
            </p:nvSpPr>
            <p:spPr bwMode="auto">
              <a:xfrm rot="19972800" flipV="1">
                <a:off x="3019" y="2733"/>
                <a:ext cx="1256" cy="392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1152" y="56"/>
                  </a:cxn>
                  <a:cxn ang="0">
                    <a:pos x="1256" y="208"/>
                  </a:cxn>
                  <a:cxn ang="0">
                    <a:pos x="1192" y="352"/>
                  </a:cxn>
                  <a:cxn ang="0">
                    <a:pos x="672" y="392"/>
                  </a:cxn>
                  <a:cxn ang="0">
                    <a:pos x="440" y="392"/>
                  </a:cxn>
                  <a:cxn ang="0">
                    <a:pos x="0" y="320"/>
                  </a:cxn>
                  <a:cxn ang="0">
                    <a:pos x="64" y="0"/>
                  </a:cxn>
                </a:cxnLst>
                <a:rect l="0" t="0" r="r" b="b"/>
                <a:pathLst>
                  <a:path w="1256" h="392">
                    <a:moveTo>
                      <a:pt x="64" y="0"/>
                    </a:moveTo>
                    <a:lnTo>
                      <a:pt x="1152" y="56"/>
                    </a:lnTo>
                    <a:lnTo>
                      <a:pt x="1256" y="208"/>
                    </a:lnTo>
                    <a:lnTo>
                      <a:pt x="1192" y="352"/>
                    </a:lnTo>
                    <a:lnTo>
                      <a:pt x="672" y="392"/>
                    </a:lnTo>
                    <a:lnTo>
                      <a:pt x="440" y="392"/>
                    </a:lnTo>
                    <a:lnTo>
                      <a:pt x="0" y="320"/>
                    </a:lnTo>
                    <a:lnTo>
                      <a:pt x="64" y="0"/>
                    </a:lnTo>
                    <a:close/>
                  </a:path>
                </a:pathLst>
              </a:custGeom>
              <a:blipFill dpi="0" rotWithShape="1">
                <a:blip r:embed="rId3" cstate="screen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60" name="Oval 196"/>
              <p:cNvSpPr>
                <a:spLocks noChangeArrowheads="1"/>
              </p:cNvSpPr>
              <p:nvPr/>
            </p:nvSpPr>
            <p:spPr bwMode="auto">
              <a:xfrm rot="-66427200">
                <a:off x="3146" y="3042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1" name="Oval 197"/>
              <p:cNvSpPr>
                <a:spLocks noChangeArrowheads="1"/>
              </p:cNvSpPr>
              <p:nvPr/>
            </p:nvSpPr>
            <p:spPr bwMode="auto">
              <a:xfrm rot="-66427200">
                <a:off x="3239" y="299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2" name="Oval 198"/>
              <p:cNvSpPr>
                <a:spLocks noChangeArrowheads="1"/>
              </p:cNvSpPr>
              <p:nvPr/>
            </p:nvSpPr>
            <p:spPr bwMode="auto">
              <a:xfrm rot="-66427200">
                <a:off x="3324" y="2951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3" name="Oval 199"/>
              <p:cNvSpPr>
                <a:spLocks noChangeArrowheads="1"/>
              </p:cNvSpPr>
              <p:nvPr/>
            </p:nvSpPr>
            <p:spPr bwMode="auto">
              <a:xfrm rot="-66427200">
                <a:off x="3427" y="2907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4" name="Oval 200"/>
              <p:cNvSpPr>
                <a:spLocks noChangeArrowheads="1"/>
              </p:cNvSpPr>
              <p:nvPr/>
            </p:nvSpPr>
            <p:spPr bwMode="auto">
              <a:xfrm rot="-66427200">
                <a:off x="3007" y="310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9465" name="Freeform 201"/>
          <p:cNvSpPr>
            <a:spLocks/>
          </p:cNvSpPr>
          <p:nvPr/>
        </p:nvSpPr>
        <p:spPr bwMode="auto">
          <a:xfrm>
            <a:off x="3073400" y="4095750"/>
            <a:ext cx="3146425" cy="1120775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134" y="144"/>
              </a:cxn>
              <a:cxn ang="0">
                <a:pos x="302" y="174"/>
              </a:cxn>
              <a:cxn ang="0">
                <a:pos x="472" y="180"/>
              </a:cxn>
              <a:cxn ang="0">
                <a:pos x="643" y="196"/>
              </a:cxn>
              <a:cxn ang="0">
                <a:pos x="806" y="198"/>
              </a:cxn>
              <a:cxn ang="0">
                <a:pos x="962" y="192"/>
              </a:cxn>
              <a:cxn ang="0">
                <a:pos x="1154" y="180"/>
              </a:cxn>
              <a:cxn ang="0">
                <a:pos x="1325" y="164"/>
              </a:cxn>
              <a:cxn ang="0">
                <a:pos x="1495" y="132"/>
              </a:cxn>
              <a:cxn ang="0">
                <a:pos x="1650" y="100"/>
              </a:cxn>
              <a:cxn ang="0">
                <a:pos x="1802" y="60"/>
              </a:cxn>
              <a:cxn ang="0">
                <a:pos x="1958" y="0"/>
              </a:cxn>
              <a:cxn ang="0">
                <a:pos x="1964" y="478"/>
              </a:cxn>
              <a:cxn ang="0">
                <a:pos x="1825" y="538"/>
              </a:cxn>
              <a:cxn ang="0">
                <a:pos x="1673" y="586"/>
              </a:cxn>
              <a:cxn ang="0">
                <a:pos x="1480" y="638"/>
              </a:cxn>
              <a:cxn ang="0">
                <a:pos x="1302" y="674"/>
              </a:cxn>
              <a:cxn ang="0">
                <a:pos x="1104" y="690"/>
              </a:cxn>
              <a:cxn ang="0">
                <a:pos x="871" y="698"/>
              </a:cxn>
              <a:cxn ang="0">
                <a:pos x="651" y="706"/>
              </a:cxn>
              <a:cxn ang="0">
                <a:pos x="333" y="676"/>
              </a:cxn>
              <a:cxn ang="0">
                <a:pos x="178" y="644"/>
              </a:cxn>
              <a:cxn ang="0">
                <a:pos x="81" y="634"/>
              </a:cxn>
              <a:cxn ang="0">
                <a:pos x="2" y="612"/>
              </a:cxn>
              <a:cxn ang="0">
                <a:pos x="0" y="116"/>
              </a:cxn>
            </a:cxnLst>
            <a:rect l="0" t="0" r="r" b="b"/>
            <a:pathLst>
              <a:path w="1964" h="706">
                <a:moveTo>
                  <a:pt x="0" y="116"/>
                </a:moveTo>
                <a:lnTo>
                  <a:pt x="134" y="144"/>
                </a:lnTo>
                <a:lnTo>
                  <a:pt x="302" y="174"/>
                </a:lnTo>
                <a:lnTo>
                  <a:pt x="472" y="180"/>
                </a:lnTo>
                <a:lnTo>
                  <a:pt x="643" y="196"/>
                </a:lnTo>
                <a:lnTo>
                  <a:pt x="806" y="198"/>
                </a:lnTo>
                <a:lnTo>
                  <a:pt x="962" y="192"/>
                </a:lnTo>
                <a:lnTo>
                  <a:pt x="1154" y="180"/>
                </a:lnTo>
                <a:lnTo>
                  <a:pt x="1325" y="164"/>
                </a:lnTo>
                <a:lnTo>
                  <a:pt x="1495" y="132"/>
                </a:lnTo>
                <a:lnTo>
                  <a:pt x="1650" y="100"/>
                </a:lnTo>
                <a:lnTo>
                  <a:pt x="1802" y="60"/>
                </a:lnTo>
                <a:lnTo>
                  <a:pt x="1958" y="0"/>
                </a:lnTo>
                <a:lnTo>
                  <a:pt x="1964" y="478"/>
                </a:lnTo>
                <a:lnTo>
                  <a:pt x="1825" y="538"/>
                </a:lnTo>
                <a:lnTo>
                  <a:pt x="1673" y="586"/>
                </a:lnTo>
                <a:lnTo>
                  <a:pt x="1480" y="638"/>
                </a:lnTo>
                <a:lnTo>
                  <a:pt x="1302" y="674"/>
                </a:lnTo>
                <a:lnTo>
                  <a:pt x="1104" y="690"/>
                </a:lnTo>
                <a:lnTo>
                  <a:pt x="871" y="698"/>
                </a:lnTo>
                <a:lnTo>
                  <a:pt x="651" y="706"/>
                </a:lnTo>
                <a:lnTo>
                  <a:pt x="333" y="676"/>
                </a:lnTo>
                <a:lnTo>
                  <a:pt x="178" y="644"/>
                </a:lnTo>
                <a:lnTo>
                  <a:pt x="81" y="634"/>
                </a:lnTo>
                <a:lnTo>
                  <a:pt x="2" y="612"/>
                </a:lnTo>
                <a:lnTo>
                  <a:pt x="0" y="11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6" name="Freeform 202"/>
          <p:cNvSpPr>
            <a:spLocks/>
          </p:cNvSpPr>
          <p:nvPr/>
        </p:nvSpPr>
        <p:spPr bwMode="auto">
          <a:xfrm>
            <a:off x="6197600" y="3663950"/>
            <a:ext cx="495300" cy="121920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20" y="192"/>
              </a:cxn>
              <a:cxn ang="0">
                <a:pos x="228" y="108"/>
              </a:cxn>
              <a:cxn ang="0">
                <a:pos x="264" y="60"/>
              </a:cxn>
              <a:cxn ang="0">
                <a:pos x="300" y="0"/>
              </a:cxn>
              <a:cxn ang="0">
                <a:pos x="312" y="468"/>
              </a:cxn>
              <a:cxn ang="0">
                <a:pos x="264" y="564"/>
              </a:cxn>
              <a:cxn ang="0">
                <a:pos x="192" y="648"/>
              </a:cxn>
              <a:cxn ang="0">
                <a:pos x="120" y="696"/>
              </a:cxn>
              <a:cxn ang="0">
                <a:pos x="60" y="732"/>
              </a:cxn>
              <a:cxn ang="0">
                <a:pos x="12" y="768"/>
              </a:cxn>
              <a:cxn ang="0">
                <a:pos x="0" y="276"/>
              </a:cxn>
            </a:cxnLst>
            <a:rect l="0" t="0" r="r" b="b"/>
            <a:pathLst>
              <a:path w="312" h="768">
                <a:moveTo>
                  <a:pt x="0" y="276"/>
                </a:moveTo>
                <a:lnTo>
                  <a:pt x="120" y="192"/>
                </a:lnTo>
                <a:lnTo>
                  <a:pt x="228" y="108"/>
                </a:lnTo>
                <a:lnTo>
                  <a:pt x="264" y="60"/>
                </a:lnTo>
                <a:lnTo>
                  <a:pt x="300" y="0"/>
                </a:lnTo>
                <a:lnTo>
                  <a:pt x="312" y="468"/>
                </a:lnTo>
                <a:lnTo>
                  <a:pt x="264" y="564"/>
                </a:lnTo>
                <a:lnTo>
                  <a:pt x="192" y="648"/>
                </a:lnTo>
                <a:lnTo>
                  <a:pt x="120" y="696"/>
                </a:lnTo>
                <a:lnTo>
                  <a:pt x="60" y="732"/>
                </a:lnTo>
                <a:lnTo>
                  <a:pt x="12" y="768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7" name="Freeform 203"/>
          <p:cNvSpPr>
            <a:spLocks/>
          </p:cNvSpPr>
          <p:nvPr/>
        </p:nvSpPr>
        <p:spPr bwMode="auto">
          <a:xfrm>
            <a:off x="2019300" y="4337050"/>
            <a:ext cx="4749800" cy="900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192"/>
              </a:cxn>
              <a:cxn ang="0">
                <a:pos x="224" y="304"/>
              </a:cxn>
              <a:cxn ang="0">
                <a:pos x="408" y="384"/>
              </a:cxn>
              <a:cxn ang="0">
                <a:pos x="616" y="456"/>
              </a:cxn>
              <a:cxn ang="0">
                <a:pos x="880" y="520"/>
              </a:cxn>
              <a:cxn ang="0">
                <a:pos x="1184" y="560"/>
              </a:cxn>
              <a:cxn ang="0">
                <a:pos x="1480" y="560"/>
              </a:cxn>
              <a:cxn ang="0">
                <a:pos x="1824" y="552"/>
              </a:cxn>
              <a:cxn ang="0">
                <a:pos x="2144" y="504"/>
              </a:cxn>
              <a:cxn ang="0">
                <a:pos x="2368" y="448"/>
              </a:cxn>
              <a:cxn ang="0">
                <a:pos x="2632" y="360"/>
              </a:cxn>
              <a:cxn ang="0">
                <a:pos x="2816" y="240"/>
              </a:cxn>
              <a:cxn ang="0">
                <a:pos x="2936" y="104"/>
              </a:cxn>
              <a:cxn ang="0">
                <a:pos x="2992" y="8"/>
              </a:cxn>
            </a:cxnLst>
            <a:rect l="0" t="0" r="r" b="b"/>
            <a:pathLst>
              <a:path w="2992" h="567">
                <a:moveTo>
                  <a:pt x="0" y="0"/>
                </a:moveTo>
                <a:cubicBezTo>
                  <a:pt x="33" y="70"/>
                  <a:pt x="67" y="141"/>
                  <a:pt x="104" y="192"/>
                </a:cubicBezTo>
                <a:cubicBezTo>
                  <a:pt x="141" y="243"/>
                  <a:pt x="173" y="272"/>
                  <a:pt x="224" y="304"/>
                </a:cubicBezTo>
                <a:cubicBezTo>
                  <a:pt x="275" y="336"/>
                  <a:pt x="343" y="359"/>
                  <a:pt x="408" y="384"/>
                </a:cubicBezTo>
                <a:cubicBezTo>
                  <a:pt x="473" y="409"/>
                  <a:pt x="537" y="433"/>
                  <a:pt x="616" y="456"/>
                </a:cubicBezTo>
                <a:cubicBezTo>
                  <a:pt x="695" y="479"/>
                  <a:pt x="785" y="503"/>
                  <a:pt x="880" y="520"/>
                </a:cubicBezTo>
                <a:cubicBezTo>
                  <a:pt x="975" y="537"/>
                  <a:pt x="1084" y="553"/>
                  <a:pt x="1184" y="560"/>
                </a:cubicBezTo>
                <a:cubicBezTo>
                  <a:pt x="1284" y="567"/>
                  <a:pt x="1373" y="561"/>
                  <a:pt x="1480" y="560"/>
                </a:cubicBezTo>
                <a:cubicBezTo>
                  <a:pt x="1587" y="559"/>
                  <a:pt x="1713" y="561"/>
                  <a:pt x="1824" y="552"/>
                </a:cubicBezTo>
                <a:cubicBezTo>
                  <a:pt x="1935" y="543"/>
                  <a:pt x="2053" y="521"/>
                  <a:pt x="2144" y="504"/>
                </a:cubicBezTo>
                <a:cubicBezTo>
                  <a:pt x="2235" y="487"/>
                  <a:pt x="2287" y="472"/>
                  <a:pt x="2368" y="448"/>
                </a:cubicBezTo>
                <a:cubicBezTo>
                  <a:pt x="2449" y="424"/>
                  <a:pt x="2557" y="395"/>
                  <a:pt x="2632" y="360"/>
                </a:cubicBezTo>
                <a:cubicBezTo>
                  <a:pt x="2707" y="325"/>
                  <a:pt x="2765" y="283"/>
                  <a:pt x="2816" y="240"/>
                </a:cubicBezTo>
                <a:cubicBezTo>
                  <a:pt x="2867" y="197"/>
                  <a:pt x="2907" y="143"/>
                  <a:pt x="2936" y="104"/>
                </a:cubicBezTo>
                <a:cubicBezTo>
                  <a:pt x="2965" y="65"/>
                  <a:pt x="2974" y="38"/>
                  <a:pt x="2992" y="8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68" name="Group 204"/>
          <p:cNvGrpSpPr>
            <a:grpSpLocks/>
          </p:cNvGrpSpPr>
          <p:nvPr/>
        </p:nvGrpSpPr>
        <p:grpSpPr bwMode="auto">
          <a:xfrm>
            <a:off x="2613025" y="2933700"/>
            <a:ext cx="3619500" cy="2730500"/>
            <a:chOff x="1648" y="1896"/>
            <a:chExt cx="2280" cy="1720"/>
          </a:xfrm>
        </p:grpSpPr>
        <p:sp>
          <p:nvSpPr>
            <p:cNvPr id="139469" name="Line 205"/>
            <p:cNvSpPr>
              <a:spLocks noChangeShapeType="1"/>
            </p:cNvSpPr>
            <p:nvPr/>
          </p:nvSpPr>
          <p:spPr bwMode="auto">
            <a:xfrm>
              <a:off x="1648" y="1896"/>
              <a:ext cx="2280" cy="72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70" name="Line 206"/>
            <p:cNvSpPr>
              <a:spLocks noChangeShapeType="1"/>
            </p:cNvSpPr>
            <p:nvPr/>
          </p:nvSpPr>
          <p:spPr bwMode="auto">
            <a:xfrm>
              <a:off x="3912" y="2616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8 -0.01643 L 0.0184 0.079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48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25" dur="5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1 0.07986 L 0.3198 -0.1442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-11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3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9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47778 0.192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0" y="9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94" dur="500" fill="hold"/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13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0.04045 0.0074 0.0809 0.01481 0.12239 0.00949 C 0.16336 0.00393 0.2125 -0.01875 0.24739 -0.0331 C 0.28281 -0.04746 0.30764 -0.05834 0.33281 -0.07709 C 0.35798 -0.09584 0.38368 -0.12732 0.39826 -0.1456 C 0.41284 -0.16389 0.41632 -0.17523 0.41979 -0.18588 " pathEditMode="relative" rAng="-742508" ptsTypes="aaaaaA">
                                      <p:cBhvr>
                                        <p:cTn id="126" dur="20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0" y="-68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131" dur="20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3" dur="5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139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139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13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39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9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39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39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9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3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9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3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39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500"/>
                            </p:stCondLst>
                            <p:childTnLst>
                              <p:par>
                                <p:cTn id="18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19722 -0.22963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39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0" y="-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500"/>
                            </p:stCondLst>
                            <p:childTnLst>
                              <p:par>
                                <p:cTn id="1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18888 -0.2481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39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500"/>
                            </p:stCondLst>
                            <p:childTnLst>
                              <p:par>
                                <p:cTn id="19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94" dur="2000" fill="hold"/>
                                        <p:tgtEl>
                                          <p:spTgt spid="139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32222 0.1592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3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  <p:bldP spid="139268" grpId="0" animBg="1"/>
      <p:bldP spid="139420" grpId="0" animBg="1"/>
      <p:bldP spid="139421" grpId="0" animBg="1"/>
      <p:bldP spid="139422" grpId="0" animBg="1"/>
      <p:bldP spid="139423" grpId="0" animBg="1"/>
      <p:bldP spid="139432" grpId="0" animBg="1"/>
      <p:bldP spid="139446" grpId="0" animBg="1"/>
      <p:bldP spid="139465" grpId="0" animBg="1"/>
      <p:bldP spid="139466" grpId="0" animBg="1"/>
      <p:bldP spid="139467" grpId="0" animBg="1"/>
      <p:bldP spid="13946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Group 2"/>
          <p:cNvGrpSpPr>
            <a:grpSpLocks/>
          </p:cNvGrpSpPr>
          <p:nvPr/>
        </p:nvGrpSpPr>
        <p:grpSpPr bwMode="auto">
          <a:xfrm rot="1225491">
            <a:off x="463550" y="5080000"/>
            <a:ext cx="1797050" cy="862013"/>
            <a:chOff x="580" y="1584"/>
            <a:chExt cx="1580" cy="767"/>
          </a:xfrm>
        </p:grpSpPr>
        <p:sp>
          <p:nvSpPr>
            <p:cNvPr id="140291" name="Freeform 3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0292" name="Group 4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0293" name="Freeform 5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294" name="Freeform 6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0295" name="Freeform 7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296" name="Freeform 8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297" name="Freeform 9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298" name="Freeform 10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299" name="Freeform 11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0" name="Freeform 12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1" name="Freeform 13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2" name="Freeform 14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3" name="Freeform 15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4" name="Freeform 16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5" name="Freeform 17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6" name="Freeform 18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7" name="Freeform 19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8" name="Freeform 20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09" name="Freeform 21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0" name="Freeform 22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1" name="Freeform 23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2" name="Freeform 24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3" name="Freeform 25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4" name="Freeform 26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5" name="Freeform 27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6" name="Freeform 28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7" name="Freeform 29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8" name="Freeform 30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19" name="Freeform 31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0" name="Freeform 32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1" name="Freeform 33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2" name="Freeform 34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3" name="Freeform 35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4" name="Freeform 36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5" name="Freeform 37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26" name="Freeform 38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0327" name="Group 39"/>
          <p:cNvGrpSpPr>
            <a:grpSpLocks/>
          </p:cNvGrpSpPr>
          <p:nvPr/>
        </p:nvGrpSpPr>
        <p:grpSpPr bwMode="auto">
          <a:xfrm rot="20286825" flipH="1">
            <a:off x="2495550" y="5257800"/>
            <a:ext cx="1797050" cy="862013"/>
            <a:chOff x="580" y="1584"/>
            <a:chExt cx="1580" cy="767"/>
          </a:xfrm>
        </p:grpSpPr>
        <p:sp>
          <p:nvSpPr>
            <p:cNvPr id="140328" name="Freeform 40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0329" name="Group 41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0330" name="Freeform 42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31" name="Freeform 43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0332" name="Freeform 44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3" name="Freeform 45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4" name="Freeform 46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5" name="Freeform 47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6" name="Freeform 48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7" name="Freeform 49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8" name="Freeform 50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39" name="Freeform 51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0" name="Freeform 52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1" name="Freeform 53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2" name="Freeform 54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3" name="Freeform 55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4" name="Freeform 56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5" name="Freeform 57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6" name="Freeform 58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7" name="Freeform 59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8" name="Freeform 60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49" name="Freeform 61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0" name="Freeform 62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1" name="Freeform 63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2" name="Freeform 64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3" name="Freeform 65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4" name="Freeform 66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5" name="Freeform 67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6" name="Freeform 68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7" name="Freeform 69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8" name="Freeform 70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59" name="Freeform 71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60" name="Freeform 72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61" name="Freeform 73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62" name="Freeform 74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63" name="Freeform 75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0364" name="Group 76"/>
          <p:cNvGrpSpPr>
            <a:grpSpLocks/>
          </p:cNvGrpSpPr>
          <p:nvPr/>
        </p:nvGrpSpPr>
        <p:grpSpPr bwMode="auto">
          <a:xfrm>
            <a:off x="730250" y="5740400"/>
            <a:ext cx="1797050" cy="862013"/>
            <a:chOff x="580" y="1584"/>
            <a:chExt cx="1580" cy="767"/>
          </a:xfrm>
        </p:grpSpPr>
        <p:sp>
          <p:nvSpPr>
            <p:cNvPr id="140365" name="Freeform 77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0366" name="Group 78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0367" name="Freeform 79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368" name="Freeform 80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0369" name="Freeform 81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0" name="Freeform 82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1" name="Freeform 83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2" name="Freeform 84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3" name="Freeform 85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4" name="Freeform 86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5" name="Freeform 87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6" name="Freeform 88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7" name="Freeform 89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8" name="Freeform 90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79" name="Freeform 91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0" name="Freeform 92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1" name="Freeform 93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2" name="Freeform 94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3" name="Freeform 95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4" name="Freeform 96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5" name="Freeform 97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6" name="Freeform 98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7" name="Freeform 99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8" name="Freeform 100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89" name="Freeform 101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0" name="Freeform 102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1" name="Freeform 103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2" name="Freeform 104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3" name="Freeform 105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4" name="Freeform 106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5" name="Freeform 107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6" name="Freeform 108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7" name="Freeform 109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8" name="Freeform 110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399" name="Freeform 111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00" name="Freeform 112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0401" name="Group 113"/>
          <p:cNvGrpSpPr>
            <a:grpSpLocks/>
          </p:cNvGrpSpPr>
          <p:nvPr/>
        </p:nvGrpSpPr>
        <p:grpSpPr bwMode="auto">
          <a:xfrm rot="21095153" flipH="1">
            <a:off x="2381250" y="5740400"/>
            <a:ext cx="1797050" cy="862013"/>
            <a:chOff x="580" y="1584"/>
            <a:chExt cx="1580" cy="767"/>
          </a:xfrm>
        </p:grpSpPr>
        <p:sp>
          <p:nvSpPr>
            <p:cNvPr id="140402" name="Freeform 114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0403" name="Group 115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0404" name="Freeform 116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05" name="Freeform 117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0406" name="Freeform 118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07" name="Freeform 119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08" name="Freeform 120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09" name="Freeform 121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0" name="Freeform 122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1" name="Freeform 123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2" name="Freeform 124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3" name="Freeform 125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4" name="Freeform 126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5" name="Freeform 127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6" name="Freeform 128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7" name="Freeform 129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8" name="Freeform 130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19" name="Freeform 131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0" name="Freeform 132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1" name="Freeform 133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2" name="Freeform 134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3" name="Freeform 135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4" name="Freeform 136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5" name="Freeform 137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6" name="Freeform 138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7" name="Freeform 139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8" name="Freeform 140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29" name="Freeform 141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0" name="Freeform 142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1" name="Freeform 143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2" name="Freeform 144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3" name="Freeform 145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4" name="Freeform 146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5" name="Freeform 147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6" name="Freeform 148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37" name="Freeform 149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40439" name="Object 151"/>
          <p:cNvGraphicFramePr>
            <a:graphicFrameLocks noChangeAspect="1"/>
          </p:cNvGraphicFramePr>
          <p:nvPr/>
        </p:nvGraphicFramePr>
        <p:xfrm>
          <a:off x="4381500" y="184150"/>
          <a:ext cx="563563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3" name="Формула" r:id="rId4" imgW="152280" imgH="393480" progId="Equation.3">
                  <p:embed/>
                </p:oleObj>
              </mc:Choice>
              <mc:Fallback>
                <p:oleObj name="Формула" r:id="rId4" imgW="152280" imgH="393480" progId="Equation.3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184150"/>
                        <a:ext cx="563563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440" name="Object 152"/>
          <p:cNvGraphicFramePr>
            <a:graphicFrameLocks noChangeAspect="1"/>
          </p:cNvGraphicFramePr>
          <p:nvPr/>
        </p:nvGraphicFramePr>
        <p:xfrm>
          <a:off x="5702300" y="1714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4" name="Формула" r:id="rId6" imgW="152280" imgH="393480" progId="Equation.3">
                  <p:embed/>
                </p:oleObj>
              </mc:Choice>
              <mc:Fallback>
                <p:oleObj name="Формула" r:id="rId6" imgW="152280" imgH="393480" progId="Equation.3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300" y="1714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441" name="Object 153"/>
          <p:cNvGraphicFramePr>
            <a:graphicFrameLocks noChangeAspect="1"/>
          </p:cNvGraphicFramePr>
          <p:nvPr/>
        </p:nvGraphicFramePr>
        <p:xfrm>
          <a:off x="8126413" y="184150"/>
          <a:ext cx="5349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5" name="Формула" r:id="rId8" imgW="139680" imgH="393480" progId="Equation.3">
                  <p:embed/>
                </p:oleObj>
              </mc:Choice>
              <mc:Fallback>
                <p:oleObj name="Формула" r:id="rId8" imgW="139680" imgH="393480" progId="Equation.3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6413" y="184150"/>
                        <a:ext cx="5349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0443" name="Group 155"/>
          <p:cNvGrpSpPr>
            <a:grpSpLocks/>
          </p:cNvGrpSpPr>
          <p:nvPr/>
        </p:nvGrpSpPr>
        <p:grpSpPr bwMode="auto">
          <a:xfrm>
            <a:off x="4953000" y="4521200"/>
            <a:ext cx="3721100" cy="1727200"/>
            <a:chOff x="3120" y="2848"/>
            <a:chExt cx="2344" cy="1088"/>
          </a:xfrm>
        </p:grpSpPr>
        <p:sp>
          <p:nvSpPr>
            <p:cNvPr id="140444" name="Freeform 156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0445" name="Oval 157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40446" name="Picture 158" descr="uz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grpSp>
        <p:nvGrpSpPr>
          <p:cNvPr id="140447" name="Group 159"/>
          <p:cNvGrpSpPr>
            <a:grpSpLocks/>
          </p:cNvGrpSpPr>
          <p:nvPr/>
        </p:nvGrpSpPr>
        <p:grpSpPr bwMode="auto">
          <a:xfrm>
            <a:off x="539750" y="3505200"/>
            <a:ext cx="3841750" cy="1662113"/>
            <a:chOff x="3084" y="2544"/>
            <a:chExt cx="2420" cy="1047"/>
          </a:xfrm>
        </p:grpSpPr>
        <p:grpSp>
          <p:nvGrpSpPr>
            <p:cNvPr id="140448" name="Group 160"/>
            <p:cNvGrpSpPr>
              <a:grpSpLocks/>
            </p:cNvGrpSpPr>
            <p:nvPr/>
          </p:nvGrpSpPr>
          <p:grpSpPr bwMode="auto">
            <a:xfrm flipH="1">
              <a:off x="4372" y="2616"/>
              <a:ext cx="1132" cy="543"/>
              <a:chOff x="580" y="1584"/>
              <a:chExt cx="1580" cy="767"/>
            </a:xfrm>
          </p:grpSpPr>
          <p:sp>
            <p:nvSpPr>
              <p:cNvPr id="140449" name="Freeform 161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0450" name="Group 162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0451" name="Freeform 163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0452" name="Freeform 164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0453" name="Freeform 165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4" name="Freeform 166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5" name="Freeform 167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6" name="Freeform 168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7" name="Freeform 169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8" name="Freeform 170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59" name="Freeform 171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0" name="Freeform 172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1" name="Freeform 173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2" name="Freeform 174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3" name="Freeform 175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4" name="Freeform 176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5" name="Freeform 177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6" name="Freeform 178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7" name="Freeform 179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8" name="Freeform 180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69" name="Freeform 181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0" name="Freeform 182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1" name="Freeform 183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2" name="Freeform 184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3" name="Freeform 185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4" name="Freeform 186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5" name="Freeform 187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6" name="Freeform 188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7" name="Freeform 189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8" name="Freeform 190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79" name="Freeform 191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80" name="Freeform 192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81" name="Freeform 193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82" name="Freeform 194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83" name="Freeform 195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84" name="Freeform 196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485" name="Group 197"/>
            <p:cNvGrpSpPr>
              <a:grpSpLocks/>
            </p:cNvGrpSpPr>
            <p:nvPr/>
          </p:nvGrpSpPr>
          <p:grpSpPr bwMode="auto">
            <a:xfrm rot="21422628" flipH="1">
              <a:off x="4212" y="3048"/>
              <a:ext cx="1132" cy="543"/>
              <a:chOff x="580" y="1584"/>
              <a:chExt cx="1580" cy="767"/>
            </a:xfrm>
          </p:grpSpPr>
          <p:sp>
            <p:nvSpPr>
              <p:cNvPr id="140486" name="Freeform 198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0487" name="Group 199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0488" name="Freeform 200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0489" name="Freeform 201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0490" name="Freeform 202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1" name="Freeform 203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2" name="Freeform 204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3" name="Freeform 205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4" name="Freeform 206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5" name="Freeform 207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6" name="Freeform 208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7" name="Freeform 209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8" name="Freeform 210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499" name="Freeform 211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0" name="Freeform 212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1" name="Freeform 213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2" name="Freeform 214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3" name="Freeform 215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4" name="Freeform 216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5" name="Freeform 217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6" name="Freeform 218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7" name="Freeform 219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8" name="Freeform 220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09" name="Freeform 221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0" name="Freeform 222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1" name="Freeform 223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2" name="Freeform 224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3" name="Freeform 225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4" name="Freeform 226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5" name="Freeform 227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6" name="Freeform 228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7" name="Freeform 229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8" name="Freeform 230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19" name="Freeform 231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20" name="Freeform 232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21" name="Freeform 233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522" name="Group 234"/>
            <p:cNvGrpSpPr>
              <a:grpSpLocks/>
            </p:cNvGrpSpPr>
            <p:nvPr/>
          </p:nvGrpSpPr>
          <p:grpSpPr bwMode="auto">
            <a:xfrm rot="835410">
              <a:off x="3084" y="2544"/>
              <a:ext cx="1132" cy="543"/>
              <a:chOff x="580" y="1584"/>
              <a:chExt cx="1580" cy="767"/>
            </a:xfrm>
          </p:grpSpPr>
          <p:sp>
            <p:nvSpPr>
              <p:cNvPr id="140523" name="Freeform 235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0524" name="Group 236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0525" name="Freeform 237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0526" name="Freeform 238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0527" name="Freeform 239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28" name="Freeform 240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29" name="Freeform 241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0" name="Freeform 242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1" name="Freeform 243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2" name="Freeform 244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3" name="Freeform 245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4" name="Freeform 246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5" name="Freeform 247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6" name="Freeform 248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7" name="Freeform 249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8" name="Freeform 250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39" name="Freeform 251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0" name="Freeform 252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1" name="Freeform 253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2" name="Freeform 254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3" name="Freeform 255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4" name="Freeform 256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5" name="Freeform 257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6" name="Freeform 258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7" name="Freeform 259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8" name="Freeform 260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49" name="Freeform 261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0" name="Freeform 262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1" name="Freeform 263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2" name="Freeform 264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3" name="Freeform 265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4" name="Freeform 266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5" name="Freeform 267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6" name="Freeform 268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7" name="Freeform 269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58" name="Freeform 270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559" name="Group 271"/>
            <p:cNvGrpSpPr>
              <a:grpSpLocks/>
            </p:cNvGrpSpPr>
            <p:nvPr/>
          </p:nvGrpSpPr>
          <p:grpSpPr bwMode="auto">
            <a:xfrm rot="-557372">
              <a:off x="3100" y="2824"/>
              <a:ext cx="1132" cy="543"/>
              <a:chOff x="580" y="1584"/>
              <a:chExt cx="1580" cy="767"/>
            </a:xfrm>
          </p:grpSpPr>
          <p:sp>
            <p:nvSpPr>
              <p:cNvPr id="140560" name="Freeform 272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0561" name="Group 273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0562" name="Freeform 274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0563" name="Freeform 275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0564" name="Freeform 276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65" name="Freeform 277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66" name="Freeform 278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67" name="Freeform 279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68" name="Freeform 280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69" name="Freeform 281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0" name="Freeform 282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1" name="Freeform 283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2" name="Freeform 284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3" name="Freeform 285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4" name="Freeform 286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5" name="Freeform 287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6" name="Freeform 288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7" name="Freeform 289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8" name="Freeform 290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79" name="Freeform 291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0" name="Freeform 292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1" name="Freeform 293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2" name="Freeform 294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3" name="Freeform 295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4" name="Freeform 296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5" name="Freeform 297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6" name="Freeform 298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7" name="Freeform 299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8" name="Freeform 300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89" name="Freeform 301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0" name="Freeform 302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1" name="Freeform 303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2" name="Freeform 304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3" name="Freeform 305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4" name="Freeform 306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595" name="Freeform 307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0596" name="Group 308"/>
            <p:cNvGrpSpPr>
              <a:grpSpLocks/>
            </p:cNvGrpSpPr>
            <p:nvPr/>
          </p:nvGrpSpPr>
          <p:grpSpPr bwMode="auto">
            <a:xfrm rot="-416262">
              <a:off x="3612" y="2960"/>
              <a:ext cx="1132" cy="543"/>
              <a:chOff x="580" y="1584"/>
              <a:chExt cx="1580" cy="767"/>
            </a:xfrm>
          </p:grpSpPr>
          <p:sp>
            <p:nvSpPr>
              <p:cNvPr id="140597" name="Freeform 309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0598" name="Group 310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0599" name="Freeform 311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0600" name="Freeform 312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0601" name="Freeform 313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2" name="Freeform 314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3" name="Freeform 315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4" name="Freeform 316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5" name="Freeform 317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6" name="Freeform 318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7" name="Freeform 319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8" name="Freeform 320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09" name="Freeform 321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0" name="Freeform 322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1" name="Freeform 323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2" name="Freeform 324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3" name="Freeform 325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4" name="Freeform 326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5" name="Freeform 327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6" name="Freeform 328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7" name="Freeform 329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8" name="Freeform 330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19" name="Freeform 331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0" name="Freeform 332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1" name="Freeform 333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2" name="Freeform 334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3" name="Freeform 335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4" name="Freeform 336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5" name="Freeform 337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6" name="Freeform 338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7" name="Freeform 339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8" name="Freeform 340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29" name="Freeform 341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30" name="Freeform 342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31" name="Freeform 343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0632" name="Freeform 344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140634" name="Object 346"/>
          <p:cNvGraphicFramePr>
            <a:graphicFrameLocks noChangeAspect="1"/>
          </p:cNvGraphicFramePr>
          <p:nvPr/>
        </p:nvGraphicFramePr>
        <p:xfrm>
          <a:off x="6958013" y="184150"/>
          <a:ext cx="534987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46" name="Формула" r:id="rId11" imgW="139680" imgH="393480" progId="Equation.3">
                  <p:embed/>
                </p:oleObj>
              </mc:Choice>
              <mc:Fallback>
                <p:oleObj name="Формула" r:id="rId11" imgW="139680" imgH="393480" progId="Equation.3">
                  <p:embed/>
                  <p:pic>
                    <p:nvPicPr>
                      <p:cNvPr id="0" name="Picture 3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8013" y="184150"/>
                        <a:ext cx="534987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L 0.46666 0.0685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0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0" y="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06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14584 0.3351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40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63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0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500" fill="hold"/>
                                        <p:tgtEl>
                                          <p:spTgt spid="1404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43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0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" fill="hold"/>
                                        <p:tgtEl>
                                          <p:spTgt spid="140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44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0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" fill="hold"/>
                                        <p:tgtEl>
                                          <p:spTgt spid="1404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44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Group 31"/>
          <p:cNvGrpSpPr>
            <a:grpSpLocks/>
          </p:cNvGrpSpPr>
          <p:nvPr/>
        </p:nvGrpSpPr>
        <p:grpSpPr bwMode="auto">
          <a:xfrm>
            <a:off x="609600" y="3857625"/>
            <a:ext cx="2438400" cy="1066800"/>
            <a:chOff x="2145" y="2768"/>
            <a:chExt cx="1536" cy="672"/>
          </a:xfrm>
        </p:grpSpPr>
        <p:sp>
          <p:nvSpPr>
            <p:cNvPr id="39968" name="Freeform 32"/>
            <p:cNvSpPr>
              <a:spLocks/>
            </p:cNvSpPr>
            <p:nvPr/>
          </p:nvSpPr>
          <p:spPr bwMode="auto">
            <a:xfrm>
              <a:off x="2145" y="2979"/>
              <a:ext cx="1536" cy="461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 b="0"/>
            </a:p>
          </p:txBody>
        </p:sp>
        <p:sp>
          <p:nvSpPr>
            <p:cNvPr id="152580" name="Oval 33"/>
            <p:cNvSpPr>
              <a:spLocks noChangeArrowheads="1"/>
            </p:cNvSpPr>
            <p:nvPr/>
          </p:nvSpPr>
          <p:spPr bwMode="auto">
            <a:xfrm>
              <a:off x="2145" y="2768"/>
              <a:ext cx="1536" cy="43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  <p:pic>
          <p:nvPicPr>
            <p:cNvPr id="152581" name="Picture 34" descr="uz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439" y="3249"/>
              <a:ext cx="98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2582" name="Freeform 37"/>
          <p:cNvSpPr>
            <a:spLocks/>
          </p:cNvSpPr>
          <p:nvPr/>
        </p:nvSpPr>
        <p:spPr bwMode="auto">
          <a:xfrm rot="3222884">
            <a:off x="918369" y="4047331"/>
            <a:ext cx="568325" cy="576263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83" name="Freeform 38"/>
          <p:cNvSpPr>
            <a:spLocks/>
          </p:cNvSpPr>
          <p:nvPr/>
        </p:nvSpPr>
        <p:spPr bwMode="auto">
          <a:xfrm rot="3222884">
            <a:off x="1832769" y="4082256"/>
            <a:ext cx="568325" cy="576263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75" name="Freeform 39"/>
          <p:cNvSpPr>
            <a:spLocks/>
          </p:cNvSpPr>
          <p:nvPr/>
        </p:nvSpPr>
        <p:spPr bwMode="auto">
          <a:xfrm rot="885530">
            <a:off x="2366963" y="3957638"/>
            <a:ext cx="568325" cy="576262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85" name="Freeform 40"/>
          <p:cNvSpPr>
            <a:spLocks/>
          </p:cNvSpPr>
          <p:nvPr/>
        </p:nvSpPr>
        <p:spPr bwMode="auto">
          <a:xfrm rot="1261668">
            <a:off x="1387475" y="4191000"/>
            <a:ext cx="593725" cy="454025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79" name="Freeform 43"/>
          <p:cNvSpPr>
            <a:spLocks/>
          </p:cNvSpPr>
          <p:nvPr/>
        </p:nvSpPr>
        <p:spPr bwMode="auto">
          <a:xfrm rot="2706753">
            <a:off x="1294606" y="3729832"/>
            <a:ext cx="568325" cy="576262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81" name="Freeform 45"/>
          <p:cNvSpPr>
            <a:spLocks/>
          </p:cNvSpPr>
          <p:nvPr/>
        </p:nvSpPr>
        <p:spPr bwMode="auto">
          <a:xfrm rot="667230">
            <a:off x="1828800" y="3733800"/>
            <a:ext cx="592138" cy="504825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90" name="Text Box 55"/>
          <p:cNvSpPr txBox="1">
            <a:spLocks noChangeArrowheads="1"/>
          </p:cNvSpPr>
          <p:nvPr/>
        </p:nvSpPr>
        <p:spPr bwMode="auto">
          <a:xfrm>
            <a:off x="1905000" y="1219200"/>
            <a:ext cx="2276475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3300"/>
                </a:solidFill>
              </a:rPr>
              <a:t>бөлімі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6772275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3" name="Line 57"/>
          <p:cNvSpPr>
            <a:spLocks noChangeShapeType="1"/>
          </p:cNvSpPr>
          <p:nvPr/>
        </p:nvSpPr>
        <p:spPr bwMode="auto">
          <a:xfrm>
            <a:off x="1066800" y="2971800"/>
            <a:ext cx="4572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94" name="Text Box 58"/>
          <p:cNvSpPr txBox="1">
            <a:spLocks noChangeArrowheads="1"/>
          </p:cNvSpPr>
          <p:nvPr/>
        </p:nvSpPr>
        <p:spPr bwMode="auto">
          <a:xfrm>
            <a:off x="4410075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95" name="Text Box 59"/>
          <p:cNvSpPr txBox="1">
            <a:spLocks noChangeArrowheads="1"/>
          </p:cNvSpPr>
          <p:nvPr/>
        </p:nvSpPr>
        <p:spPr bwMode="auto">
          <a:xfrm>
            <a:off x="5934075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96" name="Text Box 60"/>
          <p:cNvSpPr txBox="1">
            <a:spLocks noChangeArrowheads="1"/>
          </p:cNvSpPr>
          <p:nvPr/>
        </p:nvSpPr>
        <p:spPr bwMode="auto">
          <a:xfrm>
            <a:off x="5172075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97" name="Text Box 61"/>
          <p:cNvSpPr txBox="1">
            <a:spLocks noChangeArrowheads="1"/>
          </p:cNvSpPr>
          <p:nvPr/>
        </p:nvSpPr>
        <p:spPr bwMode="auto">
          <a:xfrm>
            <a:off x="2057400" y="2133600"/>
            <a:ext cx="22860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>
                <a:solidFill>
                  <a:srgbClr val="663300"/>
                </a:solidFill>
              </a:rPr>
              <a:t>алымы</a:t>
            </a:r>
            <a:endParaRPr lang="ru-RU">
              <a:solidFill>
                <a:srgbClr val="663300"/>
              </a:solidFill>
            </a:endParaRPr>
          </a:p>
        </p:txBody>
      </p:sp>
      <p:sp>
        <p:nvSpPr>
          <p:cNvPr id="39998" name="Text Box 62"/>
          <p:cNvSpPr txBox="1">
            <a:spLocks noChangeArrowheads="1"/>
          </p:cNvSpPr>
          <p:nvPr/>
        </p:nvSpPr>
        <p:spPr bwMode="auto">
          <a:xfrm>
            <a:off x="4410075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39999" name="Text Box 63"/>
          <p:cNvSpPr txBox="1">
            <a:spLocks noChangeArrowheads="1"/>
          </p:cNvSpPr>
          <p:nvPr/>
        </p:nvSpPr>
        <p:spPr bwMode="auto">
          <a:xfrm>
            <a:off x="5172075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40000" name="Text Box 64"/>
          <p:cNvSpPr txBox="1">
            <a:spLocks noChangeArrowheads="1"/>
          </p:cNvSpPr>
          <p:nvPr/>
        </p:nvSpPr>
        <p:spPr bwMode="auto">
          <a:xfrm>
            <a:off x="5934075" y="2057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1" name="Text Box 65"/>
          <p:cNvSpPr txBox="1">
            <a:spLocks noChangeArrowheads="1"/>
          </p:cNvSpPr>
          <p:nvPr/>
        </p:nvSpPr>
        <p:spPr bwMode="auto">
          <a:xfrm>
            <a:off x="6772275" y="2057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2" name="Freeform 36"/>
          <p:cNvSpPr>
            <a:spLocks/>
          </p:cNvSpPr>
          <p:nvPr/>
        </p:nvSpPr>
        <p:spPr bwMode="auto">
          <a:xfrm>
            <a:off x="609600" y="3733800"/>
            <a:ext cx="609600" cy="622300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602" name="Text Box 26"/>
          <p:cNvSpPr txBox="1">
            <a:spLocks noChangeArrowheads="1"/>
          </p:cNvSpPr>
          <p:nvPr/>
        </p:nvSpPr>
        <p:spPr bwMode="auto">
          <a:xfrm>
            <a:off x="684213" y="188913"/>
            <a:ext cx="7993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/>
              <a:t>Жаңғақтың қандай бөлігі ыдыста қалды?</a:t>
            </a:r>
            <a:endParaRPr lang="ru-RU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47535 0.17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0" y="8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49167 0.1895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00" y="9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40174 0.169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8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53438 0.2187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0" y="10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14" dur="20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9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1551 L -0.62465 0.2594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9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9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99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9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99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00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00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00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-3.7037E-7 L -0.62431 0.04838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0" y="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001"/>
                  </p:tgtEl>
                </p:cond>
              </p:nextCondLst>
            </p:seq>
          </p:childTnLst>
        </p:cTn>
      </p:par>
    </p:tnLst>
    <p:bldLst>
      <p:bldP spid="39975" grpId="0" animBg="1"/>
      <p:bldP spid="39979" grpId="0" animBg="1"/>
      <p:bldP spid="39981" grpId="0" animBg="1"/>
      <p:bldP spid="39992" grpId="0"/>
      <p:bldP spid="39993" grpId="0" animBg="1"/>
      <p:bldP spid="39994" grpId="0"/>
      <p:bldP spid="39995" grpId="0"/>
      <p:bldP spid="39996" grpId="0"/>
      <p:bldP spid="39997" grpId="0"/>
      <p:bldP spid="39998" grpId="0"/>
      <p:bldP spid="39998" grpId="1"/>
      <p:bldP spid="39999" grpId="0"/>
      <p:bldP spid="39999" grpId="1"/>
      <p:bldP spid="40000" grpId="0"/>
      <p:bldP spid="40000" grpId="1"/>
      <p:bldP spid="40001" grpId="0"/>
      <p:bldP spid="40001" grpId="1"/>
      <p:bldP spid="39972" grpId="0" animBg="1"/>
      <p:bldP spid="3997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img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87450" y="1628775"/>
            <a:ext cx="6924675" cy="2257425"/>
          </a:xfrm>
          <a:prstGeom prst="rect">
            <a:avLst/>
          </a:prstGeom>
          <a:noFill/>
        </p:spPr>
      </p:pic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116013" y="404813"/>
            <a:ext cx="7200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>
                <a:latin typeface="Times New Roman" pitchFamily="18" charset="0"/>
              </a:rPr>
              <a:t>Бөлшектерді жазып және оқып шығыңдар:</a:t>
            </a:r>
          </a:p>
        </p:txBody>
      </p:sp>
      <p:sp>
        <p:nvSpPr>
          <p:cNvPr id="144388" name="Text Box 4"/>
          <p:cNvSpPr txBox="1">
            <a:spLocks noChangeArrowheads="1"/>
          </p:cNvSpPr>
          <p:nvPr/>
        </p:nvSpPr>
        <p:spPr bwMode="auto">
          <a:xfrm>
            <a:off x="1116013" y="4652963"/>
            <a:ext cx="2160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b="0"/>
          </a:p>
        </p:txBody>
      </p:sp>
      <p:graphicFrame>
        <p:nvGraphicFramePr>
          <p:cNvPr id="144389" name="Group 5"/>
          <p:cNvGraphicFramePr>
            <a:graphicFrameLocks noGrp="1"/>
          </p:cNvGraphicFramePr>
          <p:nvPr>
            <p:ph/>
          </p:nvPr>
        </p:nvGraphicFramePr>
        <p:xfrm>
          <a:off x="900113" y="4652963"/>
          <a:ext cx="2232025" cy="1525587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4403" name="Text Box 19"/>
          <p:cNvSpPr txBox="1">
            <a:spLocks noChangeArrowheads="1"/>
          </p:cNvSpPr>
          <p:nvPr/>
        </p:nvSpPr>
        <p:spPr bwMode="auto">
          <a:xfrm>
            <a:off x="3851275" y="4652963"/>
            <a:ext cx="216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b="0"/>
          </a:p>
        </p:txBody>
      </p:sp>
      <p:graphicFrame>
        <p:nvGraphicFramePr>
          <p:cNvPr id="144404" name="Group 20"/>
          <p:cNvGraphicFramePr>
            <a:graphicFrameLocks noGrp="1"/>
          </p:cNvGraphicFramePr>
          <p:nvPr/>
        </p:nvGraphicFramePr>
        <p:xfrm>
          <a:off x="3492500" y="4652963"/>
          <a:ext cx="2232025" cy="1525587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4418" name="Group 34"/>
          <p:cNvGraphicFramePr>
            <a:graphicFrameLocks noGrp="1"/>
          </p:cNvGraphicFramePr>
          <p:nvPr/>
        </p:nvGraphicFramePr>
        <p:xfrm>
          <a:off x="6084888" y="4640263"/>
          <a:ext cx="2232025" cy="1525587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img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3400" y="1557338"/>
            <a:ext cx="83820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684213" y="620713"/>
            <a:ext cx="7775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 i="1">
                <a:latin typeface="Times New Roman" pitchFamily="18" charset="0"/>
              </a:rPr>
              <a:t>Бөлшек түрінде жазып және оқып шығыңдар:</a:t>
            </a:r>
            <a:endParaRPr lang="ru-RU" sz="2800" i="1">
              <a:latin typeface="Times New Roman" pitchFamily="18" charset="0"/>
            </a:endParaRPr>
          </a:p>
        </p:txBody>
      </p:sp>
      <p:graphicFrame>
        <p:nvGraphicFramePr>
          <p:cNvPr id="145412" name="Group 4"/>
          <p:cNvGraphicFramePr>
            <a:graphicFrameLocks noGrp="1"/>
          </p:cNvGraphicFramePr>
          <p:nvPr>
            <p:ph/>
          </p:nvPr>
        </p:nvGraphicFramePr>
        <p:xfrm>
          <a:off x="1331913" y="4508500"/>
          <a:ext cx="2016125" cy="1487170"/>
        </p:xfrm>
        <a:graphic>
          <a:graphicData uri="http://schemas.openxmlformats.org/drawingml/2006/table">
            <a:tbl>
              <a:tblPr/>
              <a:tblGrid>
                <a:gridCol w="130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5426" name="Group 18"/>
          <p:cNvGraphicFramePr>
            <a:graphicFrameLocks noGrp="1"/>
          </p:cNvGraphicFramePr>
          <p:nvPr/>
        </p:nvGraphicFramePr>
        <p:xfrm>
          <a:off x="4067175" y="4535488"/>
          <a:ext cx="2016125" cy="1487170"/>
        </p:xfrm>
        <a:graphic>
          <a:graphicData uri="http://schemas.openxmlformats.org/drawingml/2006/table">
            <a:tbl>
              <a:tblPr/>
              <a:tblGrid>
                <a:gridCol w="130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5440" name="Group 32"/>
          <p:cNvGraphicFramePr>
            <a:graphicFrameLocks noGrp="1"/>
          </p:cNvGraphicFramePr>
          <p:nvPr/>
        </p:nvGraphicFramePr>
        <p:xfrm>
          <a:off x="6732588" y="4535488"/>
          <a:ext cx="2016125" cy="1487170"/>
        </p:xfrm>
        <a:graphic>
          <a:graphicData uri="http://schemas.openxmlformats.org/drawingml/2006/table">
            <a:tbl>
              <a:tblPr/>
              <a:tblGrid>
                <a:gridCol w="130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Алымы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Бөлімі</a:t>
                      </a: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Жазылуы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Group 2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156675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76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77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78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79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80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81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6682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683" name="Group 11"/>
          <p:cNvGrpSpPr>
            <a:grpSpLocks/>
          </p:cNvGrpSpPr>
          <p:nvPr/>
        </p:nvGrpSpPr>
        <p:grpSpPr bwMode="auto">
          <a:xfrm>
            <a:off x="2032000" y="714375"/>
            <a:ext cx="1355725" cy="960438"/>
            <a:chOff x="2874" y="1527"/>
            <a:chExt cx="1386" cy="852"/>
          </a:xfrm>
        </p:grpSpPr>
        <p:sp>
          <p:nvSpPr>
            <p:cNvPr id="156684" name="Freeform 12"/>
            <p:cNvSpPr>
              <a:spLocks/>
            </p:cNvSpPr>
            <p:nvPr/>
          </p:nvSpPr>
          <p:spPr bwMode="auto">
            <a:xfrm>
              <a:off x="2874" y="1737"/>
              <a:ext cx="1386" cy="642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386" y="0"/>
                </a:cxn>
                <a:cxn ang="0">
                  <a:pos x="1386" y="438"/>
                </a:cxn>
                <a:cxn ang="0">
                  <a:pos x="0" y="642"/>
                </a:cxn>
                <a:cxn ang="0">
                  <a:pos x="0" y="204"/>
                </a:cxn>
              </a:cxnLst>
              <a:rect l="0" t="0" r="r" b="b"/>
              <a:pathLst>
                <a:path w="1386" h="642">
                  <a:moveTo>
                    <a:pt x="0" y="204"/>
                  </a:moveTo>
                  <a:lnTo>
                    <a:pt x="1386" y="0"/>
                  </a:lnTo>
                  <a:lnTo>
                    <a:pt x="1386" y="438"/>
                  </a:lnTo>
                  <a:lnTo>
                    <a:pt x="0" y="642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5" name="Freeform 13"/>
            <p:cNvSpPr>
              <a:spLocks/>
            </p:cNvSpPr>
            <p:nvPr/>
          </p:nvSpPr>
          <p:spPr bwMode="auto">
            <a:xfrm>
              <a:off x="2874" y="1527"/>
              <a:ext cx="1386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1152" y="126"/>
                </a:cxn>
                <a:cxn ang="0">
                  <a:pos x="1170" y="132"/>
                </a:cxn>
                <a:cxn ang="0">
                  <a:pos x="1188" y="138"/>
                </a:cxn>
                <a:cxn ang="0">
                  <a:pos x="1206" y="138"/>
                </a:cxn>
                <a:cxn ang="0">
                  <a:pos x="1224" y="144"/>
                </a:cxn>
                <a:cxn ang="0">
                  <a:pos x="1242" y="150"/>
                </a:cxn>
                <a:cxn ang="0">
                  <a:pos x="1260" y="156"/>
                </a:cxn>
                <a:cxn ang="0">
                  <a:pos x="1278" y="162"/>
                </a:cxn>
                <a:cxn ang="0">
                  <a:pos x="1296" y="168"/>
                </a:cxn>
                <a:cxn ang="0">
                  <a:pos x="1314" y="174"/>
                </a:cxn>
                <a:cxn ang="0">
                  <a:pos x="1326" y="180"/>
                </a:cxn>
                <a:cxn ang="0">
                  <a:pos x="1344" y="186"/>
                </a:cxn>
                <a:cxn ang="0">
                  <a:pos x="1356" y="192"/>
                </a:cxn>
                <a:cxn ang="0">
                  <a:pos x="1374" y="198"/>
                </a:cxn>
                <a:cxn ang="0">
                  <a:pos x="1386" y="204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386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1152" y="126"/>
                  </a:lnTo>
                  <a:lnTo>
                    <a:pt x="1170" y="132"/>
                  </a:lnTo>
                  <a:lnTo>
                    <a:pt x="1188" y="138"/>
                  </a:lnTo>
                  <a:lnTo>
                    <a:pt x="1206" y="138"/>
                  </a:lnTo>
                  <a:lnTo>
                    <a:pt x="1224" y="144"/>
                  </a:lnTo>
                  <a:lnTo>
                    <a:pt x="1242" y="150"/>
                  </a:lnTo>
                  <a:lnTo>
                    <a:pt x="1260" y="156"/>
                  </a:lnTo>
                  <a:lnTo>
                    <a:pt x="1278" y="162"/>
                  </a:lnTo>
                  <a:lnTo>
                    <a:pt x="1296" y="168"/>
                  </a:lnTo>
                  <a:lnTo>
                    <a:pt x="1314" y="174"/>
                  </a:lnTo>
                  <a:lnTo>
                    <a:pt x="1326" y="180"/>
                  </a:lnTo>
                  <a:lnTo>
                    <a:pt x="1344" y="186"/>
                  </a:lnTo>
                  <a:lnTo>
                    <a:pt x="1356" y="192"/>
                  </a:lnTo>
                  <a:lnTo>
                    <a:pt x="1374" y="198"/>
                  </a:lnTo>
                  <a:lnTo>
                    <a:pt x="1386" y="204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686" name="Group 14"/>
          <p:cNvGrpSpPr>
            <a:grpSpLocks/>
          </p:cNvGrpSpPr>
          <p:nvPr/>
        </p:nvGrpSpPr>
        <p:grpSpPr bwMode="auto">
          <a:xfrm>
            <a:off x="673100" y="714375"/>
            <a:ext cx="1355725" cy="960438"/>
            <a:chOff x="1488" y="1527"/>
            <a:chExt cx="1386" cy="852"/>
          </a:xfrm>
        </p:grpSpPr>
        <p:sp>
          <p:nvSpPr>
            <p:cNvPr id="156687" name="Freeform 15"/>
            <p:cNvSpPr>
              <a:spLocks/>
            </p:cNvSpPr>
            <p:nvPr/>
          </p:nvSpPr>
          <p:spPr bwMode="auto">
            <a:xfrm>
              <a:off x="1488" y="1737"/>
              <a:ext cx="1386" cy="642"/>
            </a:xfrm>
            <a:custGeom>
              <a:avLst/>
              <a:gdLst/>
              <a:ahLst/>
              <a:cxnLst>
                <a:cxn ang="0">
                  <a:pos x="1386" y="20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386" y="642"/>
                </a:cxn>
                <a:cxn ang="0">
                  <a:pos x="1386" y="204"/>
                </a:cxn>
              </a:cxnLst>
              <a:rect l="0" t="0" r="r" b="b"/>
              <a:pathLst>
                <a:path w="1386" h="642">
                  <a:moveTo>
                    <a:pt x="1386" y="20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386" y="642"/>
                  </a:lnTo>
                  <a:lnTo>
                    <a:pt x="1386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88" name="Freeform 16"/>
            <p:cNvSpPr>
              <a:spLocks/>
            </p:cNvSpPr>
            <p:nvPr/>
          </p:nvSpPr>
          <p:spPr bwMode="auto">
            <a:xfrm>
              <a:off x="1488" y="1527"/>
              <a:ext cx="1386" cy="414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8" y="198"/>
                </a:cxn>
                <a:cxn ang="0">
                  <a:pos x="30" y="192"/>
                </a:cxn>
                <a:cxn ang="0">
                  <a:pos x="48" y="186"/>
                </a:cxn>
                <a:cxn ang="0">
                  <a:pos x="60" y="180"/>
                </a:cxn>
                <a:cxn ang="0">
                  <a:pos x="78" y="174"/>
                </a:cxn>
                <a:cxn ang="0">
                  <a:pos x="96" y="168"/>
                </a:cxn>
                <a:cxn ang="0">
                  <a:pos x="108" y="162"/>
                </a:cxn>
                <a:cxn ang="0">
                  <a:pos x="126" y="156"/>
                </a:cxn>
                <a:cxn ang="0">
                  <a:pos x="144" y="150"/>
                </a:cxn>
                <a:cxn ang="0">
                  <a:pos x="162" y="144"/>
                </a:cxn>
                <a:cxn ang="0">
                  <a:pos x="180" y="138"/>
                </a:cxn>
                <a:cxn ang="0">
                  <a:pos x="198" y="138"/>
                </a:cxn>
                <a:cxn ang="0">
                  <a:pos x="216" y="132"/>
                </a:cxn>
                <a:cxn ang="0">
                  <a:pos x="240" y="126"/>
                </a:cxn>
                <a:cxn ang="0">
                  <a:pos x="258" y="120"/>
                </a:cxn>
                <a:cxn ang="0">
                  <a:pos x="276" y="114"/>
                </a:cxn>
                <a:cxn ang="0">
                  <a:pos x="294" y="108"/>
                </a:cxn>
                <a:cxn ang="0">
                  <a:pos x="318" y="102"/>
                </a:cxn>
                <a:cxn ang="0">
                  <a:pos x="336" y="102"/>
                </a:cxn>
                <a:cxn ang="0">
                  <a:pos x="360" y="96"/>
                </a:cxn>
                <a:cxn ang="0">
                  <a:pos x="384" y="90"/>
                </a:cxn>
                <a:cxn ang="0">
                  <a:pos x="402" y="84"/>
                </a:cxn>
                <a:cxn ang="0">
                  <a:pos x="426" y="84"/>
                </a:cxn>
                <a:cxn ang="0">
                  <a:pos x="450" y="78"/>
                </a:cxn>
                <a:cxn ang="0">
                  <a:pos x="468" y="72"/>
                </a:cxn>
                <a:cxn ang="0">
                  <a:pos x="492" y="72"/>
                </a:cxn>
                <a:cxn ang="0">
                  <a:pos x="516" y="66"/>
                </a:cxn>
                <a:cxn ang="0">
                  <a:pos x="540" y="60"/>
                </a:cxn>
                <a:cxn ang="0">
                  <a:pos x="564" y="60"/>
                </a:cxn>
                <a:cxn ang="0">
                  <a:pos x="588" y="54"/>
                </a:cxn>
                <a:cxn ang="0">
                  <a:pos x="612" y="48"/>
                </a:cxn>
                <a:cxn ang="0">
                  <a:pos x="636" y="48"/>
                </a:cxn>
                <a:cxn ang="0">
                  <a:pos x="660" y="42"/>
                </a:cxn>
                <a:cxn ang="0">
                  <a:pos x="684" y="42"/>
                </a:cxn>
                <a:cxn ang="0">
                  <a:pos x="714" y="36"/>
                </a:cxn>
                <a:cxn ang="0">
                  <a:pos x="738" y="36"/>
                </a:cxn>
                <a:cxn ang="0">
                  <a:pos x="762" y="30"/>
                </a:cxn>
                <a:cxn ang="0">
                  <a:pos x="786" y="30"/>
                </a:cxn>
                <a:cxn ang="0">
                  <a:pos x="816" y="24"/>
                </a:cxn>
                <a:cxn ang="0">
                  <a:pos x="840" y="24"/>
                </a:cxn>
                <a:cxn ang="0">
                  <a:pos x="864" y="24"/>
                </a:cxn>
                <a:cxn ang="0">
                  <a:pos x="894" y="18"/>
                </a:cxn>
                <a:cxn ang="0">
                  <a:pos x="918" y="18"/>
                </a:cxn>
                <a:cxn ang="0">
                  <a:pos x="948" y="12"/>
                </a:cxn>
                <a:cxn ang="0">
                  <a:pos x="972" y="12"/>
                </a:cxn>
                <a:cxn ang="0">
                  <a:pos x="1002" y="12"/>
                </a:cxn>
                <a:cxn ang="0">
                  <a:pos x="1026" y="12"/>
                </a:cxn>
                <a:cxn ang="0">
                  <a:pos x="1056" y="6"/>
                </a:cxn>
                <a:cxn ang="0">
                  <a:pos x="1080" y="6"/>
                </a:cxn>
                <a:cxn ang="0">
                  <a:pos x="1110" y="6"/>
                </a:cxn>
                <a:cxn ang="0">
                  <a:pos x="1140" y="6"/>
                </a:cxn>
                <a:cxn ang="0">
                  <a:pos x="1164" y="0"/>
                </a:cxn>
                <a:cxn ang="0">
                  <a:pos x="1194" y="0"/>
                </a:cxn>
                <a:cxn ang="0">
                  <a:pos x="1218" y="0"/>
                </a:cxn>
                <a:cxn ang="0">
                  <a:pos x="1248" y="0"/>
                </a:cxn>
                <a:cxn ang="0">
                  <a:pos x="1278" y="0"/>
                </a:cxn>
                <a:cxn ang="0">
                  <a:pos x="1302" y="0"/>
                </a:cxn>
                <a:cxn ang="0">
                  <a:pos x="1332" y="0"/>
                </a:cxn>
                <a:cxn ang="0">
                  <a:pos x="1362" y="0"/>
                </a:cxn>
                <a:cxn ang="0">
                  <a:pos x="1386" y="0"/>
                </a:cxn>
                <a:cxn ang="0">
                  <a:pos x="1386" y="414"/>
                </a:cxn>
                <a:cxn ang="0">
                  <a:pos x="0" y="204"/>
                </a:cxn>
              </a:cxnLst>
              <a:rect l="0" t="0" r="r" b="b"/>
              <a:pathLst>
                <a:path w="1386" h="414">
                  <a:moveTo>
                    <a:pt x="0" y="204"/>
                  </a:moveTo>
                  <a:lnTo>
                    <a:pt x="18" y="198"/>
                  </a:lnTo>
                  <a:lnTo>
                    <a:pt x="30" y="192"/>
                  </a:lnTo>
                  <a:lnTo>
                    <a:pt x="48" y="186"/>
                  </a:lnTo>
                  <a:lnTo>
                    <a:pt x="60" y="180"/>
                  </a:lnTo>
                  <a:lnTo>
                    <a:pt x="78" y="174"/>
                  </a:lnTo>
                  <a:lnTo>
                    <a:pt x="96" y="168"/>
                  </a:lnTo>
                  <a:lnTo>
                    <a:pt x="108" y="162"/>
                  </a:lnTo>
                  <a:lnTo>
                    <a:pt x="126" y="156"/>
                  </a:lnTo>
                  <a:lnTo>
                    <a:pt x="144" y="150"/>
                  </a:lnTo>
                  <a:lnTo>
                    <a:pt x="162" y="144"/>
                  </a:lnTo>
                  <a:lnTo>
                    <a:pt x="180" y="138"/>
                  </a:lnTo>
                  <a:lnTo>
                    <a:pt x="198" y="138"/>
                  </a:lnTo>
                  <a:lnTo>
                    <a:pt x="216" y="132"/>
                  </a:lnTo>
                  <a:lnTo>
                    <a:pt x="240" y="126"/>
                  </a:lnTo>
                  <a:lnTo>
                    <a:pt x="258" y="120"/>
                  </a:lnTo>
                  <a:lnTo>
                    <a:pt x="276" y="114"/>
                  </a:lnTo>
                  <a:lnTo>
                    <a:pt x="294" y="108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60" y="96"/>
                  </a:lnTo>
                  <a:lnTo>
                    <a:pt x="384" y="90"/>
                  </a:lnTo>
                  <a:lnTo>
                    <a:pt x="402" y="84"/>
                  </a:lnTo>
                  <a:lnTo>
                    <a:pt x="426" y="84"/>
                  </a:lnTo>
                  <a:lnTo>
                    <a:pt x="450" y="78"/>
                  </a:lnTo>
                  <a:lnTo>
                    <a:pt x="468" y="72"/>
                  </a:lnTo>
                  <a:lnTo>
                    <a:pt x="492" y="72"/>
                  </a:lnTo>
                  <a:lnTo>
                    <a:pt x="516" y="66"/>
                  </a:lnTo>
                  <a:lnTo>
                    <a:pt x="540" y="60"/>
                  </a:lnTo>
                  <a:lnTo>
                    <a:pt x="564" y="60"/>
                  </a:lnTo>
                  <a:lnTo>
                    <a:pt x="588" y="54"/>
                  </a:lnTo>
                  <a:lnTo>
                    <a:pt x="612" y="48"/>
                  </a:lnTo>
                  <a:lnTo>
                    <a:pt x="636" y="48"/>
                  </a:lnTo>
                  <a:lnTo>
                    <a:pt x="660" y="42"/>
                  </a:lnTo>
                  <a:lnTo>
                    <a:pt x="684" y="42"/>
                  </a:lnTo>
                  <a:lnTo>
                    <a:pt x="714" y="36"/>
                  </a:lnTo>
                  <a:lnTo>
                    <a:pt x="738" y="36"/>
                  </a:lnTo>
                  <a:lnTo>
                    <a:pt x="762" y="30"/>
                  </a:lnTo>
                  <a:lnTo>
                    <a:pt x="786" y="30"/>
                  </a:lnTo>
                  <a:lnTo>
                    <a:pt x="816" y="24"/>
                  </a:lnTo>
                  <a:lnTo>
                    <a:pt x="840" y="24"/>
                  </a:lnTo>
                  <a:lnTo>
                    <a:pt x="864" y="24"/>
                  </a:lnTo>
                  <a:lnTo>
                    <a:pt x="894" y="18"/>
                  </a:lnTo>
                  <a:lnTo>
                    <a:pt x="918" y="18"/>
                  </a:lnTo>
                  <a:lnTo>
                    <a:pt x="948" y="12"/>
                  </a:lnTo>
                  <a:lnTo>
                    <a:pt x="972" y="12"/>
                  </a:lnTo>
                  <a:lnTo>
                    <a:pt x="1002" y="12"/>
                  </a:lnTo>
                  <a:lnTo>
                    <a:pt x="1026" y="12"/>
                  </a:lnTo>
                  <a:lnTo>
                    <a:pt x="1056" y="6"/>
                  </a:lnTo>
                  <a:lnTo>
                    <a:pt x="1080" y="6"/>
                  </a:lnTo>
                  <a:lnTo>
                    <a:pt x="1110" y="6"/>
                  </a:lnTo>
                  <a:lnTo>
                    <a:pt x="1140" y="6"/>
                  </a:lnTo>
                  <a:lnTo>
                    <a:pt x="1164" y="0"/>
                  </a:lnTo>
                  <a:lnTo>
                    <a:pt x="1194" y="0"/>
                  </a:lnTo>
                  <a:lnTo>
                    <a:pt x="1218" y="0"/>
                  </a:lnTo>
                  <a:lnTo>
                    <a:pt x="1248" y="0"/>
                  </a:lnTo>
                  <a:lnTo>
                    <a:pt x="1278" y="0"/>
                  </a:lnTo>
                  <a:lnTo>
                    <a:pt x="1302" y="0"/>
                  </a:lnTo>
                  <a:lnTo>
                    <a:pt x="1332" y="0"/>
                  </a:lnTo>
                  <a:lnTo>
                    <a:pt x="1362" y="0"/>
                  </a:lnTo>
                  <a:lnTo>
                    <a:pt x="1386" y="0"/>
                  </a:lnTo>
                  <a:lnTo>
                    <a:pt x="1386" y="414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689" name="Group 17"/>
          <p:cNvGrpSpPr>
            <a:grpSpLocks/>
          </p:cNvGrpSpPr>
          <p:nvPr/>
        </p:nvGrpSpPr>
        <p:grpSpPr bwMode="auto">
          <a:xfrm>
            <a:off x="476250" y="942975"/>
            <a:ext cx="1560513" cy="960438"/>
            <a:chOff x="1278" y="1731"/>
            <a:chExt cx="1596" cy="852"/>
          </a:xfrm>
        </p:grpSpPr>
        <p:sp>
          <p:nvSpPr>
            <p:cNvPr id="156690" name="Freeform 18"/>
            <p:cNvSpPr>
              <a:spLocks/>
            </p:cNvSpPr>
            <p:nvPr/>
          </p:nvSpPr>
          <p:spPr bwMode="auto">
            <a:xfrm>
              <a:off x="1278" y="1941"/>
              <a:ext cx="210" cy="642"/>
            </a:xfrm>
            <a:custGeom>
              <a:avLst/>
              <a:gdLst/>
              <a:ahLst/>
              <a:cxnLst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0" y="444"/>
                </a:cxn>
                <a:cxn ang="0">
                  <a:pos x="0" y="450"/>
                </a:cxn>
                <a:cxn ang="0">
                  <a:pos x="0" y="456"/>
                </a:cxn>
                <a:cxn ang="0">
                  <a:pos x="0" y="468"/>
                </a:cxn>
                <a:cxn ang="0">
                  <a:pos x="6" y="474"/>
                </a:cxn>
                <a:cxn ang="0">
                  <a:pos x="6" y="480"/>
                </a:cxn>
                <a:cxn ang="0">
                  <a:pos x="12" y="486"/>
                </a:cxn>
                <a:cxn ang="0">
                  <a:pos x="12" y="492"/>
                </a:cxn>
                <a:cxn ang="0">
                  <a:pos x="18" y="504"/>
                </a:cxn>
                <a:cxn ang="0">
                  <a:pos x="24" y="510"/>
                </a:cxn>
                <a:cxn ang="0">
                  <a:pos x="30" y="516"/>
                </a:cxn>
                <a:cxn ang="0">
                  <a:pos x="36" y="522"/>
                </a:cxn>
                <a:cxn ang="0">
                  <a:pos x="42" y="528"/>
                </a:cxn>
                <a:cxn ang="0">
                  <a:pos x="48" y="534"/>
                </a:cxn>
                <a:cxn ang="0">
                  <a:pos x="54" y="546"/>
                </a:cxn>
                <a:cxn ang="0">
                  <a:pos x="60" y="552"/>
                </a:cxn>
                <a:cxn ang="0">
                  <a:pos x="66" y="558"/>
                </a:cxn>
                <a:cxn ang="0">
                  <a:pos x="78" y="564"/>
                </a:cxn>
                <a:cxn ang="0">
                  <a:pos x="84" y="570"/>
                </a:cxn>
                <a:cxn ang="0">
                  <a:pos x="96" y="576"/>
                </a:cxn>
                <a:cxn ang="0">
                  <a:pos x="102" y="582"/>
                </a:cxn>
                <a:cxn ang="0">
                  <a:pos x="114" y="594"/>
                </a:cxn>
                <a:cxn ang="0">
                  <a:pos x="126" y="600"/>
                </a:cxn>
                <a:cxn ang="0">
                  <a:pos x="138" y="606"/>
                </a:cxn>
                <a:cxn ang="0">
                  <a:pos x="150" y="612"/>
                </a:cxn>
                <a:cxn ang="0">
                  <a:pos x="162" y="618"/>
                </a:cxn>
                <a:cxn ang="0">
                  <a:pos x="174" y="624"/>
                </a:cxn>
                <a:cxn ang="0">
                  <a:pos x="186" y="630"/>
                </a:cxn>
                <a:cxn ang="0">
                  <a:pos x="198" y="636"/>
                </a:cxn>
                <a:cxn ang="0">
                  <a:pos x="210" y="642"/>
                </a:cxn>
                <a:cxn ang="0">
                  <a:pos x="210" y="204"/>
                </a:cxn>
              </a:cxnLst>
              <a:rect l="0" t="0" r="r" b="b"/>
              <a:pathLst>
                <a:path w="210" h="642">
                  <a:moveTo>
                    <a:pt x="210" y="204"/>
                  </a:move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1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1" name="Freeform 19"/>
            <p:cNvSpPr>
              <a:spLocks/>
            </p:cNvSpPr>
            <p:nvPr/>
          </p:nvSpPr>
          <p:spPr bwMode="auto">
            <a:xfrm>
              <a:off x="1488" y="1941"/>
              <a:ext cx="1386" cy="642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204"/>
                </a:cxn>
                <a:cxn ang="0">
                  <a:pos x="0" y="642"/>
                </a:cxn>
                <a:cxn ang="0">
                  <a:pos x="1386" y="438"/>
                </a:cxn>
                <a:cxn ang="0">
                  <a:pos x="1386" y="0"/>
                </a:cxn>
              </a:cxnLst>
              <a:rect l="0" t="0" r="r" b="b"/>
              <a:pathLst>
                <a:path w="1386" h="642">
                  <a:moveTo>
                    <a:pt x="1386" y="0"/>
                  </a:moveTo>
                  <a:lnTo>
                    <a:pt x="0" y="204"/>
                  </a:lnTo>
                  <a:lnTo>
                    <a:pt x="0" y="642"/>
                  </a:lnTo>
                  <a:lnTo>
                    <a:pt x="1386" y="438"/>
                  </a:lnTo>
                  <a:lnTo>
                    <a:pt x="1386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2" name="Freeform 20"/>
            <p:cNvSpPr>
              <a:spLocks/>
            </p:cNvSpPr>
            <p:nvPr/>
          </p:nvSpPr>
          <p:spPr bwMode="auto">
            <a:xfrm>
              <a:off x="1278" y="1731"/>
              <a:ext cx="1596" cy="414"/>
            </a:xfrm>
            <a:custGeom>
              <a:avLst/>
              <a:gdLst/>
              <a:ahLst/>
              <a:cxnLst>
                <a:cxn ang="0">
                  <a:pos x="210" y="414"/>
                </a:cxn>
                <a:cxn ang="0">
                  <a:pos x="198" y="408"/>
                </a:cxn>
                <a:cxn ang="0">
                  <a:pos x="186" y="402"/>
                </a:cxn>
                <a:cxn ang="0">
                  <a:pos x="174" y="396"/>
                </a:cxn>
                <a:cxn ang="0">
                  <a:pos x="162" y="390"/>
                </a:cxn>
                <a:cxn ang="0">
                  <a:pos x="150" y="384"/>
                </a:cxn>
                <a:cxn ang="0">
                  <a:pos x="138" y="378"/>
                </a:cxn>
                <a:cxn ang="0">
                  <a:pos x="126" y="372"/>
                </a:cxn>
                <a:cxn ang="0">
                  <a:pos x="114" y="366"/>
                </a:cxn>
                <a:cxn ang="0">
                  <a:pos x="102" y="354"/>
                </a:cxn>
                <a:cxn ang="0">
                  <a:pos x="96" y="348"/>
                </a:cxn>
                <a:cxn ang="0">
                  <a:pos x="84" y="342"/>
                </a:cxn>
                <a:cxn ang="0">
                  <a:pos x="78" y="336"/>
                </a:cxn>
                <a:cxn ang="0">
                  <a:pos x="66" y="330"/>
                </a:cxn>
                <a:cxn ang="0">
                  <a:pos x="60" y="324"/>
                </a:cxn>
                <a:cxn ang="0">
                  <a:pos x="54" y="318"/>
                </a:cxn>
                <a:cxn ang="0">
                  <a:pos x="48" y="306"/>
                </a:cxn>
                <a:cxn ang="0">
                  <a:pos x="42" y="300"/>
                </a:cxn>
                <a:cxn ang="0">
                  <a:pos x="36" y="294"/>
                </a:cxn>
                <a:cxn ang="0">
                  <a:pos x="30" y="288"/>
                </a:cxn>
                <a:cxn ang="0">
                  <a:pos x="24" y="282"/>
                </a:cxn>
                <a:cxn ang="0">
                  <a:pos x="18" y="276"/>
                </a:cxn>
                <a:cxn ang="0">
                  <a:pos x="12" y="264"/>
                </a:cxn>
                <a:cxn ang="0">
                  <a:pos x="12" y="258"/>
                </a:cxn>
                <a:cxn ang="0">
                  <a:pos x="6" y="252"/>
                </a:cxn>
                <a:cxn ang="0">
                  <a:pos x="6" y="246"/>
                </a:cxn>
                <a:cxn ang="0">
                  <a:pos x="0" y="240"/>
                </a:cxn>
                <a:cxn ang="0">
                  <a:pos x="0" y="228"/>
                </a:cxn>
                <a:cxn ang="0">
                  <a:pos x="0" y="222"/>
                </a:cxn>
                <a:cxn ang="0">
                  <a:pos x="0" y="216"/>
                </a:cxn>
                <a:cxn ang="0">
                  <a:pos x="0" y="210"/>
                </a:cxn>
                <a:cxn ang="0">
                  <a:pos x="0" y="204"/>
                </a:cxn>
                <a:cxn ang="0">
                  <a:pos x="0" y="192"/>
                </a:cxn>
                <a:cxn ang="0">
                  <a:pos x="0" y="186"/>
                </a:cxn>
                <a:cxn ang="0">
                  <a:pos x="0" y="180"/>
                </a:cxn>
                <a:cxn ang="0">
                  <a:pos x="6" y="174"/>
                </a:cxn>
                <a:cxn ang="0">
                  <a:pos x="6" y="168"/>
                </a:cxn>
                <a:cxn ang="0">
                  <a:pos x="12" y="156"/>
                </a:cxn>
                <a:cxn ang="0">
                  <a:pos x="12" y="150"/>
                </a:cxn>
                <a:cxn ang="0">
                  <a:pos x="18" y="144"/>
                </a:cxn>
                <a:cxn ang="0">
                  <a:pos x="24" y="138"/>
                </a:cxn>
                <a:cxn ang="0">
                  <a:pos x="30" y="132"/>
                </a:cxn>
                <a:cxn ang="0">
                  <a:pos x="36" y="120"/>
                </a:cxn>
                <a:cxn ang="0">
                  <a:pos x="42" y="114"/>
                </a:cxn>
                <a:cxn ang="0">
                  <a:pos x="48" y="108"/>
                </a:cxn>
                <a:cxn ang="0">
                  <a:pos x="54" y="102"/>
                </a:cxn>
                <a:cxn ang="0">
                  <a:pos x="60" y="96"/>
                </a:cxn>
                <a:cxn ang="0">
                  <a:pos x="66" y="90"/>
                </a:cxn>
                <a:cxn ang="0">
                  <a:pos x="78" y="78"/>
                </a:cxn>
                <a:cxn ang="0">
                  <a:pos x="84" y="72"/>
                </a:cxn>
                <a:cxn ang="0">
                  <a:pos x="96" y="66"/>
                </a:cxn>
                <a:cxn ang="0">
                  <a:pos x="102" y="60"/>
                </a:cxn>
                <a:cxn ang="0">
                  <a:pos x="114" y="54"/>
                </a:cxn>
                <a:cxn ang="0">
                  <a:pos x="126" y="48"/>
                </a:cxn>
                <a:cxn ang="0">
                  <a:pos x="138" y="42"/>
                </a:cxn>
                <a:cxn ang="0">
                  <a:pos x="150" y="36"/>
                </a:cxn>
                <a:cxn ang="0">
                  <a:pos x="162" y="30"/>
                </a:cxn>
                <a:cxn ang="0">
                  <a:pos x="174" y="18"/>
                </a:cxn>
                <a:cxn ang="0">
                  <a:pos x="186" y="12"/>
                </a:cxn>
                <a:cxn ang="0">
                  <a:pos x="198" y="6"/>
                </a:cxn>
                <a:cxn ang="0">
                  <a:pos x="210" y="0"/>
                </a:cxn>
                <a:cxn ang="0">
                  <a:pos x="1596" y="210"/>
                </a:cxn>
                <a:cxn ang="0">
                  <a:pos x="210" y="414"/>
                </a:cxn>
              </a:cxnLst>
              <a:rect l="0" t="0" r="r" b="b"/>
              <a:pathLst>
                <a:path w="1596" h="414">
                  <a:moveTo>
                    <a:pt x="210" y="414"/>
                  </a:moveTo>
                  <a:lnTo>
                    <a:pt x="198" y="408"/>
                  </a:lnTo>
                  <a:lnTo>
                    <a:pt x="186" y="402"/>
                  </a:lnTo>
                  <a:lnTo>
                    <a:pt x="174" y="396"/>
                  </a:lnTo>
                  <a:lnTo>
                    <a:pt x="162" y="390"/>
                  </a:lnTo>
                  <a:lnTo>
                    <a:pt x="150" y="384"/>
                  </a:lnTo>
                  <a:lnTo>
                    <a:pt x="138" y="378"/>
                  </a:lnTo>
                  <a:lnTo>
                    <a:pt x="126" y="372"/>
                  </a:lnTo>
                  <a:lnTo>
                    <a:pt x="114" y="366"/>
                  </a:lnTo>
                  <a:lnTo>
                    <a:pt x="102" y="354"/>
                  </a:lnTo>
                  <a:lnTo>
                    <a:pt x="96" y="348"/>
                  </a:lnTo>
                  <a:lnTo>
                    <a:pt x="84" y="342"/>
                  </a:lnTo>
                  <a:lnTo>
                    <a:pt x="78" y="336"/>
                  </a:lnTo>
                  <a:lnTo>
                    <a:pt x="66" y="330"/>
                  </a:lnTo>
                  <a:lnTo>
                    <a:pt x="60" y="324"/>
                  </a:lnTo>
                  <a:lnTo>
                    <a:pt x="54" y="318"/>
                  </a:lnTo>
                  <a:lnTo>
                    <a:pt x="48" y="306"/>
                  </a:lnTo>
                  <a:lnTo>
                    <a:pt x="42" y="300"/>
                  </a:lnTo>
                  <a:lnTo>
                    <a:pt x="36" y="294"/>
                  </a:lnTo>
                  <a:lnTo>
                    <a:pt x="30" y="288"/>
                  </a:lnTo>
                  <a:lnTo>
                    <a:pt x="24" y="282"/>
                  </a:lnTo>
                  <a:lnTo>
                    <a:pt x="18" y="276"/>
                  </a:lnTo>
                  <a:lnTo>
                    <a:pt x="12" y="264"/>
                  </a:lnTo>
                  <a:lnTo>
                    <a:pt x="12" y="258"/>
                  </a:lnTo>
                  <a:lnTo>
                    <a:pt x="6" y="252"/>
                  </a:lnTo>
                  <a:lnTo>
                    <a:pt x="6" y="246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22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0" y="204"/>
                  </a:lnTo>
                  <a:lnTo>
                    <a:pt x="0" y="192"/>
                  </a:lnTo>
                  <a:lnTo>
                    <a:pt x="0" y="186"/>
                  </a:lnTo>
                  <a:lnTo>
                    <a:pt x="0" y="180"/>
                  </a:lnTo>
                  <a:lnTo>
                    <a:pt x="6" y="174"/>
                  </a:lnTo>
                  <a:lnTo>
                    <a:pt x="6" y="168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18" y="144"/>
                  </a:lnTo>
                  <a:lnTo>
                    <a:pt x="24" y="138"/>
                  </a:lnTo>
                  <a:lnTo>
                    <a:pt x="30" y="132"/>
                  </a:lnTo>
                  <a:lnTo>
                    <a:pt x="36" y="120"/>
                  </a:lnTo>
                  <a:lnTo>
                    <a:pt x="42" y="114"/>
                  </a:lnTo>
                  <a:lnTo>
                    <a:pt x="48" y="108"/>
                  </a:lnTo>
                  <a:lnTo>
                    <a:pt x="54" y="102"/>
                  </a:lnTo>
                  <a:lnTo>
                    <a:pt x="60" y="96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60"/>
                  </a:lnTo>
                  <a:lnTo>
                    <a:pt x="114" y="54"/>
                  </a:lnTo>
                  <a:lnTo>
                    <a:pt x="126" y="48"/>
                  </a:lnTo>
                  <a:lnTo>
                    <a:pt x="138" y="42"/>
                  </a:lnTo>
                  <a:lnTo>
                    <a:pt x="150" y="36"/>
                  </a:lnTo>
                  <a:lnTo>
                    <a:pt x="162" y="30"/>
                  </a:lnTo>
                  <a:lnTo>
                    <a:pt x="174" y="18"/>
                  </a:lnTo>
                  <a:lnTo>
                    <a:pt x="186" y="12"/>
                  </a:lnTo>
                  <a:lnTo>
                    <a:pt x="198" y="6"/>
                  </a:lnTo>
                  <a:lnTo>
                    <a:pt x="210" y="0"/>
                  </a:lnTo>
                  <a:lnTo>
                    <a:pt x="1596" y="210"/>
                  </a:lnTo>
                  <a:lnTo>
                    <a:pt x="210" y="41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693" name="Group 21"/>
          <p:cNvGrpSpPr>
            <a:grpSpLocks/>
          </p:cNvGrpSpPr>
          <p:nvPr/>
        </p:nvGrpSpPr>
        <p:grpSpPr bwMode="auto">
          <a:xfrm>
            <a:off x="2020888" y="947738"/>
            <a:ext cx="1566862" cy="960437"/>
            <a:chOff x="2874" y="1731"/>
            <a:chExt cx="1602" cy="852"/>
          </a:xfrm>
        </p:grpSpPr>
        <p:sp>
          <p:nvSpPr>
            <p:cNvPr id="156694" name="Freeform 22"/>
            <p:cNvSpPr>
              <a:spLocks/>
            </p:cNvSpPr>
            <p:nvPr/>
          </p:nvSpPr>
          <p:spPr bwMode="auto">
            <a:xfrm>
              <a:off x="4260" y="1941"/>
              <a:ext cx="216" cy="642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216" y="6"/>
                </a:cxn>
                <a:cxn ang="0">
                  <a:pos x="216" y="12"/>
                </a:cxn>
                <a:cxn ang="0">
                  <a:pos x="210" y="18"/>
                </a:cxn>
                <a:cxn ang="0">
                  <a:pos x="210" y="30"/>
                </a:cxn>
                <a:cxn ang="0">
                  <a:pos x="210" y="36"/>
                </a:cxn>
                <a:cxn ang="0">
                  <a:pos x="204" y="42"/>
                </a:cxn>
                <a:cxn ang="0">
                  <a:pos x="204" y="48"/>
                </a:cxn>
                <a:cxn ang="0">
                  <a:pos x="198" y="54"/>
                </a:cxn>
                <a:cxn ang="0">
                  <a:pos x="192" y="66"/>
                </a:cxn>
                <a:cxn ang="0">
                  <a:pos x="192" y="72"/>
                </a:cxn>
                <a:cxn ang="0">
                  <a:pos x="186" y="78"/>
                </a:cxn>
                <a:cxn ang="0">
                  <a:pos x="180" y="84"/>
                </a:cxn>
                <a:cxn ang="0">
                  <a:pos x="174" y="90"/>
                </a:cxn>
                <a:cxn ang="0">
                  <a:pos x="168" y="96"/>
                </a:cxn>
                <a:cxn ang="0">
                  <a:pos x="162" y="108"/>
                </a:cxn>
                <a:cxn ang="0">
                  <a:pos x="150" y="114"/>
                </a:cxn>
                <a:cxn ang="0">
                  <a:pos x="144" y="120"/>
                </a:cxn>
                <a:cxn ang="0">
                  <a:pos x="138" y="126"/>
                </a:cxn>
                <a:cxn ang="0">
                  <a:pos x="126" y="132"/>
                </a:cxn>
                <a:cxn ang="0">
                  <a:pos x="120" y="138"/>
                </a:cxn>
                <a:cxn ang="0">
                  <a:pos x="108" y="144"/>
                </a:cxn>
                <a:cxn ang="0">
                  <a:pos x="96" y="156"/>
                </a:cxn>
                <a:cxn ang="0">
                  <a:pos x="90" y="162"/>
                </a:cxn>
                <a:cxn ang="0">
                  <a:pos x="78" y="168"/>
                </a:cxn>
                <a:cxn ang="0">
                  <a:pos x="66" y="174"/>
                </a:cxn>
                <a:cxn ang="0">
                  <a:pos x="54" y="180"/>
                </a:cxn>
                <a:cxn ang="0">
                  <a:pos x="42" y="186"/>
                </a:cxn>
                <a:cxn ang="0">
                  <a:pos x="30" y="192"/>
                </a:cxn>
                <a:cxn ang="0">
                  <a:pos x="12" y="198"/>
                </a:cxn>
                <a:cxn ang="0">
                  <a:pos x="0" y="204"/>
                </a:cxn>
                <a:cxn ang="0">
                  <a:pos x="0" y="642"/>
                </a:cxn>
                <a:cxn ang="0">
                  <a:pos x="12" y="636"/>
                </a:cxn>
                <a:cxn ang="0">
                  <a:pos x="30" y="630"/>
                </a:cxn>
                <a:cxn ang="0">
                  <a:pos x="42" y="624"/>
                </a:cxn>
                <a:cxn ang="0">
                  <a:pos x="54" y="618"/>
                </a:cxn>
                <a:cxn ang="0">
                  <a:pos x="66" y="612"/>
                </a:cxn>
                <a:cxn ang="0">
                  <a:pos x="78" y="606"/>
                </a:cxn>
                <a:cxn ang="0">
                  <a:pos x="90" y="600"/>
                </a:cxn>
                <a:cxn ang="0">
                  <a:pos x="96" y="594"/>
                </a:cxn>
                <a:cxn ang="0">
                  <a:pos x="108" y="582"/>
                </a:cxn>
                <a:cxn ang="0">
                  <a:pos x="120" y="576"/>
                </a:cxn>
                <a:cxn ang="0">
                  <a:pos x="126" y="570"/>
                </a:cxn>
                <a:cxn ang="0">
                  <a:pos x="138" y="564"/>
                </a:cxn>
                <a:cxn ang="0">
                  <a:pos x="144" y="558"/>
                </a:cxn>
                <a:cxn ang="0">
                  <a:pos x="150" y="552"/>
                </a:cxn>
                <a:cxn ang="0">
                  <a:pos x="162" y="546"/>
                </a:cxn>
                <a:cxn ang="0">
                  <a:pos x="168" y="534"/>
                </a:cxn>
                <a:cxn ang="0">
                  <a:pos x="174" y="528"/>
                </a:cxn>
                <a:cxn ang="0">
                  <a:pos x="180" y="522"/>
                </a:cxn>
                <a:cxn ang="0">
                  <a:pos x="186" y="516"/>
                </a:cxn>
                <a:cxn ang="0">
                  <a:pos x="192" y="510"/>
                </a:cxn>
                <a:cxn ang="0">
                  <a:pos x="192" y="504"/>
                </a:cxn>
                <a:cxn ang="0">
                  <a:pos x="198" y="492"/>
                </a:cxn>
                <a:cxn ang="0">
                  <a:pos x="204" y="486"/>
                </a:cxn>
                <a:cxn ang="0">
                  <a:pos x="204" y="480"/>
                </a:cxn>
                <a:cxn ang="0">
                  <a:pos x="210" y="474"/>
                </a:cxn>
                <a:cxn ang="0">
                  <a:pos x="210" y="468"/>
                </a:cxn>
                <a:cxn ang="0">
                  <a:pos x="210" y="456"/>
                </a:cxn>
                <a:cxn ang="0">
                  <a:pos x="216" y="450"/>
                </a:cxn>
                <a:cxn ang="0">
                  <a:pos x="216" y="444"/>
                </a:cxn>
                <a:cxn ang="0">
                  <a:pos x="216" y="438"/>
                </a:cxn>
                <a:cxn ang="0">
                  <a:pos x="216" y="0"/>
                </a:cxn>
              </a:cxnLst>
              <a:rect l="0" t="0" r="r" b="b"/>
              <a:pathLst>
                <a:path w="216" h="642">
                  <a:moveTo>
                    <a:pt x="216" y="0"/>
                  </a:moveTo>
                  <a:lnTo>
                    <a:pt x="216" y="6"/>
                  </a:lnTo>
                  <a:lnTo>
                    <a:pt x="216" y="12"/>
                  </a:lnTo>
                  <a:lnTo>
                    <a:pt x="210" y="18"/>
                  </a:lnTo>
                  <a:lnTo>
                    <a:pt x="210" y="30"/>
                  </a:lnTo>
                  <a:lnTo>
                    <a:pt x="210" y="36"/>
                  </a:lnTo>
                  <a:lnTo>
                    <a:pt x="204" y="42"/>
                  </a:lnTo>
                  <a:lnTo>
                    <a:pt x="204" y="48"/>
                  </a:lnTo>
                  <a:lnTo>
                    <a:pt x="198" y="54"/>
                  </a:lnTo>
                  <a:lnTo>
                    <a:pt x="192" y="66"/>
                  </a:lnTo>
                  <a:lnTo>
                    <a:pt x="192" y="72"/>
                  </a:lnTo>
                  <a:lnTo>
                    <a:pt x="186" y="78"/>
                  </a:lnTo>
                  <a:lnTo>
                    <a:pt x="180" y="84"/>
                  </a:lnTo>
                  <a:lnTo>
                    <a:pt x="174" y="90"/>
                  </a:lnTo>
                  <a:lnTo>
                    <a:pt x="168" y="96"/>
                  </a:lnTo>
                  <a:lnTo>
                    <a:pt x="162" y="108"/>
                  </a:lnTo>
                  <a:lnTo>
                    <a:pt x="150" y="114"/>
                  </a:lnTo>
                  <a:lnTo>
                    <a:pt x="144" y="120"/>
                  </a:lnTo>
                  <a:lnTo>
                    <a:pt x="138" y="126"/>
                  </a:lnTo>
                  <a:lnTo>
                    <a:pt x="126" y="132"/>
                  </a:lnTo>
                  <a:lnTo>
                    <a:pt x="120" y="138"/>
                  </a:lnTo>
                  <a:lnTo>
                    <a:pt x="108" y="144"/>
                  </a:lnTo>
                  <a:lnTo>
                    <a:pt x="96" y="156"/>
                  </a:lnTo>
                  <a:lnTo>
                    <a:pt x="90" y="162"/>
                  </a:lnTo>
                  <a:lnTo>
                    <a:pt x="78" y="168"/>
                  </a:lnTo>
                  <a:lnTo>
                    <a:pt x="66" y="174"/>
                  </a:lnTo>
                  <a:lnTo>
                    <a:pt x="54" y="180"/>
                  </a:lnTo>
                  <a:lnTo>
                    <a:pt x="42" y="186"/>
                  </a:lnTo>
                  <a:lnTo>
                    <a:pt x="30" y="192"/>
                  </a:lnTo>
                  <a:lnTo>
                    <a:pt x="12" y="198"/>
                  </a:lnTo>
                  <a:lnTo>
                    <a:pt x="0" y="204"/>
                  </a:lnTo>
                  <a:lnTo>
                    <a:pt x="0" y="642"/>
                  </a:lnTo>
                  <a:lnTo>
                    <a:pt x="12" y="636"/>
                  </a:lnTo>
                  <a:lnTo>
                    <a:pt x="30" y="630"/>
                  </a:lnTo>
                  <a:lnTo>
                    <a:pt x="42" y="624"/>
                  </a:lnTo>
                  <a:lnTo>
                    <a:pt x="54" y="618"/>
                  </a:lnTo>
                  <a:lnTo>
                    <a:pt x="66" y="612"/>
                  </a:lnTo>
                  <a:lnTo>
                    <a:pt x="78" y="606"/>
                  </a:lnTo>
                  <a:lnTo>
                    <a:pt x="90" y="600"/>
                  </a:lnTo>
                  <a:lnTo>
                    <a:pt x="96" y="594"/>
                  </a:lnTo>
                  <a:lnTo>
                    <a:pt x="108" y="582"/>
                  </a:lnTo>
                  <a:lnTo>
                    <a:pt x="120" y="576"/>
                  </a:lnTo>
                  <a:lnTo>
                    <a:pt x="126" y="570"/>
                  </a:lnTo>
                  <a:lnTo>
                    <a:pt x="138" y="564"/>
                  </a:lnTo>
                  <a:lnTo>
                    <a:pt x="144" y="558"/>
                  </a:lnTo>
                  <a:lnTo>
                    <a:pt x="150" y="552"/>
                  </a:lnTo>
                  <a:lnTo>
                    <a:pt x="162" y="546"/>
                  </a:lnTo>
                  <a:lnTo>
                    <a:pt x="168" y="534"/>
                  </a:lnTo>
                  <a:lnTo>
                    <a:pt x="174" y="528"/>
                  </a:lnTo>
                  <a:lnTo>
                    <a:pt x="180" y="522"/>
                  </a:lnTo>
                  <a:lnTo>
                    <a:pt x="186" y="516"/>
                  </a:lnTo>
                  <a:lnTo>
                    <a:pt x="192" y="510"/>
                  </a:lnTo>
                  <a:lnTo>
                    <a:pt x="192" y="504"/>
                  </a:lnTo>
                  <a:lnTo>
                    <a:pt x="198" y="492"/>
                  </a:lnTo>
                  <a:lnTo>
                    <a:pt x="204" y="486"/>
                  </a:lnTo>
                  <a:lnTo>
                    <a:pt x="204" y="480"/>
                  </a:lnTo>
                  <a:lnTo>
                    <a:pt x="210" y="474"/>
                  </a:lnTo>
                  <a:lnTo>
                    <a:pt x="210" y="468"/>
                  </a:lnTo>
                  <a:lnTo>
                    <a:pt x="210" y="456"/>
                  </a:lnTo>
                  <a:lnTo>
                    <a:pt x="216" y="450"/>
                  </a:lnTo>
                  <a:lnTo>
                    <a:pt x="216" y="444"/>
                  </a:lnTo>
                  <a:lnTo>
                    <a:pt x="216" y="438"/>
                  </a:lnTo>
                  <a:lnTo>
                    <a:pt x="216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5" name="Freeform 23"/>
            <p:cNvSpPr>
              <a:spLocks/>
            </p:cNvSpPr>
            <p:nvPr/>
          </p:nvSpPr>
          <p:spPr bwMode="auto">
            <a:xfrm>
              <a:off x="2874" y="1941"/>
              <a:ext cx="1386" cy="6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6" y="204"/>
                </a:cxn>
                <a:cxn ang="0">
                  <a:pos x="1386" y="642"/>
                </a:cxn>
                <a:cxn ang="0">
                  <a:pos x="0" y="438"/>
                </a:cxn>
                <a:cxn ang="0">
                  <a:pos x="0" y="0"/>
                </a:cxn>
              </a:cxnLst>
              <a:rect l="0" t="0" r="r" b="b"/>
              <a:pathLst>
                <a:path w="1386" h="642">
                  <a:moveTo>
                    <a:pt x="0" y="0"/>
                  </a:moveTo>
                  <a:lnTo>
                    <a:pt x="1386" y="204"/>
                  </a:lnTo>
                  <a:lnTo>
                    <a:pt x="1386" y="642"/>
                  </a:lnTo>
                  <a:lnTo>
                    <a:pt x="0" y="43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6" name="Freeform 24"/>
            <p:cNvSpPr>
              <a:spLocks/>
            </p:cNvSpPr>
            <p:nvPr/>
          </p:nvSpPr>
          <p:spPr bwMode="auto">
            <a:xfrm>
              <a:off x="2874" y="1731"/>
              <a:ext cx="1602" cy="414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1398" y="6"/>
                </a:cxn>
                <a:cxn ang="0">
                  <a:pos x="1416" y="12"/>
                </a:cxn>
                <a:cxn ang="0">
                  <a:pos x="1428" y="18"/>
                </a:cxn>
                <a:cxn ang="0">
                  <a:pos x="1440" y="30"/>
                </a:cxn>
                <a:cxn ang="0">
                  <a:pos x="1452" y="36"/>
                </a:cxn>
                <a:cxn ang="0">
                  <a:pos x="1464" y="42"/>
                </a:cxn>
                <a:cxn ang="0">
                  <a:pos x="1476" y="48"/>
                </a:cxn>
                <a:cxn ang="0">
                  <a:pos x="1482" y="54"/>
                </a:cxn>
                <a:cxn ang="0">
                  <a:pos x="1494" y="60"/>
                </a:cxn>
                <a:cxn ang="0">
                  <a:pos x="1506" y="66"/>
                </a:cxn>
                <a:cxn ang="0">
                  <a:pos x="1512" y="72"/>
                </a:cxn>
                <a:cxn ang="0">
                  <a:pos x="1524" y="78"/>
                </a:cxn>
                <a:cxn ang="0">
                  <a:pos x="1530" y="90"/>
                </a:cxn>
                <a:cxn ang="0">
                  <a:pos x="1536" y="96"/>
                </a:cxn>
                <a:cxn ang="0">
                  <a:pos x="1548" y="102"/>
                </a:cxn>
                <a:cxn ang="0">
                  <a:pos x="1554" y="108"/>
                </a:cxn>
                <a:cxn ang="0">
                  <a:pos x="1560" y="114"/>
                </a:cxn>
                <a:cxn ang="0">
                  <a:pos x="1566" y="120"/>
                </a:cxn>
                <a:cxn ang="0">
                  <a:pos x="1572" y="132"/>
                </a:cxn>
                <a:cxn ang="0">
                  <a:pos x="1578" y="138"/>
                </a:cxn>
                <a:cxn ang="0">
                  <a:pos x="1578" y="144"/>
                </a:cxn>
                <a:cxn ang="0">
                  <a:pos x="1584" y="150"/>
                </a:cxn>
                <a:cxn ang="0">
                  <a:pos x="1590" y="156"/>
                </a:cxn>
                <a:cxn ang="0">
                  <a:pos x="1590" y="168"/>
                </a:cxn>
                <a:cxn ang="0">
                  <a:pos x="1596" y="174"/>
                </a:cxn>
                <a:cxn ang="0">
                  <a:pos x="1596" y="180"/>
                </a:cxn>
                <a:cxn ang="0">
                  <a:pos x="1596" y="186"/>
                </a:cxn>
                <a:cxn ang="0">
                  <a:pos x="1602" y="192"/>
                </a:cxn>
                <a:cxn ang="0">
                  <a:pos x="1602" y="204"/>
                </a:cxn>
                <a:cxn ang="0">
                  <a:pos x="1602" y="210"/>
                </a:cxn>
                <a:cxn ang="0">
                  <a:pos x="1602" y="216"/>
                </a:cxn>
                <a:cxn ang="0">
                  <a:pos x="1602" y="222"/>
                </a:cxn>
                <a:cxn ang="0">
                  <a:pos x="1596" y="228"/>
                </a:cxn>
                <a:cxn ang="0">
                  <a:pos x="1596" y="240"/>
                </a:cxn>
                <a:cxn ang="0">
                  <a:pos x="1596" y="246"/>
                </a:cxn>
                <a:cxn ang="0">
                  <a:pos x="1590" y="252"/>
                </a:cxn>
                <a:cxn ang="0">
                  <a:pos x="1590" y="258"/>
                </a:cxn>
                <a:cxn ang="0">
                  <a:pos x="1584" y="264"/>
                </a:cxn>
                <a:cxn ang="0">
                  <a:pos x="1578" y="276"/>
                </a:cxn>
                <a:cxn ang="0">
                  <a:pos x="1578" y="282"/>
                </a:cxn>
                <a:cxn ang="0">
                  <a:pos x="1572" y="288"/>
                </a:cxn>
                <a:cxn ang="0">
                  <a:pos x="1566" y="294"/>
                </a:cxn>
                <a:cxn ang="0">
                  <a:pos x="1560" y="300"/>
                </a:cxn>
                <a:cxn ang="0">
                  <a:pos x="1554" y="306"/>
                </a:cxn>
                <a:cxn ang="0">
                  <a:pos x="1548" y="318"/>
                </a:cxn>
                <a:cxn ang="0">
                  <a:pos x="1536" y="324"/>
                </a:cxn>
                <a:cxn ang="0">
                  <a:pos x="1530" y="330"/>
                </a:cxn>
                <a:cxn ang="0">
                  <a:pos x="1524" y="336"/>
                </a:cxn>
                <a:cxn ang="0">
                  <a:pos x="1512" y="342"/>
                </a:cxn>
                <a:cxn ang="0">
                  <a:pos x="1506" y="348"/>
                </a:cxn>
                <a:cxn ang="0">
                  <a:pos x="1494" y="354"/>
                </a:cxn>
                <a:cxn ang="0">
                  <a:pos x="1482" y="366"/>
                </a:cxn>
                <a:cxn ang="0">
                  <a:pos x="1476" y="372"/>
                </a:cxn>
                <a:cxn ang="0">
                  <a:pos x="1464" y="378"/>
                </a:cxn>
                <a:cxn ang="0">
                  <a:pos x="1452" y="384"/>
                </a:cxn>
                <a:cxn ang="0">
                  <a:pos x="1440" y="390"/>
                </a:cxn>
                <a:cxn ang="0">
                  <a:pos x="1428" y="396"/>
                </a:cxn>
                <a:cxn ang="0">
                  <a:pos x="1416" y="402"/>
                </a:cxn>
                <a:cxn ang="0">
                  <a:pos x="1398" y="408"/>
                </a:cxn>
                <a:cxn ang="0">
                  <a:pos x="1386" y="414"/>
                </a:cxn>
                <a:cxn ang="0">
                  <a:pos x="0" y="210"/>
                </a:cxn>
                <a:cxn ang="0">
                  <a:pos x="1386" y="0"/>
                </a:cxn>
              </a:cxnLst>
              <a:rect l="0" t="0" r="r" b="b"/>
              <a:pathLst>
                <a:path w="1602" h="414">
                  <a:moveTo>
                    <a:pt x="1386" y="0"/>
                  </a:moveTo>
                  <a:lnTo>
                    <a:pt x="1398" y="6"/>
                  </a:lnTo>
                  <a:lnTo>
                    <a:pt x="1416" y="12"/>
                  </a:lnTo>
                  <a:lnTo>
                    <a:pt x="1428" y="18"/>
                  </a:lnTo>
                  <a:lnTo>
                    <a:pt x="1440" y="30"/>
                  </a:lnTo>
                  <a:lnTo>
                    <a:pt x="1452" y="36"/>
                  </a:lnTo>
                  <a:lnTo>
                    <a:pt x="1464" y="42"/>
                  </a:lnTo>
                  <a:lnTo>
                    <a:pt x="1476" y="48"/>
                  </a:lnTo>
                  <a:lnTo>
                    <a:pt x="1482" y="54"/>
                  </a:lnTo>
                  <a:lnTo>
                    <a:pt x="1494" y="60"/>
                  </a:lnTo>
                  <a:lnTo>
                    <a:pt x="1506" y="66"/>
                  </a:lnTo>
                  <a:lnTo>
                    <a:pt x="1512" y="72"/>
                  </a:lnTo>
                  <a:lnTo>
                    <a:pt x="1524" y="78"/>
                  </a:lnTo>
                  <a:lnTo>
                    <a:pt x="1530" y="90"/>
                  </a:lnTo>
                  <a:lnTo>
                    <a:pt x="1536" y="96"/>
                  </a:lnTo>
                  <a:lnTo>
                    <a:pt x="1548" y="102"/>
                  </a:lnTo>
                  <a:lnTo>
                    <a:pt x="1554" y="108"/>
                  </a:lnTo>
                  <a:lnTo>
                    <a:pt x="1560" y="114"/>
                  </a:lnTo>
                  <a:lnTo>
                    <a:pt x="1566" y="120"/>
                  </a:lnTo>
                  <a:lnTo>
                    <a:pt x="1572" y="132"/>
                  </a:lnTo>
                  <a:lnTo>
                    <a:pt x="1578" y="138"/>
                  </a:lnTo>
                  <a:lnTo>
                    <a:pt x="1578" y="144"/>
                  </a:lnTo>
                  <a:lnTo>
                    <a:pt x="1584" y="150"/>
                  </a:lnTo>
                  <a:lnTo>
                    <a:pt x="1590" y="156"/>
                  </a:lnTo>
                  <a:lnTo>
                    <a:pt x="1590" y="168"/>
                  </a:lnTo>
                  <a:lnTo>
                    <a:pt x="1596" y="174"/>
                  </a:lnTo>
                  <a:lnTo>
                    <a:pt x="1596" y="180"/>
                  </a:lnTo>
                  <a:lnTo>
                    <a:pt x="1596" y="186"/>
                  </a:lnTo>
                  <a:lnTo>
                    <a:pt x="1602" y="192"/>
                  </a:lnTo>
                  <a:lnTo>
                    <a:pt x="1602" y="204"/>
                  </a:lnTo>
                  <a:lnTo>
                    <a:pt x="1602" y="210"/>
                  </a:lnTo>
                  <a:lnTo>
                    <a:pt x="1602" y="216"/>
                  </a:lnTo>
                  <a:lnTo>
                    <a:pt x="1602" y="222"/>
                  </a:lnTo>
                  <a:lnTo>
                    <a:pt x="1596" y="228"/>
                  </a:lnTo>
                  <a:lnTo>
                    <a:pt x="1596" y="240"/>
                  </a:lnTo>
                  <a:lnTo>
                    <a:pt x="1596" y="246"/>
                  </a:lnTo>
                  <a:lnTo>
                    <a:pt x="1590" y="252"/>
                  </a:lnTo>
                  <a:lnTo>
                    <a:pt x="1590" y="258"/>
                  </a:lnTo>
                  <a:lnTo>
                    <a:pt x="1584" y="264"/>
                  </a:lnTo>
                  <a:lnTo>
                    <a:pt x="1578" y="276"/>
                  </a:lnTo>
                  <a:lnTo>
                    <a:pt x="1578" y="282"/>
                  </a:lnTo>
                  <a:lnTo>
                    <a:pt x="1572" y="288"/>
                  </a:lnTo>
                  <a:lnTo>
                    <a:pt x="1566" y="294"/>
                  </a:lnTo>
                  <a:lnTo>
                    <a:pt x="1560" y="300"/>
                  </a:lnTo>
                  <a:lnTo>
                    <a:pt x="1554" y="306"/>
                  </a:lnTo>
                  <a:lnTo>
                    <a:pt x="1548" y="318"/>
                  </a:lnTo>
                  <a:lnTo>
                    <a:pt x="1536" y="324"/>
                  </a:lnTo>
                  <a:lnTo>
                    <a:pt x="1530" y="330"/>
                  </a:lnTo>
                  <a:lnTo>
                    <a:pt x="1524" y="336"/>
                  </a:lnTo>
                  <a:lnTo>
                    <a:pt x="1512" y="342"/>
                  </a:lnTo>
                  <a:lnTo>
                    <a:pt x="1506" y="348"/>
                  </a:lnTo>
                  <a:lnTo>
                    <a:pt x="1494" y="354"/>
                  </a:lnTo>
                  <a:lnTo>
                    <a:pt x="1482" y="366"/>
                  </a:lnTo>
                  <a:lnTo>
                    <a:pt x="1476" y="372"/>
                  </a:lnTo>
                  <a:lnTo>
                    <a:pt x="1464" y="378"/>
                  </a:lnTo>
                  <a:lnTo>
                    <a:pt x="1452" y="384"/>
                  </a:lnTo>
                  <a:lnTo>
                    <a:pt x="1440" y="390"/>
                  </a:lnTo>
                  <a:lnTo>
                    <a:pt x="1428" y="396"/>
                  </a:lnTo>
                  <a:lnTo>
                    <a:pt x="1416" y="402"/>
                  </a:lnTo>
                  <a:lnTo>
                    <a:pt x="1398" y="408"/>
                  </a:lnTo>
                  <a:lnTo>
                    <a:pt x="1386" y="414"/>
                  </a:lnTo>
                  <a:lnTo>
                    <a:pt x="0" y="210"/>
                  </a:lnTo>
                  <a:lnTo>
                    <a:pt x="1386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697" name="Group 25"/>
          <p:cNvGrpSpPr>
            <a:grpSpLocks/>
          </p:cNvGrpSpPr>
          <p:nvPr/>
        </p:nvGrpSpPr>
        <p:grpSpPr bwMode="auto">
          <a:xfrm>
            <a:off x="2032000" y="1193800"/>
            <a:ext cx="1355725" cy="960438"/>
            <a:chOff x="2874" y="1941"/>
            <a:chExt cx="1386" cy="852"/>
          </a:xfrm>
        </p:grpSpPr>
        <p:sp>
          <p:nvSpPr>
            <p:cNvPr id="156698" name="Freeform 26"/>
            <p:cNvSpPr>
              <a:spLocks/>
            </p:cNvSpPr>
            <p:nvPr/>
          </p:nvSpPr>
          <p:spPr bwMode="auto">
            <a:xfrm>
              <a:off x="2874" y="2145"/>
              <a:ext cx="1386" cy="648"/>
            </a:xfrm>
            <a:custGeom>
              <a:avLst/>
              <a:gdLst/>
              <a:ahLst/>
              <a:cxnLst>
                <a:cxn ang="0">
                  <a:pos x="1374" y="6"/>
                </a:cxn>
                <a:cxn ang="0">
                  <a:pos x="1344" y="18"/>
                </a:cxn>
                <a:cxn ang="0">
                  <a:pos x="1314" y="30"/>
                </a:cxn>
                <a:cxn ang="0">
                  <a:pos x="1278" y="42"/>
                </a:cxn>
                <a:cxn ang="0">
                  <a:pos x="1242" y="54"/>
                </a:cxn>
                <a:cxn ang="0">
                  <a:pos x="1206" y="66"/>
                </a:cxn>
                <a:cxn ang="0">
                  <a:pos x="1170" y="78"/>
                </a:cxn>
                <a:cxn ang="0">
                  <a:pos x="1134" y="90"/>
                </a:cxn>
                <a:cxn ang="0">
                  <a:pos x="1092" y="96"/>
                </a:cxn>
                <a:cxn ang="0">
                  <a:pos x="1050" y="108"/>
                </a:cxn>
                <a:cxn ang="0">
                  <a:pos x="1008" y="114"/>
                </a:cxn>
                <a:cxn ang="0">
                  <a:pos x="966" y="126"/>
                </a:cxn>
                <a:cxn ang="0">
                  <a:pos x="918" y="132"/>
                </a:cxn>
                <a:cxn ang="0">
                  <a:pos x="870" y="144"/>
                </a:cxn>
                <a:cxn ang="0">
                  <a:pos x="828" y="150"/>
                </a:cxn>
                <a:cxn ang="0">
                  <a:pos x="774" y="156"/>
                </a:cxn>
                <a:cxn ang="0">
                  <a:pos x="726" y="162"/>
                </a:cxn>
                <a:cxn ang="0">
                  <a:pos x="678" y="168"/>
                </a:cxn>
                <a:cxn ang="0">
                  <a:pos x="624" y="174"/>
                </a:cxn>
                <a:cxn ang="0">
                  <a:pos x="576" y="180"/>
                </a:cxn>
                <a:cxn ang="0">
                  <a:pos x="522" y="186"/>
                </a:cxn>
                <a:cxn ang="0">
                  <a:pos x="468" y="192"/>
                </a:cxn>
                <a:cxn ang="0">
                  <a:pos x="414" y="192"/>
                </a:cxn>
                <a:cxn ang="0">
                  <a:pos x="360" y="198"/>
                </a:cxn>
                <a:cxn ang="0">
                  <a:pos x="306" y="198"/>
                </a:cxn>
                <a:cxn ang="0">
                  <a:pos x="252" y="204"/>
                </a:cxn>
                <a:cxn ang="0">
                  <a:pos x="198" y="204"/>
                </a:cxn>
                <a:cxn ang="0">
                  <a:pos x="138" y="204"/>
                </a:cxn>
                <a:cxn ang="0">
                  <a:pos x="84" y="210"/>
                </a:cxn>
                <a:cxn ang="0">
                  <a:pos x="30" y="210"/>
                </a:cxn>
                <a:cxn ang="0">
                  <a:pos x="0" y="648"/>
                </a:cxn>
                <a:cxn ang="0">
                  <a:pos x="60" y="648"/>
                </a:cxn>
                <a:cxn ang="0">
                  <a:pos x="114" y="648"/>
                </a:cxn>
                <a:cxn ang="0">
                  <a:pos x="168" y="642"/>
                </a:cxn>
                <a:cxn ang="0">
                  <a:pos x="222" y="642"/>
                </a:cxn>
                <a:cxn ang="0">
                  <a:pos x="282" y="642"/>
                </a:cxn>
                <a:cxn ang="0">
                  <a:pos x="336" y="636"/>
                </a:cxn>
                <a:cxn ang="0">
                  <a:pos x="390" y="636"/>
                </a:cxn>
                <a:cxn ang="0">
                  <a:pos x="444" y="630"/>
                </a:cxn>
                <a:cxn ang="0">
                  <a:pos x="498" y="624"/>
                </a:cxn>
                <a:cxn ang="0">
                  <a:pos x="546" y="624"/>
                </a:cxn>
                <a:cxn ang="0">
                  <a:pos x="600" y="618"/>
                </a:cxn>
                <a:cxn ang="0">
                  <a:pos x="654" y="612"/>
                </a:cxn>
                <a:cxn ang="0">
                  <a:pos x="702" y="606"/>
                </a:cxn>
                <a:cxn ang="0">
                  <a:pos x="750" y="600"/>
                </a:cxn>
                <a:cxn ang="0">
                  <a:pos x="804" y="594"/>
                </a:cxn>
                <a:cxn ang="0">
                  <a:pos x="846" y="582"/>
                </a:cxn>
                <a:cxn ang="0">
                  <a:pos x="894" y="576"/>
                </a:cxn>
                <a:cxn ang="0">
                  <a:pos x="942" y="570"/>
                </a:cxn>
                <a:cxn ang="0">
                  <a:pos x="984" y="558"/>
                </a:cxn>
                <a:cxn ang="0">
                  <a:pos x="1032" y="552"/>
                </a:cxn>
                <a:cxn ang="0">
                  <a:pos x="1074" y="540"/>
                </a:cxn>
                <a:cxn ang="0">
                  <a:pos x="1110" y="528"/>
                </a:cxn>
                <a:cxn ang="0">
                  <a:pos x="1152" y="522"/>
                </a:cxn>
                <a:cxn ang="0">
                  <a:pos x="1188" y="510"/>
                </a:cxn>
                <a:cxn ang="0">
                  <a:pos x="1224" y="498"/>
                </a:cxn>
                <a:cxn ang="0">
                  <a:pos x="1260" y="486"/>
                </a:cxn>
                <a:cxn ang="0">
                  <a:pos x="1296" y="474"/>
                </a:cxn>
                <a:cxn ang="0">
                  <a:pos x="1326" y="462"/>
                </a:cxn>
                <a:cxn ang="0">
                  <a:pos x="1356" y="450"/>
                </a:cxn>
                <a:cxn ang="0">
                  <a:pos x="1386" y="438"/>
                </a:cxn>
              </a:cxnLst>
              <a:rect l="0" t="0" r="r" b="b"/>
              <a:pathLst>
                <a:path w="1386" h="648">
                  <a:moveTo>
                    <a:pt x="1386" y="0"/>
                  </a:moveTo>
                  <a:lnTo>
                    <a:pt x="1374" y="6"/>
                  </a:lnTo>
                  <a:lnTo>
                    <a:pt x="1356" y="12"/>
                  </a:lnTo>
                  <a:lnTo>
                    <a:pt x="1344" y="18"/>
                  </a:lnTo>
                  <a:lnTo>
                    <a:pt x="1326" y="24"/>
                  </a:lnTo>
                  <a:lnTo>
                    <a:pt x="1314" y="30"/>
                  </a:lnTo>
                  <a:lnTo>
                    <a:pt x="1296" y="36"/>
                  </a:lnTo>
                  <a:lnTo>
                    <a:pt x="1278" y="42"/>
                  </a:lnTo>
                  <a:lnTo>
                    <a:pt x="1260" y="48"/>
                  </a:lnTo>
                  <a:lnTo>
                    <a:pt x="1242" y="54"/>
                  </a:lnTo>
                  <a:lnTo>
                    <a:pt x="1224" y="60"/>
                  </a:lnTo>
                  <a:lnTo>
                    <a:pt x="1206" y="66"/>
                  </a:lnTo>
                  <a:lnTo>
                    <a:pt x="1188" y="72"/>
                  </a:lnTo>
                  <a:lnTo>
                    <a:pt x="1170" y="78"/>
                  </a:lnTo>
                  <a:lnTo>
                    <a:pt x="1152" y="84"/>
                  </a:lnTo>
                  <a:lnTo>
                    <a:pt x="1134" y="90"/>
                  </a:lnTo>
                  <a:lnTo>
                    <a:pt x="1110" y="90"/>
                  </a:lnTo>
                  <a:lnTo>
                    <a:pt x="1092" y="96"/>
                  </a:lnTo>
                  <a:lnTo>
                    <a:pt x="1074" y="102"/>
                  </a:lnTo>
                  <a:lnTo>
                    <a:pt x="1050" y="108"/>
                  </a:lnTo>
                  <a:lnTo>
                    <a:pt x="1032" y="114"/>
                  </a:lnTo>
                  <a:lnTo>
                    <a:pt x="1008" y="114"/>
                  </a:lnTo>
                  <a:lnTo>
                    <a:pt x="984" y="120"/>
                  </a:lnTo>
                  <a:lnTo>
                    <a:pt x="966" y="126"/>
                  </a:lnTo>
                  <a:lnTo>
                    <a:pt x="942" y="132"/>
                  </a:lnTo>
                  <a:lnTo>
                    <a:pt x="918" y="132"/>
                  </a:lnTo>
                  <a:lnTo>
                    <a:pt x="894" y="138"/>
                  </a:lnTo>
                  <a:lnTo>
                    <a:pt x="870" y="144"/>
                  </a:lnTo>
                  <a:lnTo>
                    <a:pt x="846" y="144"/>
                  </a:lnTo>
                  <a:lnTo>
                    <a:pt x="828" y="150"/>
                  </a:lnTo>
                  <a:lnTo>
                    <a:pt x="804" y="156"/>
                  </a:lnTo>
                  <a:lnTo>
                    <a:pt x="774" y="156"/>
                  </a:lnTo>
                  <a:lnTo>
                    <a:pt x="750" y="162"/>
                  </a:lnTo>
                  <a:lnTo>
                    <a:pt x="726" y="162"/>
                  </a:lnTo>
                  <a:lnTo>
                    <a:pt x="702" y="168"/>
                  </a:lnTo>
                  <a:lnTo>
                    <a:pt x="678" y="168"/>
                  </a:lnTo>
                  <a:lnTo>
                    <a:pt x="654" y="174"/>
                  </a:lnTo>
                  <a:lnTo>
                    <a:pt x="624" y="174"/>
                  </a:lnTo>
                  <a:lnTo>
                    <a:pt x="600" y="180"/>
                  </a:lnTo>
                  <a:lnTo>
                    <a:pt x="576" y="180"/>
                  </a:lnTo>
                  <a:lnTo>
                    <a:pt x="546" y="186"/>
                  </a:lnTo>
                  <a:lnTo>
                    <a:pt x="522" y="186"/>
                  </a:lnTo>
                  <a:lnTo>
                    <a:pt x="498" y="186"/>
                  </a:lnTo>
                  <a:lnTo>
                    <a:pt x="468" y="192"/>
                  </a:lnTo>
                  <a:lnTo>
                    <a:pt x="444" y="192"/>
                  </a:lnTo>
                  <a:lnTo>
                    <a:pt x="414" y="192"/>
                  </a:lnTo>
                  <a:lnTo>
                    <a:pt x="390" y="198"/>
                  </a:lnTo>
                  <a:lnTo>
                    <a:pt x="360" y="198"/>
                  </a:lnTo>
                  <a:lnTo>
                    <a:pt x="336" y="198"/>
                  </a:lnTo>
                  <a:lnTo>
                    <a:pt x="306" y="198"/>
                  </a:lnTo>
                  <a:lnTo>
                    <a:pt x="282" y="204"/>
                  </a:lnTo>
                  <a:lnTo>
                    <a:pt x="252" y="204"/>
                  </a:lnTo>
                  <a:lnTo>
                    <a:pt x="222" y="204"/>
                  </a:lnTo>
                  <a:lnTo>
                    <a:pt x="198" y="204"/>
                  </a:lnTo>
                  <a:lnTo>
                    <a:pt x="168" y="204"/>
                  </a:lnTo>
                  <a:lnTo>
                    <a:pt x="138" y="204"/>
                  </a:lnTo>
                  <a:lnTo>
                    <a:pt x="114" y="210"/>
                  </a:lnTo>
                  <a:lnTo>
                    <a:pt x="84" y="210"/>
                  </a:lnTo>
                  <a:lnTo>
                    <a:pt x="60" y="210"/>
                  </a:lnTo>
                  <a:lnTo>
                    <a:pt x="30" y="210"/>
                  </a:lnTo>
                  <a:lnTo>
                    <a:pt x="0" y="210"/>
                  </a:lnTo>
                  <a:lnTo>
                    <a:pt x="0" y="648"/>
                  </a:lnTo>
                  <a:lnTo>
                    <a:pt x="30" y="648"/>
                  </a:lnTo>
                  <a:lnTo>
                    <a:pt x="60" y="648"/>
                  </a:lnTo>
                  <a:lnTo>
                    <a:pt x="84" y="648"/>
                  </a:lnTo>
                  <a:lnTo>
                    <a:pt x="114" y="648"/>
                  </a:lnTo>
                  <a:lnTo>
                    <a:pt x="138" y="642"/>
                  </a:lnTo>
                  <a:lnTo>
                    <a:pt x="168" y="642"/>
                  </a:lnTo>
                  <a:lnTo>
                    <a:pt x="198" y="642"/>
                  </a:lnTo>
                  <a:lnTo>
                    <a:pt x="222" y="642"/>
                  </a:lnTo>
                  <a:lnTo>
                    <a:pt x="252" y="642"/>
                  </a:lnTo>
                  <a:lnTo>
                    <a:pt x="282" y="642"/>
                  </a:lnTo>
                  <a:lnTo>
                    <a:pt x="306" y="636"/>
                  </a:lnTo>
                  <a:lnTo>
                    <a:pt x="336" y="636"/>
                  </a:lnTo>
                  <a:lnTo>
                    <a:pt x="360" y="636"/>
                  </a:lnTo>
                  <a:lnTo>
                    <a:pt x="390" y="636"/>
                  </a:lnTo>
                  <a:lnTo>
                    <a:pt x="414" y="630"/>
                  </a:lnTo>
                  <a:lnTo>
                    <a:pt x="444" y="630"/>
                  </a:lnTo>
                  <a:lnTo>
                    <a:pt x="468" y="630"/>
                  </a:lnTo>
                  <a:lnTo>
                    <a:pt x="498" y="624"/>
                  </a:lnTo>
                  <a:lnTo>
                    <a:pt x="522" y="624"/>
                  </a:lnTo>
                  <a:lnTo>
                    <a:pt x="546" y="624"/>
                  </a:lnTo>
                  <a:lnTo>
                    <a:pt x="576" y="618"/>
                  </a:lnTo>
                  <a:lnTo>
                    <a:pt x="600" y="618"/>
                  </a:lnTo>
                  <a:lnTo>
                    <a:pt x="624" y="612"/>
                  </a:lnTo>
                  <a:lnTo>
                    <a:pt x="654" y="612"/>
                  </a:lnTo>
                  <a:lnTo>
                    <a:pt x="678" y="606"/>
                  </a:lnTo>
                  <a:lnTo>
                    <a:pt x="702" y="606"/>
                  </a:lnTo>
                  <a:lnTo>
                    <a:pt x="726" y="600"/>
                  </a:lnTo>
                  <a:lnTo>
                    <a:pt x="750" y="600"/>
                  </a:lnTo>
                  <a:lnTo>
                    <a:pt x="774" y="594"/>
                  </a:lnTo>
                  <a:lnTo>
                    <a:pt x="804" y="594"/>
                  </a:lnTo>
                  <a:lnTo>
                    <a:pt x="828" y="588"/>
                  </a:lnTo>
                  <a:lnTo>
                    <a:pt x="846" y="582"/>
                  </a:lnTo>
                  <a:lnTo>
                    <a:pt x="870" y="582"/>
                  </a:lnTo>
                  <a:lnTo>
                    <a:pt x="894" y="576"/>
                  </a:lnTo>
                  <a:lnTo>
                    <a:pt x="918" y="570"/>
                  </a:lnTo>
                  <a:lnTo>
                    <a:pt x="942" y="570"/>
                  </a:lnTo>
                  <a:lnTo>
                    <a:pt x="966" y="564"/>
                  </a:lnTo>
                  <a:lnTo>
                    <a:pt x="984" y="558"/>
                  </a:lnTo>
                  <a:lnTo>
                    <a:pt x="1008" y="552"/>
                  </a:lnTo>
                  <a:lnTo>
                    <a:pt x="1032" y="552"/>
                  </a:lnTo>
                  <a:lnTo>
                    <a:pt x="1050" y="546"/>
                  </a:lnTo>
                  <a:lnTo>
                    <a:pt x="1074" y="540"/>
                  </a:lnTo>
                  <a:lnTo>
                    <a:pt x="1092" y="534"/>
                  </a:lnTo>
                  <a:lnTo>
                    <a:pt x="1110" y="528"/>
                  </a:lnTo>
                  <a:lnTo>
                    <a:pt x="1134" y="528"/>
                  </a:lnTo>
                  <a:lnTo>
                    <a:pt x="1152" y="522"/>
                  </a:lnTo>
                  <a:lnTo>
                    <a:pt x="1170" y="516"/>
                  </a:lnTo>
                  <a:lnTo>
                    <a:pt x="1188" y="510"/>
                  </a:lnTo>
                  <a:lnTo>
                    <a:pt x="1206" y="504"/>
                  </a:lnTo>
                  <a:lnTo>
                    <a:pt x="1224" y="498"/>
                  </a:lnTo>
                  <a:lnTo>
                    <a:pt x="1242" y="492"/>
                  </a:lnTo>
                  <a:lnTo>
                    <a:pt x="1260" y="486"/>
                  </a:lnTo>
                  <a:lnTo>
                    <a:pt x="1278" y="480"/>
                  </a:lnTo>
                  <a:lnTo>
                    <a:pt x="1296" y="474"/>
                  </a:lnTo>
                  <a:lnTo>
                    <a:pt x="1314" y="468"/>
                  </a:lnTo>
                  <a:lnTo>
                    <a:pt x="1326" y="462"/>
                  </a:lnTo>
                  <a:lnTo>
                    <a:pt x="1344" y="456"/>
                  </a:lnTo>
                  <a:lnTo>
                    <a:pt x="1356" y="450"/>
                  </a:lnTo>
                  <a:lnTo>
                    <a:pt x="1374" y="444"/>
                  </a:lnTo>
                  <a:lnTo>
                    <a:pt x="1386" y="438"/>
                  </a:lnTo>
                  <a:lnTo>
                    <a:pt x="138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699" name="Freeform 27"/>
            <p:cNvSpPr>
              <a:spLocks/>
            </p:cNvSpPr>
            <p:nvPr/>
          </p:nvSpPr>
          <p:spPr bwMode="auto">
            <a:xfrm>
              <a:off x="2874" y="1941"/>
              <a:ext cx="1386" cy="414"/>
            </a:xfrm>
            <a:custGeom>
              <a:avLst/>
              <a:gdLst/>
              <a:ahLst/>
              <a:cxnLst>
                <a:cxn ang="0">
                  <a:pos x="1386" y="204"/>
                </a:cxn>
                <a:cxn ang="0">
                  <a:pos x="1374" y="210"/>
                </a:cxn>
                <a:cxn ang="0">
                  <a:pos x="1356" y="216"/>
                </a:cxn>
                <a:cxn ang="0">
                  <a:pos x="1344" y="222"/>
                </a:cxn>
                <a:cxn ang="0">
                  <a:pos x="1326" y="228"/>
                </a:cxn>
                <a:cxn ang="0">
                  <a:pos x="1314" y="234"/>
                </a:cxn>
                <a:cxn ang="0">
                  <a:pos x="1296" y="240"/>
                </a:cxn>
                <a:cxn ang="0">
                  <a:pos x="1278" y="246"/>
                </a:cxn>
                <a:cxn ang="0">
                  <a:pos x="1260" y="252"/>
                </a:cxn>
                <a:cxn ang="0">
                  <a:pos x="1242" y="258"/>
                </a:cxn>
                <a:cxn ang="0">
                  <a:pos x="1224" y="264"/>
                </a:cxn>
                <a:cxn ang="0">
                  <a:pos x="1206" y="270"/>
                </a:cxn>
                <a:cxn ang="0">
                  <a:pos x="1188" y="276"/>
                </a:cxn>
                <a:cxn ang="0">
                  <a:pos x="1170" y="282"/>
                </a:cxn>
                <a:cxn ang="0">
                  <a:pos x="1152" y="288"/>
                </a:cxn>
                <a:cxn ang="0">
                  <a:pos x="1134" y="294"/>
                </a:cxn>
                <a:cxn ang="0">
                  <a:pos x="1110" y="294"/>
                </a:cxn>
                <a:cxn ang="0">
                  <a:pos x="1092" y="300"/>
                </a:cxn>
                <a:cxn ang="0">
                  <a:pos x="1074" y="306"/>
                </a:cxn>
                <a:cxn ang="0">
                  <a:pos x="1050" y="312"/>
                </a:cxn>
                <a:cxn ang="0">
                  <a:pos x="1032" y="318"/>
                </a:cxn>
                <a:cxn ang="0">
                  <a:pos x="1008" y="318"/>
                </a:cxn>
                <a:cxn ang="0">
                  <a:pos x="984" y="324"/>
                </a:cxn>
                <a:cxn ang="0">
                  <a:pos x="966" y="330"/>
                </a:cxn>
                <a:cxn ang="0">
                  <a:pos x="942" y="336"/>
                </a:cxn>
                <a:cxn ang="0">
                  <a:pos x="918" y="336"/>
                </a:cxn>
                <a:cxn ang="0">
                  <a:pos x="894" y="342"/>
                </a:cxn>
                <a:cxn ang="0">
                  <a:pos x="870" y="348"/>
                </a:cxn>
                <a:cxn ang="0">
                  <a:pos x="846" y="348"/>
                </a:cxn>
                <a:cxn ang="0">
                  <a:pos x="828" y="354"/>
                </a:cxn>
                <a:cxn ang="0">
                  <a:pos x="804" y="360"/>
                </a:cxn>
                <a:cxn ang="0">
                  <a:pos x="774" y="360"/>
                </a:cxn>
                <a:cxn ang="0">
                  <a:pos x="750" y="366"/>
                </a:cxn>
                <a:cxn ang="0">
                  <a:pos x="726" y="366"/>
                </a:cxn>
                <a:cxn ang="0">
                  <a:pos x="702" y="372"/>
                </a:cxn>
                <a:cxn ang="0">
                  <a:pos x="678" y="372"/>
                </a:cxn>
                <a:cxn ang="0">
                  <a:pos x="654" y="378"/>
                </a:cxn>
                <a:cxn ang="0">
                  <a:pos x="624" y="378"/>
                </a:cxn>
                <a:cxn ang="0">
                  <a:pos x="600" y="384"/>
                </a:cxn>
                <a:cxn ang="0">
                  <a:pos x="576" y="384"/>
                </a:cxn>
                <a:cxn ang="0">
                  <a:pos x="546" y="390"/>
                </a:cxn>
                <a:cxn ang="0">
                  <a:pos x="522" y="390"/>
                </a:cxn>
                <a:cxn ang="0">
                  <a:pos x="498" y="390"/>
                </a:cxn>
                <a:cxn ang="0">
                  <a:pos x="468" y="396"/>
                </a:cxn>
                <a:cxn ang="0">
                  <a:pos x="444" y="396"/>
                </a:cxn>
                <a:cxn ang="0">
                  <a:pos x="414" y="396"/>
                </a:cxn>
                <a:cxn ang="0">
                  <a:pos x="390" y="402"/>
                </a:cxn>
                <a:cxn ang="0">
                  <a:pos x="360" y="402"/>
                </a:cxn>
                <a:cxn ang="0">
                  <a:pos x="336" y="402"/>
                </a:cxn>
                <a:cxn ang="0">
                  <a:pos x="306" y="402"/>
                </a:cxn>
                <a:cxn ang="0">
                  <a:pos x="282" y="408"/>
                </a:cxn>
                <a:cxn ang="0">
                  <a:pos x="252" y="408"/>
                </a:cxn>
                <a:cxn ang="0">
                  <a:pos x="222" y="408"/>
                </a:cxn>
                <a:cxn ang="0">
                  <a:pos x="198" y="408"/>
                </a:cxn>
                <a:cxn ang="0">
                  <a:pos x="168" y="408"/>
                </a:cxn>
                <a:cxn ang="0">
                  <a:pos x="138" y="408"/>
                </a:cxn>
                <a:cxn ang="0">
                  <a:pos x="114" y="414"/>
                </a:cxn>
                <a:cxn ang="0">
                  <a:pos x="84" y="414"/>
                </a:cxn>
                <a:cxn ang="0">
                  <a:pos x="60" y="414"/>
                </a:cxn>
                <a:cxn ang="0">
                  <a:pos x="30" y="414"/>
                </a:cxn>
                <a:cxn ang="0">
                  <a:pos x="0" y="414"/>
                </a:cxn>
                <a:cxn ang="0">
                  <a:pos x="0" y="0"/>
                </a:cxn>
                <a:cxn ang="0">
                  <a:pos x="1386" y="204"/>
                </a:cxn>
              </a:cxnLst>
              <a:rect l="0" t="0" r="r" b="b"/>
              <a:pathLst>
                <a:path w="1386" h="414">
                  <a:moveTo>
                    <a:pt x="1386" y="204"/>
                  </a:moveTo>
                  <a:lnTo>
                    <a:pt x="1374" y="210"/>
                  </a:lnTo>
                  <a:lnTo>
                    <a:pt x="1356" y="216"/>
                  </a:lnTo>
                  <a:lnTo>
                    <a:pt x="1344" y="222"/>
                  </a:lnTo>
                  <a:lnTo>
                    <a:pt x="1326" y="228"/>
                  </a:lnTo>
                  <a:lnTo>
                    <a:pt x="1314" y="234"/>
                  </a:lnTo>
                  <a:lnTo>
                    <a:pt x="1296" y="240"/>
                  </a:lnTo>
                  <a:lnTo>
                    <a:pt x="1278" y="246"/>
                  </a:lnTo>
                  <a:lnTo>
                    <a:pt x="1260" y="252"/>
                  </a:lnTo>
                  <a:lnTo>
                    <a:pt x="1242" y="258"/>
                  </a:lnTo>
                  <a:lnTo>
                    <a:pt x="1224" y="264"/>
                  </a:lnTo>
                  <a:lnTo>
                    <a:pt x="1206" y="270"/>
                  </a:lnTo>
                  <a:lnTo>
                    <a:pt x="1188" y="276"/>
                  </a:lnTo>
                  <a:lnTo>
                    <a:pt x="1170" y="282"/>
                  </a:lnTo>
                  <a:lnTo>
                    <a:pt x="1152" y="288"/>
                  </a:lnTo>
                  <a:lnTo>
                    <a:pt x="1134" y="294"/>
                  </a:lnTo>
                  <a:lnTo>
                    <a:pt x="1110" y="294"/>
                  </a:lnTo>
                  <a:lnTo>
                    <a:pt x="1092" y="300"/>
                  </a:lnTo>
                  <a:lnTo>
                    <a:pt x="1074" y="306"/>
                  </a:lnTo>
                  <a:lnTo>
                    <a:pt x="1050" y="312"/>
                  </a:lnTo>
                  <a:lnTo>
                    <a:pt x="1032" y="318"/>
                  </a:lnTo>
                  <a:lnTo>
                    <a:pt x="1008" y="318"/>
                  </a:lnTo>
                  <a:lnTo>
                    <a:pt x="984" y="324"/>
                  </a:lnTo>
                  <a:lnTo>
                    <a:pt x="966" y="330"/>
                  </a:lnTo>
                  <a:lnTo>
                    <a:pt x="942" y="336"/>
                  </a:lnTo>
                  <a:lnTo>
                    <a:pt x="918" y="336"/>
                  </a:lnTo>
                  <a:lnTo>
                    <a:pt x="894" y="342"/>
                  </a:lnTo>
                  <a:lnTo>
                    <a:pt x="870" y="348"/>
                  </a:lnTo>
                  <a:lnTo>
                    <a:pt x="846" y="348"/>
                  </a:lnTo>
                  <a:lnTo>
                    <a:pt x="828" y="354"/>
                  </a:lnTo>
                  <a:lnTo>
                    <a:pt x="804" y="360"/>
                  </a:lnTo>
                  <a:lnTo>
                    <a:pt x="774" y="360"/>
                  </a:lnTo>
                  <a:lnTo>
                    <a:pt x="750" y="366"/>
                  </a:lnTo>
                  <a:lnTo>
                    <a:pt x="726" y="366"/>
                  </a:lnTo>
                  <a:lnTo>
                    <a:pt x="702" y="372"/>
                  </a:lnTo>
                  <a:lnTo>
                    <a:pt x="678" y="372"/>
                  </a:lnTo>
                  <a:lnTo>
                    <a:pt x="654" y="378"/>
                  </a:lnTo>
                  <a:lnTo>
                    <a:pt x="624" y="378"/>
                  </a:lnTo>
                  <a:lnTo>
                    <a:pt x="600" y="384"/>
                  </a:lnTo>
                  <a:lnTo>
                    <a:pt x="576" y="384"/>
                  </a:lnTo>
                  <a:lnTo>
                    <a:pt x="546" y="390"/>
                  </a:lnTo>
                  <a:lnTo>
                    <a:pt x="522" y="390"/>
                  </a:lnTo>
                  <a:lnTo>
                    <a:pt x="498" y="390"/>
                  </a:lnTo>
                  <a:lnTo>
                    <a:pt x="468" y="396"/>
                  </a:lnTo>
                  <a:lnTo>
                    <a:pt x="444" y="396"/>
                  </a:lnTo>
                  <a:lnTo>
                    <a:pt x="414" y="396"/>
                  </a:lnTo>
                  <a:lnTo>
                    <a:pt x="390" y="402"/>
                  </a:lnTo>
                  <a:lnTo>
                    <a:pt x="360" y="402"/>
                  </a:lnTo>
                  <a:lnTo>
                    <a:pt x="336" y="402"/>
                  </a:lnTo>
                  <a:lnTo>
                    <a:pt x="306" y="402"/>
                  </a:lnTo>
                  <a:lnTo>
                    <a:pt x="282" y="408"/>
                  </a:lnTo>
                  <a:lnTo>
                    <a:pt x="252" y="408"/>
                  </a:lnTo>
                  <a:lnTo>
                    <a:pt x="222" y="408"/>
                  </a:lnTo>
                  <a:lnTo>
                    <a:pt x="198" y="408"/>
                  </a:lnTo>
                  <a:lnTo>
                    <a:pt x="168" y="408"/>
                  </a:lnTo>
                  <a:lnTo>
                    <a:pt x="138" y="408"/>
                  </a:lnTo>
                  <a:lnTo>
                    <a:pt x="114" y="414"/>
                  </a:lnTo>
                  <a:lnTo>
                    <a:pt x="84" y="414"/>
                  </a:lnTo>
                  <a:lnTo>
                    <a:pt x="60" y="414"/>
                  </a:lnTo>
                  <a:lnTo>
                    <a:pt x="30" y="414"/>
                  </a:lnTo>
                  <a:lnTo>
                    <a:pt x="0" y="414"/>
                  </a:lnTo>
                  <a:lnTo>
                    <a:pt x="0" y="0"/>
                  </a:lnTo>
                  <a:lnTo>
                    <a:pt x="1386" y="204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00" name="Group 28"/>
          <p:cNvGrpSpPr>
            <a:grpSpLocks/>
          </p:cNvGrpSpPr>
          <p:nvPr/>
        </p:nvGrpSpPr>
        <p:grpSpPr bwMode="auto">
          <a:xfrm>
            <a:off x="681038" y="1184275"/>
            <a:ext cx="1355725" cy="960438"/>
            <a:chOff x="1488" y="1941"/>
            <a:chExt cx="1386" cy="852"/>
          </a:xfrm>
        </p:grpSpPr>
        <p:sp>
          <p:nvSpPr>
            <p:cNvPr id="156701" name="Freeform 29"/>
            <p:cNvSpPr>
              <a:spLocks/>
            </p:cNvSpPr>
            <p:nvPr/>
          </p:nvSpPr>
          <p:spPr bwMode="auto">
            <a:xfrm>
              <a:off x="1488" y="2145"/>
              <a:ext cx="1386" cy="648"/>
            </a:xfrm>
            <a:custGeom>
              <a:avLst/>
              <a:gdLst/>
              <a:ahLst/>
              <a:cxnLst>
                <a:cxn ang="0">
                  <a:pos x="1362" y="210"/>
                </a:cxn>
                <a:cxn ang="0">
                  <a:pos x="1302" y="210"/>
                </a:cxn>
                <a:cxn ang="0">
                  <a:pos x="1248" y="204"/>
                </a:cxn>
                <a:cxn ang="0">
                  <a:pos x="1194" y="204"/>
                </a:cxn>
                <a:cxn ang="0">
                  <a:pos x="1140" y="204"/>
                </a:cxn>
                <a:cxn ang="0">
                  <a:pos x="1080" y="198"/>
                </a:cxn>
                <a:cxn ang="0">
                  <a:pos x="1026" y="198"/>
                </a:cxn>
                <a:cxn ang="0">
                  <a:pos x="972" y="192"/>
                </a:cxn>
                <a:cxn ang="0">
                  <a:pos x="918" y="192"/>
                </a:cxn>
                <a:cxn ang="0">
                  <a:pos x="864" y="186"/>
                </a:cxn>
                <a:cxn ang="0">
                  <a:pos x="816" y="180"/>
                </a:cxn>
                <a:cxn ang="0">
                  <a:pos x="762" y="174"/>
                </a:cxn>
                <a:cxn ang="0">
                  <a:pos x="714" y="168"/>
                </a:cxn>
                <a:cxn ang="0">
                  <a:pos x="660" y="162"/>
                </a:cxn>
                <a:cxn ang="0">
                  <a:pos x="612" y="156"/>
                </a:cxn>
                <a:cxn ang="0">
                  <a:pos x="564" y="150"/>
                </a:cxn>
                <a:cxn ang="0">
                  <a:pos x="516" y="144"/>
                </a:cxn>
                <a:cxn ang="0">
                  <a:pos x="468" y="132"/>
                </a:cxn>
                <a:cxn ang="0">
                  <a:pos x="426" y="126"/>
                </a:cxn>
                <a:cxn ang="0">
                  <a:pos x="384" y="114"/>
                </a:cxn>
                <a:cxn ang="0">
                  <a:pos x="336" y="108"/>
                </a:cxn>
                <a:cxn ang="0">
                  <a:pos x="294" y="96"/>
                </a:cxn>
                <a:cxn ang="0">
                  <a:pos x="258" y="90"/>
                </a:cxn>
                <a:cxn ang="0">
                  <a:pos x="216" y="78"/>
                </a:cxn>
                <a:cxn ang="0">
                  <a:pos x="180" y="66"/>
                </a:cxn>
                <a:cxn ang="0">
                  <a:pos x="144" y="54"/>
                </a:cxn>
                <a:cxn ang="0">
                  <a:pos x="108" y="42"/>
                </a:cxn>
                <a:cxn ang="0">
                  <a:pos x="78" y="30"/>
                </a:cxn>
                <a:cxn ang="0">
                  <a:pos x="48" y="18"/>
                </a:cxn>
                <a:cxn ang="0">
                  <a:pos x="18" y="6"/>
                </a:cxn>
                <a:cxn ang="0">
                  <a:pos x="0" y="438"/>
                </a:cxn>
                <a:cxn ang="0">
                  <a:pos x="30" y="450"/>
                </a:cxn>
                <a:cxn ang="0">
                  <a:pos x="60" y="462"/>
                </a:cxn>
                <a:cxn ang="0">
                  <a:pos x="96" y="474"/>
                </a:cxn>
                <a:cxn ang="0">
                  <a:pos x="126" y="486"/>
                </a:cxn>
                <a:cxn ang="0">
                  <a:pos x="162" y="498"/>
                </a:cxn>
                <a:cxn ang="0">
                  <a:pos x="198" y="510"/>
                </a:cxn>
                <a:cxn ang="0">
                  <a:pos x="240" y="522"/>
                </a:cxn>
                <a:cxn ang="0">
                  <a:pos x="276" y="528"/>
                </a:cxn>
                <a:cxn ang="0">
                  <a:pos x="318" y="540"/>
                </a:cxn>
                <a:cxn ang="0">
                  <a:pos x="360" y="552"/>
                </a:cxn>
                <a:cxn ang="0">
                  <a:pos x="402" y="558"/>
                </a:cxn>
                <a:cxn ang="0">
                  <a:pos x="450" y="570"/>
                </a:cxn>
                <a:cxn ang="0">
                  <a:pos x="492" y="576"/>
                </a:cxn>
                <a:cxn ang="0">
                  <a:pos x="540" y="582"/>
                </a:cxn>
                <a:cxn ang="0">
                  <a:pos x="588" y="594"/>
                </a:cxn>
                <a:cxn ang="0">
                  <a:pos x="636" y="600"/>
                </a:cxn>
                <a:cxn ang="0">
                  <a:pos x="684" y="606"/>
                </a:cxn>
                <a:cxn ang="0">
                  <a:pos x="738" y="612"/>
                </a:cxn>
                <a:cxn ang="0">
                  <a:pos x="786" y="618"/>
                </a:cxn>
                <a:cxn ang="0">
                  <a:pos x="840" y="624"/>
                </a:cxn>
                <a:cxn ang="0">
                  <a:pos x="894" y="624"/>
                </a:cxn>
                <a:cxn ang="0">
                  <a:pos x="948" y="630"/>
                </a:cxn>
                <a:cxn ang="0">
                  <a:pos x="1002" y="636"/>
                </a:cxn>
                <a:cxn ang="0">
                  <a:pos x="1056" y="636"/>
                </a:cxn>
                <a:cxn ang="0">
                  <a:pos x="1110" y="642"/>
                </a:cxn>
                <a:cxn ang="0">
                  <a:pos x="1164" y="642"/>
                </a:cxn>
                <a:cxn ang="0">
                  <a:pos x="1218" y="642"/>
                </a:cxn>
                <a:cxn ang="0">
                  <a:pos x="1278" y="648"/>
                </a:cxn>
                <a:cxn ang="0">
                  <a:pos x="1332" y="648"/>
                </a:cxn>
                <a:cxn ang="0">
                  <a:pos x="1386" y="648"/>
                </a:cxn>
              </a:cxnLst>
              <a:rect l="0" t="0" r="r" b="b"/>
              <a:pathLst>
                <a:path w="1386" h="648">
                  <a:moveTo>
                    <a:pt x="1386" y="210"/>
                  </a:moveTo>
                  <a:lnTo>
                    <a:pt x="1362" y="210"/>
                  </a:lnTo>
                  <a:lnTo>
                    <a:pt x="1332" y="210"/>
                  </a:lnTo>
                  <a:lnTo>
                    <a:pt x="1302" y="210"/>
                  </a:lnTo>
                  <a:lnTo>
                    <a:pt x="1278" y="210"/>
                  </a:lnTo>
                  <a:lnTo>
                    <a:pt x="1248" y="204"/>
                  </a:lnTo>
                  <a:lnTo>
                    <a:pt x="1218" y="204"/>
                  </a:lnTo>
                  <a:lnTo>
                    <a:pt x="1194" y="204"/>
                  </a:lnTo>
                  <a:lnTo>
                    <a:pt x="1164" y="204"/>
                  </a:lnTo>
                  <a:lnTo>
                    <a:pt x="1140" y="204"/>
                  </a:lnTo>
                  <a:lnTo>
                    <a:pt x="1110" y="204"/>
                  </a:lnTo>
                  <a:lnTo>
                    <a:pt x="1080" y="198"/>
                  </a:lnTo>
                  <a:lnTo>
                    <a:pt x="1056" y="198"/>
                  </a:lnTo>
                  <a:lnTo>
                    <a:pt x="1026" y="198"/>
                  </a:lnTo>
                  <a:lnTo>
                    <a:pt x="1002" y="198"/>
                  </a:lnTo>
                  <a:lnTo>
                    <a:pt x="972" y="192"/>
                  </a:lnTo>
                  <a:lnTo>
                    <a:pt x="948" y="192"/>
                  </a:lnTo>
                  <a:lnTo>
                    <a:pt x="918" y="192"/>
                  </a:lnTo>
                  <a:lnTo>
                    <a:pt x="894" y="186"/>
                  </a:lnTo>
                  <a:lnTo>
                    <a:pt x="864" y="186"/>
                  </a:lnTo>
                  <a:lnTo>
                    <a:pt x="840" y="186"/>
                  </a:lnTo>
                  <a:lnTo>
                    <a:pt x="816" y="180"/>
                  </a:lnTo>
                  <a:lnTo>
                    <a:pt x="786" y="180"/>
                  </a:lnTo>
                  <a:lnTo>
                    <a:pt x="762" y="174"/>
                  </a:lnTo>
                  <a:lnTo>
                    <a:pt x="738" y="174"/>
                  </a:lnTo>
                  <a:lnTo>
                    <a:pt x="714" y="168"/>
                  </a:lnTo>
                  <a:lnTo>
                    <a:pt x="684" y="168"/>
                  </a:lnTo>
                  <a:lnTo>
                    <a:pt x="660" y="162"/>
                  </a:lnTo>
                  <a:lnTo>
                    <a:pt x="636" y="162"/>
                  </a:lnTo>
                  <a:lnTo>
                    <a:pt x="612" y="156"/>
                  </a:lnTo>
                  <a:lnTo>
                    <a:pt x="588" y="156"/>
                  </a:lnTo>
                  <a:lnTo>
                    <a:pt x="564" y="150"/>
                  </a:lnTo>
                  <a:lnTo>
                    <a:pt x="540" y="144"/>
                  </a:lnTo>
                  <a:lnTo>
                    <a:pt x="516" y="144"/>
                  </a:lnTo>
                  <a:lnTo>
                    <a:pt x="492" y="138"/>
                  </a:lnTo>
                  <a:lnTo>
                    <a:pt x="468" y="132"/>
                  </a:lnTo>
                  <a:lnTo>
                    <a:pt x="450" y="132"/>
                  </a:lnTo>
                  <a:lnTo>
                    <a:pt x="426" y="126"/>
                  </a:lnTo>
                  <a:lnTo>
                    <a:pt x="402" y="120"/>
                  </a:lnTo>
                  <a:lnTo>
                    <a:pt x="384" y="114"/>
                  </a:lnTo>
                  <a:lnTo>
                    <a:pt x="360" y="114"/>
                  </a:lnTo>
                  <a:lnTo>
                    <a:pt x="336" y="108"/>
                  </a:lnTo>
                  <a:lnTo>
                    <a:pt x="318" y="102"/>
                  </a:lnTo>
                  <a:lnTo>
                    <a:pt x="294" y="96"/>
                  </a:lnTo>
                  <a:lnTo>
                    <a:pt x="276" y="90"/>
                  </a:lnTo>
                  <a:lnTo>
                    <a:pt x="258" y="90"/>
                  </a:lnTo>
                  <a:lnTo>
                    <a:pt x="240" y="84"/>
                  </a:lnTo>
                  <a:lnTo>
                    <a:pt x="216" y="78"/>
                  </a:lnTo>
                  <a:lnTo>
                    <a:pt x="198" y="72"/>
                  </a:lnTo>
                  <a:lnTo>
                    <a:pt x="180" y="66"/>
                  </a:lnTo>
                  <a:lnTo>
                    <a:pt x="162" y="60"/>
                  </a:lnTo>
                  <a:lnTo>
                    <a:pt x="144" y="54"/>
                  </a:lnTo>
                  <a:lnTo>
                    <a:pt x="126" y="48"/>
                  </a:lnTo>
                  <a:lnTo>
                    <a:pt x="108" y="42"/>
                  </a:lnTo>
                  <a:lnTo>
                    <a:pt x="96" y="36"/>
                  </a:lnTo>
                  <a:lnTo>
                    <a:pt x="78" y="30"/>
                  </a:lnTo>
                  <a:lnTo>
                    <a:pt x="60" y="24"/>
                  </a:lnTo>
                  <a:lnTo>
                    <a:pt x="48" y="18"/>
                  </a:lnTo>
                  <a:lnTo>
                    <a:pt x="30" y="12"/>
                  </a:lnTo>
                  <a:lnTo>
                    <a:pt x="18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8" y="444"/>
                  </a:lnTo>
                  <a:lnTo>
                    <a:pt x="30" y="450"/>
                  </a:lnTo>
                  <a:lnTo>
                    <a:pt x="48" y="456"/>
                  </a:lnTo>
                  <a:lnTo>
                    <a:pt x="60" y="462"/>
                  </a:lnTo>
                  <a:lnTo>
                    <a:pt x="78" y="468"/>
                  </a:lnTo>
                  <a:lnTo>
                    <a:pt x="96" y="474"/>
                  </a:lnTo>
                  <a:lnTo>
                    <a:pt x="108" y="480"/>
                  </a:lnTo>
                  <a:lnTo>
                    <a:pt x="126" y="486"/>
                  </a:lnTo>
                  <a:lnTo>
                    <a:pt x="144" y="492"/>
                  </a:lnTo>
                  <a:lnTo>
                    <a:pt x="162" y="498"/>
                  </a:lnTo>
                  <a:lnTo>
                    <a:pt x="180" y="504"/>
                  </a:lnTo>
                  <a:lnTo>
                    <a:pt x="198" y="510"/>
                  </a:lnTo>
                  <a:lnTo>
                    <a:pt x="216" y="516"/>
                  </a:lnTo>
                  <a:lnTo>
                    <a:pt x="240" y="522"/>
                  </a:lnTo>
                  <a:lnTo>
                    <a:pt x="258" y="528"/>
                  </a:lnTo>
                  <a:lnTo>
                    <a:pt x="276" y="528"/>
                  </a:lnTo>
                  <a:lnTo>
                    <a:pt x="294" y="534"/>
                  </a:lnTo>
                  <a:lnTo>
                    <a:pt x="318" y="540"/>
                  </a:lnTo>
                  <a:lnTo>
                    <a:pt x="336" y="546"/>
                  </a:lnTo>
                  <a:lnTo>
                    <a:pt x="360" y="552"/>
                  </a:lnTo>
                  <a:lnTo>
                    <a:pt x="384" y="552"/>
                  </a:lnTo>
                  <a:lnTo>
                    <a:pt x="402" y="558"/>
                  </a:lnTo>
                  <a:lnTo>
                    <a:pt x="426" y="564"/>
                  </a:lnTo>
                  <a:lnTo>
                    <a:pt x="450" y="570"/>
                  </a:lnTo>
                  <a:lnTo>
                    <a:pt x="468" y="570"/>
                  </a:lnTo>
                  <a:lnTo>
                    <a:pt x="492" y="576"/>
                  </a:lnTo>
                  <a:lnTo>
                    <a:pt x="516" y="582"/>
                  </a:lnTo>
                  <a:lnTo>
                    <a:pt x="540" y="582"/>
                  </a:lnTo>
                  <a:lnTo>
                    <a:pt x="564" y="588"/>
                  </a:lnTo>
                  <a:lnTo>
                    <a:pt x="588" y="594"/>
                  </a:lnTo>
                  <a:lnTo>
                    <a:pt x="612" y="594"/>
                  </a:lnTo>
                  <a:lnTo>
                    <a:pt x="636" y="600"/>
                  </a:lnTo>
                  <a:lnTo>
                    <a:pt x="660" y="600"/>
                  </a:lnTo>
                  <a:lnTo>
                    <a:pt x="684" y="606"/>
                  </a:lnTo>
                  <a:lnTo>
                    <a:pt x="714" y="606"/>
                  </a:lnTo>
                  <a:lnTo>
                    <a:pt x="738" y="612"/>
                  </a:lnTo>
                  <a:lnTo>
                    <a:pt x="762" y="612"/>
                  </a:lnTo>
                  <a:lnTo>
                    <a:pt x="786" y="618"/>
                  </a:lnTo>
                  <a:lnTo>
                    <a:pt x="816" y="618"/>
                  </a:lnTo>
                  <a:lnTo>
                    <a:pt x="840" y="624"/>
                  </a:lnTo>
                  <a:lnTo>
                    <a:pt x="864" y="624"/>
                  </a:lnTo>
                  <a:lnTo>
                    <a:pt x="894" y="624"/>
                  </a:lnTo>
                  <a:lnTo>
                    <a:pt x="918" y="630"/>
                  </a:lnTo>
                  <a:lnTo>
                    <a:pt x="948" y="630"/>
                  </a:lnTo>
                  <a:lnTo>
                    <a:pt x="972" y="630"/>
                  </a:lnTo>
                  <a:lnTo>
                    <a:pt x="1002" y="636"/>
                  </a:lnTo>
                  <a:lnTo>
                    <a:pt x="1026" y="636"/>
                  </a:lnTo>
                  <a:lnTo>
                    <a:pt x="1056" y="636"/>
                  </a:lnTo>
                  <a:lnTo>
                    <a:pt x="1080" y="636"/>
                  </a:lnTo>
                  <a:lnTo>
                    <a:pt x="1110" y="642"/>
                  </a:lnTo>
                  <a:lnTo>
                    <a:pt x="1140" y="642"/>
                  </a:lnTo>
                  <a:lnTo>
                    <a:pt x="1164" y="642"/>
                  </a:lnTo>
                  <a:lnTo>
                    <a:pt x="1194" y="642"/>
                  </a:lnTo>
                  <a:lnTo>
                    <a:pt x="1218" y="642"/>
                  </a:lnTo>
                  <a:lnTo>
                    <a:pt x="1248" y="642"/>
                  </a:lnTo>
                  <a:lnTo>
                    <a:pt x="1278" y="648"/>
                  </a:lnTo>
                  <a:lnTo>
                    <a:pt x="1302" y="648"/>
                  </a:lnTo>
                  <a:lnTo>
                    <a:pt x="1332" y="648"/>
                  </a:lnTo>
                  <a:lnTo>
                    <a:pt x="1362" y="648"/>
                  </a:lnTo>
                  <a:lnTo>
                    <a:pt x="1386" y="648"/>
                  </a:lnTo>
                  <a:lnTo>
                    <a:pt x="1386" y="21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02" name="Freeform 30"/>
            <p:cNvSpPr>
              <a:spLocks/>
            </p:cNvSpPr>
            <p:nvPr/>
          </p:nvSpPr>
          <p:spPr bwMode="auto">
            <a:xfrm>
              <a:off x="1488" y="1941"/>
              <a:ext cx="1386" cy="414"/>
            </a:xfrm>
            <a:custGeom>
              <a:avLst/>
              <a:gdLst/>
              <a:ahLst/>
              <a:cxnLst>
                <a:cxn ang="0">
                  <a:pos x="1386" y="414"/>
                </a:cxn>
                <a:cxn ang="0">
                  <a:pos x="1362" y="414"/>
                </a:cxn>
                <a:cxn ang="0">
                  <a:pos x="1332" y="414"/>
                </a:cxn>
                <a:cxn ang="0">
                  <a:pos x="1302" y="414"/>
                </a:cxn>
                <a:cxn ang="0">
                  <a:pos x="1278" y="414"/>
                </a:cxn>
                <a:cxn ang="0">
                  <a:pos x="1248" y="408"/>
                </a:cxn>
                <a:cxn ang="0">
                  <a:pos x="1218" y="408"/>
                </a:cxn>
                <a:cxn ang="0">
                  <a:pos x="1194" y="408"/>
                </a:cxn>
                <a:cxn ang="0">
                  <a:pos x="1164" y="408"/>
                </a:cxn>
                <a:cxn ang="0">
                  <a:pos x="1140" y="408"/>
                </a:cxn>
                <a:cxn ang="0">
                  <a:pos x="1110" y="408"/>
                </a:cxn>
                <a:cxn ang="0">
                  <a:pos x="1080" y="402"/>
                </a:cxn>
                <a:cxn ang="0">
                  <a:pos x="1056" y="402"/>
                </a:cxn>
                <a:cxn ang="0">
                  <a:pos x="1026" y="402"/>
                </a:cxn>
                <a:cxn ang="0">
                  <a:pos x="1002" y="402"/>
                </a:cxn>
                <a:cxn ang="0">
                  <a:pos x="972" y="396"/>
                </a:cxn>
                <a:cxn ang="0">
                  <a:pos x="948" y="396"/>
                </a:cxn>
                <a:cxn ang="0">
                  <a:pos x="918" y="396"/>
                </a:cxn>
                <a:cxn ang="0">
                  <a:pos x="894" y="390"/>
                </a:cxn>
                <a:cxn ang="0">
                  <a:pos x="864" y="390"/>
                </a:cxn>
                <a:cxn ang="0">
                  <a:pos x="840" y="390"/>
                </a:cxn>
                <a:cxn ang="0">
                  <a:pos x="816" y="384"/>
                </a:cxn>
                <a:cxn ang="0">
                  <a:pos x="786" y="384"/>
                </a:cxn>
                <a:cxn ang="0">
                  <a:pos x="762" y="378"/>
                </a:cxn>
                <a:cxn ang="0">
                  <a:pos x="738" y="378"/>
                </a:cxn>
                <a:cxn ang="0">
                  <a:pos x="714" y="372"/>
                </a:cxn>
                <a:cxn ang="0">
                  <a:pos x="684" y="372"/>
                </a:cxn>
                <a:cxn ang="0">
                  <a:pos x="660" y="366"/>
                </a:cxn>
                <a:cxn ang="0">
                  <a:pos x="636" y="366"/>
                </a:cxn>
                <a:cxn ang="0">
                  <a:pos x="612" y="360"/>
                </a:cxn>
                <a:cxn ang="0">
                  <a:pos x="588" y="360"/>
                </a:cxn>
                <a:cxn ang="0">
                  <a:pos x="564" y="354"/>
                </a:cxn>
                <a:cxn ang="0">
                  <a:pos x="540" y="348"/>
                </a:cxn>
                <a:cxn ang="0">
                  <a:pos x="516" y="348"/>
                </a:cxn>
                <a:cxn ang="0">
                  <a:pos x="492" y="342"/>
                </a:cxn>
                <a:cxn ang="0">
                  <a:pos x="468" y="336"/>
                </a:cxn>
                <a:cxn ang="0">
                  <a:pos x="450" y="336"/>
                </a:cxn>
                <a:cxn ang="0">
                  <a:pos x="426" y="330"/>
                </a:cxn>
                <a:cxn ang="0">
                  <a:pos x="402" y="324"/>
                </a:cxn>
                <a:cxn ang="0">
                  <a:pos x="384" y="318"/>
                </a:cxn>
                <a:cxn ang="0">
                  <a:pos x="360" y="318"/>
                </a:cxn>
                <a:cxn ang="0">
                  <a:pos x="336" y="312"/>
                </a:cxn>
                <a:cxn ang="0">
                  <a:pos x="318" y="306"/>
                </a:cxn>
                <a:cxn ang="0">
                  <a:pos x="294" y="300"/>
                </a:cxn>
                <a:cxn ang="0">
                  <a:pos x="276" y="294"/>
                </a:cxn>
                <a:cxn ang="0">
                  <a:pos x="258" y="294"/>
                </a:cxn>
                <a:cxn ang="0">
                  <a:pos x="240" y="288"/>
                </a:cxn>
                <a:cxn ang="0">
                  <a:pos x="216" y="282"/>
                </a:cxn>
                <a:cxn ang="0">
                  <a:pos x="198" y="276"/>
                </a:cxn>
                <a:cxn ang="0">
                  <a:pos x="180" y="270"/>
                </a:cxn>
                <a:cxn ang="0">
                  <a:pos x="162" y="264"/>
                </a:cxn>
                <a:cxn ang="0">
                  <a:pos x="144" y="258"/>
                </a:cxn>
                <a:cxn ang="0">
                  <a:pos x="126" y="252"/>
                </a:cxn>
                <a:cxn ang="0">
                  <a:pos x="108" y="246"/>
                </a:cxn>
                <a:cxn ang="0">
                  <a:pos x="96" y="240"/>
                </a:cxn>
                <a:cxn ang="0">
                  <a:pos x="78" y="234"/>
                </a:cxn>
                <a:cxn ang="0">
                  <a:pos x="60" y="228"/>
                </a:cxn>
                <a:cxn ang="0">
                  <a:pos x="48" y="222"/>
                </a:cxn>
                <a:cxn ang="0">
                  <a:pos x="30" y="216"/>
                </a:cxn>
                <a:cxn ang="0">
                  <a:pos x="18" y="210"/>
                </a:cxn>
                <a:cxn ang="0">
                  <a:pos x="0" y="204"/>
                </a:cxn>
                <a:cxn ang="0">
                  <a:pos x="1386" y="0"/>
                </a:cxn>
                <a:cxn ang="0">
                  <a:pos x="1386" y="414"/>
                </a:cxn>
              </a:cxnLst>
              <a:rect l="0" t="0" r="r" b="b"/>
              <a:pathLst>
                <a:path w="1386" h="414">
                  <a:moveTo>
                    <a:pt x="1386" y="414"/>
                  </a:moveTo>
                  <a:lnTo>
                    <a:pt x="1362" y="414"/>
                  </a:lnTo>
                  <a:lnTo>
                    <a:pt x="1332" y="414"/>
                  </a:lnTo>
                  <a:lnTo>
                    <a:pt x="1302" y="414"/>
                  </a:lnTo>
                  <a:lnTo>
                    <a:pt x="1278" y="414"/>
                  </a:lnTo>
                  <a:lnTo>
                    <a:pt x="1248" y="408"/>
                  </a:lnTo>
                  <a:lnTo>
                    <a:pt x="1218" y="408"/>
                  </a:lnTo>
                  <a:lnTo>
                    <a:pt x="1194" y="408"/>
                  </a:lnTo>
                  <a:lnTo>
                    <a:pt x="1164" y="408"/>
                  </a:lnTo>
                  <a:lnTo>
                    <a:pt x="1140" y="408"/>
                  </a:lnTo>
                  <a:lnTo>
                    <a:pt x="1110" y="408"/>
                  </a:lnTo>
                  <a:lnTo>
                    <a:pt x="1080" y="402"/>
                  </a:lnTo>
                  <a:lnTo>
                    <a:pt x="1056" y="402"/>
                  </a:lnTo>
                  <a:lnTo>
                    <a:pt x="1026" y="402"/>
                  </a:lnTo>
                  <a:lnTo>
                    <a:pt x="1002" y="402"/>
                  </a:lnTo>
                  <a:lnTo>
                    <a:pt x="972" y="396"/>
                  </a:lnTo>
                  <a:lnTo>
                    <a:pt x="948" y="396"/>
                  </a:lnTo>
                  <a:lnTo>
                    <a:pt x="918" y="396"/>
                  </a:lnTo>
                  <a:lnTo>
                    <a:pt x="894" y="390"/>
                  </a:lnTo>
                  <a:lnTo>
                    <a:pt x="864" y="390"/>
                  </a:lnTo>
                  <a:lnTo>
                    <a:pt x="840" y="390"/>
                  </a:lnTo>
                  <a:lnTo>
                    <a:pt x="816" y="384"/>
                  </a:lnTo>
                  <a:lnTo>
                    <a:pt x="786" y="384"/>
                  </a:lnTo>
                  <a:lnTo>
                    <a:pt x="762" y="378"/>
                  </a:lnTo>
                  <a:lnTo>
                    <a:pt x="738" y="378"/>
                  </a:lnTo>
                  <a:lnTo>
                    <a:pt x="714" y="372"/>
                  </a:lnTo>
                  <a:lnTo>
                    <a:pt x="684" y="372"/>
                  </a:lnTo>
                  <a:lnTo>
                    <a:pt x="660" y="366"/>
                  </a:lnTo>
                  <a:lnTo>
                    <a:pt x="636" y="366"/>
                  </a:lnTo>
                  <a:lnTo>
                    <a:pt x="612" y="360"/>
                  </a:lnTo>
                  <a:lnTo>
                    <a:pt x="588" y="360"/>
                  </a:lnTo>
                  <a:lnTo>
                    <a:pt x="564" y="354"/>
                  </a:lnTo>
                  <a:lnTo>
                    <a:pt x="540" y="348"/>
                  </a:lnTo>
                  <a:lnTo>
                    <a:pt x="516" y="348"/>
                  </a:lnTo>
                  <a:lnTo>
                    <a:pt x="492" y="342"/>
                  </a:lnTo>
                  <a:lnTo>
                    <a:pt x="468" y="336"/>
                  </a:lnTo>
                  <a:lnTo>
                    <a:pt x="450" y="336"/>
                  </a:lnTo>
                  <a:lnTo>
                    <a:pt x="426" y="330"/>
                  </a:lnTo>
                  <a:lnTo>
                    <a:pt x="402" y="324"/>
                  </a:lnTo>
                  <a:lnTo>
                    <a:pt x="384" y="318"/>
                  </a:lnTo>
                  <a:lnTo>
                    <a:pt x="360" y="318"/>
                  </a:lnTo>
                  <a:lnTo>
                    <a:pt x="336" y="312"/>
                  </a:lnTo>
                  <a:lnTo>
                    <a:pt x="318" y="306"/>
                  </a:lnTo>
                  <a:lnTo>
                    <a:pt x="294" y="300"/>
                  </a:lnTo>
                  <a:lnTo>
                    <a:pt x="276" y="294"/>
                  </a:lnTo>
                  <a:lnTo>
                    <a:pt x="258" y="294"/>
                  </a:lnTo>
                  <a:lnTo>
                    <a:pt x="240" y="288"/>
                  </a:lnTo>
                  <a:lnTo>
                    <a:pt x="216" y="282"/>
                  </a:lnTo>
                  <a:lnTo>
                    <a:pt x="198" y="276"/>
                  </a:lnTo>
                  <a:lnTo>
                    <a:pt x="180" y="270"/>
                  </a:lnTo>
                  <a:lnTo>
                    <a:pt x="162" y="264"/>
                  </a:lnTo>
                  <a:lnTo>
                    <a:pt x="144" y="258"/>
                  </a:lnTo>
                  <a:lnTo>
                    <a:pt x="126" y="252"/>
                  </a:lnTo>
                  <a:lnTo>
                    <a:pt x="108" y="246"/>
                  </a:lnTo>
                  <a:lnTo>
                    <a:pt x="96" y="240"/>
                  </a:lnTo>
                  <a:lnTo>
                    <a:pt x="78" y="234"/>
                  </a:lnTo>
                  <a:lnTo>
                    <a:pt x="60" y="228"/>
                  </a:lnTo>
                  <a:lnTo>
                    <a:pt x="48" y="222"/>
                  </a:lnTo>
                  <a:lnTo>
                    <a:pt x="30" y="216"/>
                  </a:lnTo>
                  <a:lnTo>
                    <a:pt x="18" y="210"/>
                  </a:lnTo>
                  <a:lnTo>
                    <a:pt x="0" y="204"/>
                  </a:lnTo>
                  <a:lnTo>
                    <a:pt x="1386" y="0"/>
                  </a:lnTo>
                  <a:lnTo>
                    <a:pt x="1386" y="41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03" name="Group 31"/>
          <p:cNvGrpSpPr>
            <a:grpSpLocks/>
          </p:cNvGrpSpPr>
          <p:nvPr/>
        </p:nvGrpSpPr>
        <p:grpSpPr bwMode="auto">
          <a:xfrm>
            <a:off x="1955800" y="2560638"/>
            <a:ext cx="1150938" cy="952500"/>
            <a:chOff x="3249" y="516"/>
            <a:chExt cx="1134" cy="852"/>
          </a:xfrm>
        </p:grpSpPr>
        <p:sp>
          <p:nvSpPr>
            <p:cNvPr id="156704" name="Freeform 32"/>
            <p:cNvSpPr>
              <a:spLocks/>
            </p:cNvSpPr>
            <p:nvPr/>
          </p:nvSpPr>
          <p:spPr bwMode="auto">
            <a:xfrm>
              <a:off x="3249" y="636"/>
              <a:ext cx="1128" cy="732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1128" y="0"/>
                </a:cxn>
                <a:cxn ang="0">
                  <a:pos x="1128" y="438"/>
                </a:cxn>
                <a:cxn ang="0">
                  <a:pos x="0" y="732"/>
                </a:cxn>
                <a:cxn ang="0">
                  <a:pos x="0" y="294"/>
                </a:cxn>
              </a:cxnLst>
              <a:rect l="0" t="0" r="r" b="b"/>
              <a:pathLst>
                <a:path w="1128" h="732">
                  <a:moveTo>
                    <a:pt x="0" y="294"/>
                  </a:moveTo>
                  <a:lnTo>
                    <a:pt x="1128" y="0"/>
                  </a:lnTo>
                  <a:lnTo>
                    <a:pt x="1128" y="438"/>
                  </a:lnTo>
                  <a:lnTo>
                    <a:pt x="0" y="732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05" name="Freeform 33"/>
            <p:cNvSpPr>
              <a:spLocks/>
            </p:cNvSpPr>
            <p:nvPr/>
          </p:nvSpPr>
          <p:spPr bwMode="auto">
            <a:xfrm>
              <a:off x="3249" y="516"/>
              <a:ext cx="1134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134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06" name="Group 34"/>
          <p:cNvGrpSpPr>
            <a:grpSpLocks/>
          </p:cNvGrpSpPr>
          <p:nvPr/>
        </p:nvGrpSpPr>
        <p:grpSpPr bwMode="auto">
          <a:xfrm>
            <a:off x="808038" y="2560638"/>
            <a:ext cx="1147762" cy="952500"/>
            <a:chOff x="1746" y="1527"/>
            <a:chExt cx="1128" cy="852"/>
          </a:xfrm>
        </p:grpSpPr>
        <p:sp>
          <p:nvSpPr>
            <p:cNvPr id="156707" name="Freeform 35"/>
            <p:cNvSpPr>
              <a:spLocks/>
            </p:cNvSpPr>
            <p:nvPr/>
          </p:nvSpPr>
          <p:spPr bwMode="auto">
            <a:xfrm>
              <a:off x="1746" y="1647"/>
              <a:ext cx="1128" cy="732"/>
            </a:xfrm>
            <a:custGeom>
              <a:avLst/>
              <a:gdLst/>
              <a:ahLst/>
              <a:cxnLst>
                <a:cxn ang="0">
                  <a:pos x="1128" y="29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128" y="732"/>
                </a:cxn>
                <a:cxn ang="0">
                  <a:pos x="1128" y="294"/>
                </a:cxn>
              </a:cxnLst>
              <a:rect l="0" t="0" r="r" b="b"/>
              <a:pathLst>
                <a:path w="1128" h="732">
                  <a:moveTo>
                    <a:pt x="1128" y="29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128" y="732"/>
                  </a:lnTo>
                  <a:lnTo>
                    <a:pt x="112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08" name="Freeform 36"/>
            <p:cNvSpPr>
              <a:spLocks/>
            </p:cNvSpPr>
            <p:nvPr/>
          </p:nvSpPr>
          <p:spPr bwMode="auto">
            <a:xfrm>
              <a:off x="1746" y="1527"/>
              <a:ext cx="1128" cy="414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8" y="114"/>
                </a:cxn>
                <a:cxn ang="0">
                  <a:pos x="36" y="108"/>
                </a:cxn>
                <a:cxn ang="0">
                  <a:pos x="60" y="102"/>
                </a:cxn>
                <a:cxn ang="0">
                  <a:pos x="78" y="102"/>
                </a:cxn>
                <a:cxn ang="0">
                  <a:pos x="102" y="96"/>
                </a:cxn>
                <a:cxn ang="0">
                  <a:pos x="126" y="90"/>
                </a:cxn>
                <a:cxn ang="0">
                  <a:pos x="144" y="84"/>
                </a:cxn>
                <a:cxn ang="0">
                  <a:pos x="168" y="84"/>
                </a:cxn>
                <a:cxn ang="0">
                  <a:pos x="192" y="78"/>
                </a:cxn>
                <a:cxn ang="0">
                  <a:pos x="210" y="72"/>
                </a:cxn>
                <a:cxn ang="0">
                  <a:pos x="234" y="72"/>
                </a:cxn>
                <a:cxn ang="0">
                  <a:pos x="258" y="66"/>
                </a:cxn>
                <a:cxn ang="0">
                  <a:pos x="282" y="60"/>
                </a:cxn>
                <a:cxn ang="0">
                  <a:pos x="306" y="60"/>
                </a:cxn>
                <a:cxn ang="0">
                  <a:pos x="330" y="54"/>
                </a:cxn>
                <a:cxn ang="0">
                  <a:pos x="354" y="48"/>
                </a:cxn>
                <a:cxn ang="0">
                  <a:pos x="378" y="48"/>
                </a:cxn>
                <a:cxn ang="0">
                  <a:pos x="402" y="42"/>
                </a:cxn>
                <a:cxn ang="0">
                  <a:pos x="426" y="42"/>
                </a:cxn>
                <a:cxn ang="0">
                  <a:pos x="456" y="36"/>
                </a:cxn>
                <a:cxn ang="0">
                  <a:pos x="480" y="36"/>
                </a:cxn>
                <a:cxn ang="0">
                  <a:pos x="504" y="30"/>
                </a:cxn>
                <a:cxn ang="0">
                  <a:pos x="528" y="30"/>
                </a:cxn>
                <a:cxn ang="0">
                  <a:pos x="558" y="24"/>
                </a:cxn>
                <a:cxn ang="0">
                  <a:pos x="582" y="24"/>
                </a:cxn>
                <a:cxn ang="0">
                  <a:pos x="606" y="24"/>
                </a:cxn>
                <a:cxn ang="0">
                  <a:pos x="636" y="18"/>
                </a:cxn>
                <a:cxn ang="0">
                  <a:pos x="660" y="18"/>
                </a:cxn>
                <a:cxn ang="0">
                  <a:pos x="690" y="12"/>
                </a:cxn>
                <a:cxn ang="0">
                  <a:pos x="714" y="12"/>
                </a:cxn>
                <a:cxn ang="0">
                  <a:pos x="744" y="12"/>
                </a:cxn>
                <a:cxn ang="0">
                  <a:pos x="768" y="12"/>
                </a:cxn>
                <a:cxn ang="0">
                  <a:pos x="798" y="6"/>
                </a:cxn>
                <a:cxn ang="0">
                  <a:pos x="822" y="6"/>
                </a:cxn>
                <a:cxn ang="0">
                  <a:pos x="852" y="6"/>
                </a:cxn>
                <a:cxn ang="0">
                  <a:pos x="882" y="6"/>
                </a:cxn>
                <a:cxn ang="0">
                  <a:pos x="906" y="0"/>
                </a:cxn>
                <a:cxn ang="0">
                  <a:pos x="936" y="0"/>
                </a:cxn>
                <a:cxn ang="0">
                  <a:pos x="960" y="0"/>
                </a:cxn>
                <a:cxn ang="0">
                  <a:pos x="990" y="0"/>
                </a:cxn>
                <a:cxn ang="0">
                  <a:pos x="1020" y="0"/>
                </a:cxn>
                <a:cxn ang="0">
                  <a:pos x="1044" y="0"/>
                </a:cxn>
                <a:cxn ang="0">
                  <a:pos x="1074" y="0"/>
                </a:cxn>
                <a:cxn ang="0">
                  <a:pos x="1104" y="0"/>
                </a:cxn>
                <a:cxn ang="0">
                  <a:pos x="1128" y="0"/>
                </a:cxn>
                <a:cxn ang="0">
                  <a:pos x="1128" y="414"/>
                </a:cxn>
                <a:cxn ang="0">
                  <a:pos x="0" y="120"/>
                </a:cxn>
              </a:cxnLst>
              <a:rect l="0" t="0" r="r" b="b"/>
              <a:pathLst>
                <a:path w="1128" h="414">
                  <a:moveTo>
                    <a:pt x="0" y="120"/>
                  </a:moveTo>
                  <a:lnTo>
                    <a:pt x="18" y="114"/>
                  </a:lnTo>
                  <a:lnTo>
                    <a:pt x="36" y="108"/>
                  </a:lnTo>
                  <a:lnTo>
                    <a:pt x="60" y="102"/>
                  </a:lnTo>
                  <a:lnTo>
                    <a:pt x="78" y="102"/>
                  </a:lnTo>
                  <a:lnTo>
                    <a:pt x="102" y="96"/>
                  </a:lnTo>
                  <a:lnTo>
                    <a:pt x="126" y="90"/>
                  </a:lnTo>
                  <a:lnTo>
                    <a:pt x="144" y="84"/>
                  </a:lnTo>
                  <a:lnTo>
                    <a:pt x="168" y="84"/>
                  </a:lnTo>
                  <a:lnTo>
                    <a:pt x="192" y="78"/>
                  </a:lnTo>
                  <a:lnTo>
                    <a:pt x="210" y="72"/>
                  </a:lnTo>
                  <a:lnTo>
                    <a:pt x="234" y="72"/>
                  </a:lnTo>
                  <a:lnTo>
                    <a:pt x="258" y="66"/>
                  </a:lnTo>
                  <a:lnTo>
                    <a:pt x="282" y="60"/>
                  </a:lnTo>
                  <a:lnTo>
                    <a:pt x="306" y="60"/>
                  </a:lnTo>
                  <a:lnTo>
                    <a:pt x="330" y="54"/>
                  </a:lnTo>
                  <a:lnTo>
                    <a:pt x="354" y="48"/>
                  </a:lnTo>
                  <a:lnTo>
                    <a:pt x="378" y="48"/>
                  </a:lnTo>
                  <a:lnTo>
                    <a:pt x="402" y="42"/>
                  </a:lnTo>
                  <a:lnTo>
                    <a:pt x="426" y="42"/>
                  </a:lnTo>
                  <a:lnTo>
                    <a:pt x="456" y="36"/>
                  </a:lnTo>
                  <a:lnTo>
                    <a:pt x="480" y="36"/>
                  </a:lnTo>
                  <a:lnTo>
                    <a:pt x="504" y="30"/>
                  </a:lnTo>
                  <a:lnTo>
                    <a:pt x="528" y="30"/>
                  </a:lnTo>
                  <a:lnTo>
                    <a:pt x="558" y="24"/>
                  </a:lnTo>
                  <a:lnTo>
                    <a:pt x="582" y="24"/>
                  </a:lnTo>
                  <a:lnTo>
                    <a:pt x="606" y="24"/>
                  </a:lnTo>
                  <a:lnTo>
                    <a:pt x="636" y="18"/>
                  </a:lnTo>
                  <a:lnTo>
                    <a:pt x="660" y="18"/>
                  </a:lnTo>
                  <a:lnTo>
                    <a:pt x="690" y="12"/>
                  </a:lnTo>
                  <a:lnTo>
                    <a:pt x="714" y="12"/>
                  </a:lnTo>
                  <a:lnTo>
                    <a:pt x="744" y="12"/>
                  </a:lnTo>
                  <a:lnTo>
                    <a:pt x="768" y="12"/>
                  </a:lnTo>
                  <a:lnTo>
                    <a:pt x="798" y="6"/>
                  </a:lnTo>
                  <a:lnTo>
                    <a:pt x="822" y="6"/>
                  </a:lnTo>
                  <a:lnTo>
                    <a:pt x="852" y="6"/>
                  </a:lnTo>
                  <a:lnTo>
                    <a:pt x="882" y="6"/>
                  </a:lnTo>
                  <a:lnTo>
                    <a:pt x="906" y="0"/>
                  </a:lnTo>
                  <a:lnTo>
                    <a:pt x="936" y="0"/>
                  </a:lnTo>
                  <a:lnTo>
                    <a:pt x="960" y="0"/>
                  </a:lnTo>
                  <a:lnTo>
                    <a:pt x="990" y="0"/>
                  </a:lnTo>
                  <a:lnTo>
                    <a:pt x="1020" y="0"/>
                  </a:lnTo>
                  <a:lnTo>
                    <a:pt x="1044" y="0"/>
                  </a:lnTo>
                  <a:lnTo>
                    <a:pt x="1074" y="0"/>
                  </a:lnTo>
                  <a:lnTo>
                    <a:pt x="1104" y="0"/>
                  </a:lnTo>
                  <a:lnTo>
                    <a:pt x="1128" y="0"/>
                  </a:lnTo>
                  <a:lnTo>
                    <a:pt x="1128" y="414"/>
                  </a:lnTo>
                  <a:lnTo>
                    <a:pt x="0" y="12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09" name="Group 37"/>
          <p:cNvGrpSpPr>
            <a:grpSpLocks/>
          </p:cNvGrpSpPr>
          <p:nvPr/>
        </p:nvGrpSpPr>
        <p:grpSpPr bwMode="auto">
          <a:xfrm>
            <a:off x="341313" y="2687638"/>
            <a:ext cx="1622425" cy="817562"/>
            <a:chOff x="1278" y="1647"/>
            <a:chExt cx="1596" cy="732"/>
          </a:xfrm>
        </p:grpSpPr>
        <p:sp>
          <p:nvSpPr>
            <p:cNvPr id="156710" name="Rectangle 38"/>
            <p:cNvSpPr>
              <a:spLocks noChangeArrowheads="1"/>
            </p:cNvSpPr>
            <p:nvPr/>
          </p:nvSpPr>
          <p:spPr bwMode="auto">
            <a:xfrm>
              <a:off x="1278" y="1941"/>
              <a:ext cx="1596" cy="438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11" name="Freeform 39"/>
            <p:cNvSpPr>
              <a:spLocks/>
            </p:cNvSpPr>
            <p:nvPr/>
          </p:nvSpPr>
          <p:spPr bwMode="auto">
            <a:xfrm>
              <a:off x="1278" y="1647"/>
              <a:ext cx="1596" cy="294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0" y="288"/>
                </a:cxn>
                <a:cxn ang="0">
                  <a:pos x="0" y="276"/>
                </a:cxn>
                <a:cxn ang="0">
                  <a:pos x="0" y="270"/>
                </a:cxn>
                <a:cxn ang="0">
                  <a:pos x="0" y="264"/>
                </a:cxn>
                <a:cxn ang="0">
                  <a:pos x="6" y="258"/>
                </a:cxn>
                <a:cxn ang="0">
                  <a:pos x="6" y="252"/>
                </a:cxn>
                <a:cxn ang="0">
                  <a:pos x="12" y="240"/>
                </a:cxn>
                <a:cxn ang="0">
                  <a:pos x="12" y="234"/>
                </a:cxn>
                <a:cxn ang="0">
                  <a:pos x="18" y="228"/>
                </a:cxn>
                <a:cxn ang="0">
                  <a:pos x="24" y="222"/>
                </a:cxn>
                <a:cxn ang="0">
                  <a:pos x="30" y="216"/>
                </a:cxn>
                <a:cxn ang="0">
                  <a:pos x="36" y="204"/>
                </a:cxn>
                <a:cxn ang="0">
                  <a:pos x="42" y="198"/>
                </a:cxn>
                <a:cxn ang="0">
                  <a:pos x="48" y="192"/>
                </a:cxn>
                <a:cxn ang="0">
                  <a:pos x="54" y="186"/>
                </a:cxn>
                <a:cxn ang="0">
                  <a:pos x="60" y="180"/>
                </a:cxn>
                <a:cxn ang="0">
                  <a:pos x="66" y="174"/>
                </a:cxn>
                <a:cxn ang="0">
                  <a:pos x="78" y="162"/>
                </a:cxn>
                <a:cxn ang="0">
                  <a:pos x="84" y="156"/>
                </a:cxn>
                <a:cxn ang="0">
                  <a:pos x="96" y="150"/>
                </a:cxn>
                <a:cxn ang="0">
                  <a:pos x="102" y="144"/>
                </a:cxn>
                <a:cxn ang="0">
                  <a:pos x="114" y="138"/>
                </a:cxn>
                <a:cxn ang="0">
                  <a:pos x="126" y="132"/>
                </a:cxn>
                <a:cxn ang="0">
                  <a:pos x="138" y="126"/>
                </a:cxn>
                <a:cxn ang="0">
                  <a:pos x="150" y="120"/>
                </a:cxn>
                <a:cxn ang="0">
                  <a:pos x="162" y="114"/>
                </a:cxn>
                <a:cxn ang="0">
                  <a:pos x="174" y="102"/>
                </a:cxn>
                <a:cxn ang="0">
                  <a:pos x="186" y="96"/>
                </a:cxn>
                <a:cxn ang="0">
                  <a:pos x="198" y="90"/>
                </a:cxn>
                <a:cxn ang="0">
                  <a:pos x="210" y="84"/>
                </a:cxn>
                <a:cxn ang="0">
                  <a:pos x="228" y="78"/>
                </a:cxn>
                <a:cxn ang="0">
                  <a:pos x="240" y="72"/>
                </a:cxn>
                <a:cxn ang="0">
                  <a:pos x="258" y="66"/>
                </a:cxn>
                <a:cxn ang="0">
                  <a:pos x="270" y="60"/>
                </a:cxn>
                <a:cxn ang="0">
                  <a:pos x="288" y="54"/>
                </a:cxn>
                <a:cxn ang="0">
                  <a:pos x="306" y="48"/>
                </a:cxn>
                <a:cxn ang="0">
                  <a:pos x="318" y="42"/>
                </a:cxn>
                <a:cxn ang="0">
                  <a:pos x="336" y="36"/>
                </a:cxn>
                <a:cxn ang="0">
                  <a:pos x="354" y="30"/>
                </a:cxn>
                <a:cxn ang="0">
                  <a:pos x="372" y="24"/>
                </a:cxn>
                <a:cxn ang="0">
                  <a:pos x="390" y="18"/>
                </a:cxn>
                <a:cxn ang="0">
                  <a:pos x="408" y="18"/>
                </a:cxn>
                <a:cxn ang="0">
                  <a:pos x="426" y="12"/>
                </a:cxn>
                <a:cxn ang="0">
                  <a:pos x="450" y="6"/>
                </a:cxn>
                <a:cxn ang="0">
                  <a:pos x="468" y="0"/>
                </a:cxn>
                <a:cxn ang="0">
                  <a:pos x="1596" y="294"/>
                </a:cxn>
                <a:cxn ang="0">
                  <a:pos x="0" y="294"/>
                </a:cxn>
              </a:cxnLst>
              <a:rect l="0" t="0" r="r" b="b"/>
              <a:pathLst>
                <a:path w="1596" h="294">
                  <a:moveTo>
                    <a:pt x="0" y="294"/>
                  </a:moveTo>
                  <a:lnTo>
                    <a:pt x="0" y="288"/>
                  </a:lnTo>
                  <a:lnTo>
                    <a:pt x="0" y="276"/>
                  </a:lnTo>
                  <a:lnTo>
                    <a:pt x="0" y="270"/>
                  </a:lnTo>
                  <a:lnTo>
                    <a:pt x="0" y="264"/>
                  </a:lnTo>
                  <a:lnTo>
                    <a:pt x="6" y="258"/>
                  </a:lnTo>
                  <a:lnTo>
                    <a:pt x="6" y="252"/>
                  </a:lnTo>
                  <a:lnTo>
                    <a:pt x="12" y="240"/>
                  </a:lnTo>
                  <a:lnTo>
                    <a:pt x="12" y="234"/>
                  </a:lnTo>
                  <a:lnTo>
                    <a:pt x="18" y="228"/>
                  </a:lnTo>
                  <a:lnTo>
                    <a:pt x="24" y="222"/>
                  </a:lnTo>
                  <a:lnTo>
                    <a:pt x="30" y="216"/>
                  </a:lnTo>
                  <a:lnTo>
                    <a:pt x="36" y="204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4" y="186"/>
                  </a:lnTo>
                  <a:lnTo>
                    <a:pt x="60" y="180"/>
                  </a:lnTo>
                  <a:lnTo>
                    <a:pt x="66" y="174"/>
                  </a:lnTo>
                  <a:lnTo>
                    <a:pt x="78" y="162"/>
                  </a:lnTo>
                  <a:lnTo>
                    <a:pt x="84" y="156"/>
                  </a:lnTo>
                  <a:lnTo>
                    <a:pt x="96" y="150"/>
                  </a:lnTo>
                  <a:lnTo>
                    <a:pt x="102" y="144"/>
                  </a:lnTo>
                  <a:lnTo>
                    <a:pt x="114" y="138"/>
                  </a:lnTo>
                  <a:lnTo>
                    <a:pt x="126" y="132"/>
                  </a:lnTo>
                  <a:lnTo>
                    <a:pt x="138" y="126"/>
                  </a:lnTo>
                  <a:lnTo>
                    <a:pt x="150" y="120"/>
                  </a:lnTo>
                  <a:lnTo>
                    <a:pt x="162" y="114"/>
                  </a:lnTo>
                  <a:lnTo>
                    <a:pt x="174" y="102"/>
                  </a:lnTo>
                  <a:lnTo>
                    <a:pt x="186" y="96"/>
                  </a:lnTo>
                  <a:lnTo>
                    <a:pt x="198" y="90"/>
                  </a:lnTo>
                  <a:lnTo>
                    <a:pt x="210" y="84"/>
                  </a:lnTo>
                  <a:lnTo>
                    <a:pt x="228" y="78"/>
                  </a:lnTo>
                  <a:lnTo>
                    <a:pt x="240" y="72"/>
                  </a:lnTo>
                  <a:lnTo>
                    <a:pt x="258" y="66"/>
                  </a:lnTo>
                  <a:lnTo>
                    <a:pt x="270" y="60"/>
                  </a:lnTo>
                  <a:lnTo>
                    <a:pt x="288" y="54"/>
                  </a:lnTo>
                  <a:lnTo>
                    <a:pt x="306" y="48"/>
                  </a:lnTo>
                  <a:lnTo>
                    <a:pt x="318" y="42"/>
                  </a:lnTo>
                  <a:lnTo>
                    <a:pt x="336" y="36"/>
                  </a:lnTo>
                  <a:lnTo>
                    <a:pt x="354" y="30"/>
                  </a:lnTo>
                  <a:lnTo>
                    <a:pt x="372" y="24"/>
                  </a:lnTo>
                  <a:lnTo>
                    <a:pt x="390" y="18"/>
                  </a:lnTo>
                  <a:lnTo>
                    <a:pt x="408" y="18"/>
                  </a:lnTo>
                  <a:lnTo>
                    <a:pt x="426" y="12"/>
                  </a:lnTo>
                  <a:lnTo>
                    <a:pt x="450" y="6"/>
                  </a:lnTo>
                  <a:lnTo>
                    <a:pt x="468" y="0"/>
                  </a:lnTo>
                  <a:lnTo>
                    <a:pt x="1596" y="294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12" name="Group 40"/>
          <p:cNvGrpSpPr>
            <a:grpSpLocks/>
          </p:cNvGrpSpPr>
          <p:nvPr/>
        </p:nvGrpSpPr>
        <p:grpSpPr bwMode="auto">
          <a:xfrm>
            <a:off x="341313" y="3003550"/>
            <a:ext cx="1622425" cy="819150"/>
            <a:chOff x="1278" y="1941"/>
            <a:chExt cx="1596" cy="732"/>
          </a:xfrm>
        </p:grpSpPr>
        <p:sp>
          <p:nvSpPr>
            <p:cNvPr id="156713" name="Freeform 41"/>
            <p:cNvSpPr>
              <a:spLocks/>
            </p:cNvSpPr>
            <p:nvPr/>
          </p:nvSpPr>
          <p:spPr bwMode="auto">
            <a:xfrm>
              <a:off x="1278" y="1941"/>
              <a:ext cx="468" cy="732"/>
            </a:xfrm>
            <a:custGeom>
              <a:avLst/>
              <a:gdLst/>
              <a:ahLst/>
              <a:cxnLst>
                <a:cxn ang="0">
                  <a:pos x="450" y="288"/>
                </a:cxn>
                <a:cxn ang="0">
                  <a:pos x="408" y="276"/>
                </a:cxn>
                <a:cxn ang="0">
                  <a:pos x="372" y="264"/>
                </a:cxn>
                <a:cxn ang="0">
                  <a:pos x="336" y="252"/>
                </a:cxn>
                <a:cxn ang="0">
                  <a:pos x="306" y="240"/>
                </a:cxn>
                <a:cxn ang="0">
                  <a:pos x="270" y="228"/>
                </a:cxn>
                <a:cxn ang="0">
                  <a:pos x="240" y="216"/>
                </a:cxn>
                <a:cxn ang="0">
                  <a:pos x="210" y="204"/>
                </a:cxn>
                <a:cxn ang="0">
                  <a:pos x="186" y="192"/>
                </a:cxn>
                <a:cxn ang="0">
                  <a:pos x="162" y="180"/>
                </a:cxn>
                <a:cxn ang="0">
                  <a:pos x="138" y="168"/>
                </a:cxn>
                <a:cxn ang="0">
                  <a:pos x="114" y="156"/>
                </a:cxn>
                <a:cxn ang="0">
                  <a:pos x="96" y="138"/>
                </a:cxn>
                <a:cxn ang="0">
                  <a:pos x="78" y="126"/>
                </a:cxn>
                <a:cxn ang="0">
                  <a:pos x="60" y="114"/>
                </a:cxn>
                <a:cxn ang="0">
                  <a:pos x="48" y="96"/>
                </a:cxn>
                <a:cxn ang="0">
                  <a:pos x="36" y="84"/>
                </a:cxn>
                <a:cxn ang="0">
                  <a:pos x="24" y="72"/>
                </a:cxn>
                <a:cxn ang="0">
                  <a:pos x="12" y="54"/>
                </a:cxn>
                <a:cxn ang="0">
                  <a:pos x="6" y="42"/>
                </a:cxn>
                <a:cxn ang="0">
                  <a:pos x="0" y="30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0" y="444"/>
                </a:cxn>
                <a:cxn ang="0">
                  <a:pos x="0" y="456"/>
                </a:cxn>
                <a:cxn ang="0">
                  <a:pos x="6" y="474"/>
                </a:cxn>
                <a:cxn ang="0">
                  <a:pos x="12" y="486"/>
                </a:cxn>
                <a:cxn ang="0">
                  <a:pos x="18" y="504"/>
                </a:cxn>
                <a:cxn ang="0">
                  <a:pos x="30" y="516"/>
                </a:cxn>
                <a:cxn ang="0">
                  <a:pos x="42" y="528"/>
                </a:cxn>
                <a:cxn ang="0">
                  <a:pos x="54" y="546"/>
                </a:cxn>
                <a:cxn ang="0">
                  <a:pos x="66" y="558"/>
                </a:cxn>
                <a:cxn ang="0">
                  <a:pos x="84" y="570"/>
                </a:cxn>
                <a:cxn ang="0">
                  <a:pos x="102" y="582"/>
                </a:cxn>
                <a:cxn ang="0">
                  <a:pos x="126" y="600"/>
                </a:cxn>
                <a:cxn ang="0">
                  <a:pos x="150" y="612"/>
                </a:cxn>
                <a:cxn ang="0">
                  <a:pos x="174" y="624"/>
                </a:cxn>
                <a:cxn ang="0">
                  <a:pos x="198" y="636"/>
                </a:cxn>
                <a:cxn ang="0">
                  <a:pos x="228" y="648"/>
                </a:cxn>
                <a:cxn ang="0">
                  <a:pos x="258" y="660"/>
                </a:cxn>
                <a:cxn ang="0">
                  <a:pos x="288" y="672"/>
                </a:cxn>
                <a:cxn ang="0">
                  <a:pos x="318" y="684"/>
                </a:cxn>
                <a:cxn ang="0">
                  <a:pos x="354" y="696"/>
                </a:cxn>
                <a:cxn ang="0">
                  <a:pos x="390" y="708"/>
                </a:cxn>
                <a:cxn ang="0">
                  <a:pos x="426" y="720"/>
                </a:cxn>
                <a:cxn ang="0">
                  <a:pos x="468" y="732"/>
                </a:cxn>
              </a:cxnLst>
              <a:rect l="0" t="0" r="r" b="b"/>
              <a:pathLst>
                <a:path w="468" h="732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28" y="648"/>
                  </a:lnTo>
                  <a:lnTo>
                    <a:pt x="240" y="654"/>
                  </a:lnTo>
                  <a:lnTo>
                    <a:pt x="258" y="660"/>
                  </a:lnTo>
                  <a:lnTo>
                    <a:pt x="270" y="666"/>
                  </a:lnTo>
                  <a:lnTo>
                    <a:pt x="288" y="672"/>
                  </a:lnTo>
                  <a:lnTo>
                    <a:pt x="306" y="678"/>
                  </a:lnTo>
                  <a:lnTo>
                    <a:pt x="318" y="684"/>
                  </a:lnTo>
                  <a:lnTo>
                    <a:pt x="336" y="690"/>
                  </a:lnTo>
                  <a:lnTo>
                    <a:pt x="354" y="696"/>
                  </a:lnTo>
                  <a:lnTo>
                    <a:pt x="372" y="702"/>
                  </a:lnTo>
                  <a:lnTo>
                    <a:pt x="390" y="708"/>
                  </a:lnTo>
                  <a:lnTo>
                    <a:pt x="408" y="714"/>
                  </a:lnTo>
                  <a:lnTo>
                    <a:pt x="426" y="720"/>
                  </a:lnTo>
                  <a:lnTo>
                    <a:pt x="450" y="726"/>
                  </a:lnTo>
                  <a:lnTo>
                    <a:pt x="468" y="732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14" name="Freeform 42"/>
            <p:cNvSpPr>
              <a:spLocks/>
            </p:cNvSpPr>
            <p:nvPr/>
          </p:nvSpPr>
          <p:spPr bwMode="auto">
            <a:xfrm>
              <a:off x="1746" y="1941"/>
              <a:ext cx="1128" cy="732"/>
            </a:xfrm>
            <a:custGeom>
              <a:avLst/>
              <a:gdLst/>
              <a:ahLst/>
              <a:cxnLst>
                <a:cxn ang="0">
                  <a:pos x="1128" y="0"/>
                </a:cxn>
                <a:cxn ang="0">
                  <a:pos x="0" y="294"/>
                </a:cxn>
                <a:cxn ang="0">
                  <a:pos x="0" y="732"/>
                </a:cxn>
                <a:cxn ang="0">
                  <a:pos x="1128" y="438"/>
                </a:cxn>
                <a:cxn ang="0">
                  <a:pos x="1128" y="0"/>
                </a:cxn>
              </a:cxnLst>
              <a:rect l="0" t="0" r="r" b="b"/>
              <a:pathLst>
                <a:path w="1128" h="732">
                  <a:moveTo>
                    <a:pt x="1128" y="0"/>
                  </a:moveTo>
                  <a:lnTo>
                    <a:pt x="0" y="294"/>
                  </a:lnTo>
                  <a:lnTo>
                    <a:pt x="0" y="732"/>
                  </a:lnTo>
                  <a:lnTo>
                    <a:pt x="1128" y="438"/>
                  </a:lnTo>
                  <a:lnTo>
                    <a:pt x="1128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15" name="Freeform 43"/>
            <p:cNvSpPr>
              <a:spLocks/>
            </p:cNvSpPr>
            <p:nvPr/>
          </p:nvSpPr>
          <p:spPr bwMode="auto">
            <a:xfrm>
              <a:off x="1278" y="1941"/>
              <a:ext cx="1596" cy="294"/>
            </a:xfrm>
            <a:custGeom>
              <a:avLst/>
              <a:gdLst/>
              <a:ahLst/>
              <a:cxnLst>
                <a:cxn ang="0">
                  <a:pos x="468" y="294"/>
                </a:cxn>
                <a:cxn ang="0">
                  <a:pos x="450" y="288"/>
                </a:cxn>
                <a:cxn ang="0">
                  <a:pos x="426" y="282"/>
                </a:cxn>
                <a:cxn ang="0">
                  <a:pos x="408" y="276"/>
                </a:cxn>
                <a:cxn ang="0">
                  <a:pos x="390" y="270"/>
                </a:cxn>
                <a:cxn ang="0">
                  <a:pos x="372" y="264"/>
                </a:cxn>
                <a:cxn ang="0">
                  <a:pos x="354" y="258"/>
                </a:cxn>
                <a:cxn ang="0">
                  <a:pos x="336" y="252"/>
                </a:cxn>
                <a:cxn ang="0">
                  <a:pos x="318" y="246"/>
                </a:cxn>
                <a:cxn ang="0">
                  <a:pos x="306" y="240"/>
                </a:cxn>
                <a:cxn ang="0">
                  <a:pos x="288" y="234"/>
                </a:cxn>
                <a:cxn ang="0">
                  <a:pos x="270" y="228"/>
                </a:cxn>
                <a:cxn ang="0">
                  <a:pos x="258" y="222"/>
                </a:cxn>
                <a:cxn ang="0">
                  <a:pos x="240" y="216"/>
                </a:cxn>
                <a:cxn ang="0">
                  <a:pos x="228" y="210"/>
                </a:cxn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596" y="0"/>
                </a:cxn>
                <a:cxn ang="0">
                  <a:pos x="468" y="294"/>
                </a:cxn>
              </a:cxnLst>
              <a:rect l="0" t="0" r="r" b="b"/>
              <a:pathLst>
                <a:path w="1596" h="294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596" y="0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16" name="Group 44"/>
          <p:cNvGrpSpPr>
            <a:grpSpLocks/>
          </p:cNvGrpSpPr>
          <p:nvPr/>
        </p:nvGrpSpPr>
        <p:grpSpPr bwMode="auto">
          <a:xfrm>
            <a:off x="1955800" y="2687638"/>
            <a:ext cx="1627188" cy="817562"/>
            <a:chOff x="2874" y="1647"/>
            <a:chExt cx="1602" cy="732"/>
          </a:xfrm>
        </p:grpSpPr>
        <p:sp>
          <p:nvSpPr>
            <p:cNvPr id="156717" name="Rectangle 45"/>
            <p:cNvSpPr>
              <a:spLocks noChangeArrowheads="1"/>
            </p:cNvSpPr>
            <p:nvPr/>
          </p:nvSpPr>
          <p:spPr bwMode="auto">
            <a:xfrm>
              <a:off x="2874" y="1941"/>
              <a:ext cx="1596" cy="438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18" name="Freeform 46"/>
            <p:cNvSpPr>
              <a:spLocks/>
            </p:cNvSpPr>
            <p:nvPr/>
          </p:nvSpPr>
          <p:spPr bwMode="auto">
            <a:xfrm>
              <a:off x="2874" y="1647"/>
              <a:ext cx="1602" cy="294"/>
            </a:xfrm>
            <a:custGeom>
              <a:avLst/>
              <a:gdLst/>
              <a:ahLst/>
              <a:cxnLst>
                <a:cxn ang="0">
                  <a:pos x="1134" y="0"/>
                </a:cxn>
                <a:cxn ang="0">
                  <a:pos x="1152" y="6"/>
                </a:cxn>
                <a:cxn ang="0">
                  <a:pos x="1170" y="12"/>
                </a:cxn>
                <a:cxn ang="0">
                  <a:pos x="1188" y="18"/>
                </a:cxn>
                <a:cxn ang="0">
                  <a:pos x="1206" y="18"/>
                </a:cxn>
                <a:cxn ang="0">
                  <a:pos x="1224" y="24"/>
                </a:cxn>
                <a:cxn ang="0">
                  <a:pos x="1242" y="30"/>
                </a:cxn>
                <a:cxn ang="0">
                  <a:pos x="1260" y="36"/>
                </a:cxn>
                <a:cxn ang="0">
                  <a:pos x="1278" y="42"/>
                </a:cxn>
                <a:cxn ang="0">
                  <a:pos x="1296" y="48"/>
                </a:cxn>
                <a:cxn ang="0">
                  <a:pos x="1314" y="54"/>
                </a:cxn>
                <a:cxn ang="0">
                  <a:pos x="1326" y="60"/>
                </a:cxn>
                <a:cxn ang="0">
                  <a:pos x="1344" y="66"/>
                </a:cxn>
                <a:cxn ang="0">
                  <a:pos x="1356" y="72"/>
                </a:cxn>
                <a:cxn ang="0">
                  <a:pos x="1374" y="78"/>
                </a:cxn>
                <a:cxn ang="0">
                  <a:pos x="1386" y="84"/>
                </a:cxn>
                <a:cxn ang="0">
                  <a:pos x="1398" y="90"/>
                </a:cxn>
                <a:cxn ang="0">
                  <a:pos x="1416" y="96"/>
                </a:cxn>
                <a:cxn ang="0">
                  <a:pos x="1428" y="102"/>
                </a:cxn>
                <a:cxn ang="0">
                  <a:pos x="1440" y="114"/>
                </a:cxn>
                <a:cxn ang="0">
                  <a:pos x="1452" y="120"/>
                </a:cxn>
                <a:cxn ang="0">
                  <a:pos x="1464" y="126"/>
                </a:cxn>
                <a:cxn ang="0">
                  <a:pos x="1476" y="132"/>
                </a:cxn>
                <a:cxn ang="0">
                  <a:pos x="1482" y="138"/>
                </a:cxn>
                <a:cxn ang="0">
                  <a:pos x="1494" y="144"/>
                </a:cxn>
                <a:cxn ang="0">
                  <a:pos x="1506" y="150"/>
                </a:cxn>
                <a:cxn ang="0">
                  <a:pos x="1512" y="156"/>
                </a:cxn>
                <a:cxn ang="0">
                  <a:pos x="1524" y="162"/>
                </a:cxn>
                <a:cxn ang="0">
                  <a:pos x="1530" y="174"/>
                </a:cxn>
                <a:cxn ang="0">
                  <a:pos x="1536" y="180"/>
                </a:cxn>
                <a:cxn ang="0">
                  <a:pos x="1548" y="186"/>
                </a:cxn>
                <a:cxn ang="0">
                  <a:pos x="1554" y="192"/>
                </a:cxn>
                <a:cxn ang="0">
                  <a:pos x="1560" y="198"/>
                </a:cxn>
                <a:cxn ang="0">
                  <a:pos x="1566" y="204"/>
                </a:cxn>
                <a:cxn ang="0">
                  <a:pos x="1572" y="216"/>
                </a:cxn>
                <a:cxn ang="0">
                  <a:pos x="1578" y="222"/>
                </a:cxn>
                <a:cxn ang="0">
                  <a:pos x="1578" y="228"/>
                </a:cxn>
                <a:cxn ang="0">
                  <a:pos x="1584" y="234"/>
                </a:cxn>
                <a:cxn ang="0">
                  <a:pos x="1590" y="240"/>
                </a:cxn>
                <a:cxn ang="0">
                  <a:pos x="1590" y="252"/>
                </a:cxn>
                <a:cxn ang="0">
                  <a:pos x="1596" y="258"/>
                </a:cxn>
                <a:cxn ang="0">
                  <a:pos x="1596" y="264"/>
                </a:cxn>
                <a:cxn ang="0">
                  <a:pos x="1596" y="270"/>
                </a:cxn>
                <a:cxn ang="0">
                  <a:pos x="1602" y="276"/>
                </a:cxn>
                <a:cxn ang="0">
                  <a:pos x="1602" y="288"/>
                </a:cxn>
                <a:cxn ang="0">
                  <a:pos x="1602" y="294"/>
                </a:cxn>
                <a:cxn ang="0">
                  <a:pos x="0" y="294"/>
                </a:cxn>
                <a:cxn ang="0">
                  <a:pos x="1134" y="0"/>
                </a:cxn>
              </a:cxnLst>
              <a:rect l="0" t="0" r="r" b="b"/>
              <a:pathLst>
                <a:path w="1602" h="294">
                  <a:moveTo>
                    <a:pt x="1134" y="0"/>
                  </a:moveTo>
                  <a:lnTo>
                    <a:pt x="1152" y="6"/>
                  </a:lnTo>
                  <a:lnTo>
                    <a:pt x="1170" y="12"/>
                  </a:lnTo>
                  <a:lnTo>
                    <a:pt x="1188" y="18"/>
                  </a:lnTo>
                  <a:lnTo>
                    <a:pt x="1206" y="18"/>
                  </a:lnTo>
                  <a:lnTo>
                    <a:pt x="1224" y="24"/>
                  </a:lnTo>
                  <a:lnTo>
                    <a:pt x="1242" y="30"/>
                  </a:lnTo>
                  <a:lnTo>
                    <a:pt x="1260" y="36"/>
                  </a:lnTo>
                  <a:lnTo>
                    <a:pt x="1278" y="42"/>
                  </a:lnTo>
                  <a:lnTo>
                    <a:pt x="1296" y="48"/>
                  </a:lnTo>
                  <a:lnTo>
                    <a:pt x="1314" y="54"/>
                  </a:lnTo>
                  <a:lnTo>
                    <a:pt x="1326" y="60"/>
                  </a:lnTo>
                  <a:lnTo>
                    <a:pt x="1344" y="66"/>
                  </a:lnTo>
                  <a:lnTo>
                    <a:pt x="1356" y="72"/>
                  </a:lnTo>
                  <a:lnTo>
                    <a:pt x="1374" y="78"/>
                  </a:lnTo>
                  <a:lnTo>
                    <a:pt x="1386" y="84"/>
                  </a:lnTo>
                  <a:lnTo>
                    <a:pt x="1398" y="90"/>
                  </a:lnTo>
                  <a:lnTo>
                    <a:pt x="1416" y="96"/>
                  </a:lnTo>
                  <a:lnTo>
                    <a:pt x="1428" y="102"/>
                  </a:lnTo>
                  <a:lnTo>
                    <a:pt x="1440" y="114"/>
                  </a:lnTo>
                  <a:lnTo>
                    <a:pt x="1452" y="120"/>
                  </a:lnTo>
                  <a:lnTo>
                    <a:pt x="1464" y="126"/>
                  </a:lnTo>
                  <a:lnTo>
                    <a:pt x="1476" y="132"/>
                  </a:lnTo>
                  <a:lnTo>
                    <a:pt x="1482" y="138"/>
                  </a:lnTo>
                  <a:lnTo>
                    <a:pt x="1494" y="144"/>
                  </a:lnTo>
                  <a:lnTo>
                    <a:pt x="1506" y="150"/>
                  </a:lnTo>
                  <a:lnTo>
                    <a:pt x="1512" y="156"/>
                  </a:lnTo>
                  <a:lnTo>
                    <a:pt x="1524" y="162"/>
                  </a:lnTo>
                  <a:lnTo>
                    <a:pt x="1530" y="174"/>
                  </a:lnTo>
                  <a:lnTo>
                    <a:pt x="1536" y="180"/>
                  </a:lnTo>
                  <a:lnTo>
                    <a:pt x="1548" y="186"/>
                  </a:lnTo>
                  <a:lnTo>
                    <a:pt x="1554" y="192"/>
                  </a:lnTo>
                  <a:lnTo>
                    <a:pt x="1560" y="198"/>
                  </a:lnTo>
                  <a:lnTo>
                    <a:pt x="1566" y="204"/>
                  </a:lnTo>
                  <a:lnTo>
                    <a:pt x="1572" y="216"/>
                  </a:lnTo>
                  <a:lnTo>
                    <a:pt x="1578" y="222"/>
                  </a:lnTo>
                  <a:lnTo>
                    <a:pt x="1578" y="228"/>
                  </a:lnTo>
                  <a:lnTo>
                    <a:pt x="1584" y="234"/>
                  </a:lnTo>
                  <a:lnTo>
                    <a:pt x="1590" y="240"/>
                  </a:lnTo>
                  <a:lnTo>
                    <a:pt x="1590" y="252"/>
                  </a:lnTo>
                  <a:lnTo>
                    <a:pt x="1596" y="258"/>
                  </a:lnTo>
                  <a:lnTo>
                    <a:pt x="1596" y="264"/>
                  </a:lnTo>
                  <a:lnTo>
                    <a:pt x="1596" y="270"/>
                  </a:lnTo>
                  <a:lnTo>
                    <a:pt x="1602" y="276"/>
                  </a:lnTo>
                  <a:lnTo>
                    <a:pt x="1602" y="288"/>
                  </a:lnTo>
                  <a:lnTo>
                    <a:pt x="1602" y="294"/>
                  </a:lnTo>
                  <a:lnTo>
                    <a:pt x="0" y="294"/>
                  </a:lnTo>
                  <a:lnTo>
                    <a:pt x="1134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19" name="Group 47"/>
          <p:cNvGrpSpPr>
            <a:grpSpLocks/>
          </p:cNvGrpSpPr>
          <p:nvPr/>
        </p:nvGrpSpPr>
        <p:grpSpPr bwMode="auto">
          <a:xfrm>
            <a:off x="1955800" y="3009900"/>
            <a:ext cx="1627188" cy="817563"/>
            <a:chOff x="2874" y="1941"/>
            <a:chExt cx="1602" cy="732"/>
          </a:xfrm>
        </p:grpSpPr>
        <p:sp>
          <p:nvSpPr>
            <p:cNvPr id="156720" name="Freeform 48"/>
            <p:cNvSpPr>
              <a:spLocks/>
            </p:cNvSpPr>
            <p:nvPr/>
          </p:nvSpPr>
          <p:spPr bwMode="auto">
            <a:xfrm>
              <a:off x="4008" y="1941"/>
              <a:ext cx="468" cy="732"/>
            </a:xfrm>
            <a:custGeom>
              <a:avLst/>
              <a:gdLst/>
              <a:ahLst/>
              <a:cxnLst>
                <a:cxn ang="0">
                  <a:pos x="468" y="6"/>
                </a:cxn>
                <a:cxn ang="0">
                  <a:pos x="462" y="18"/>
                </a:cxn>
                <a:cxn ang="0">
                  <a:pos x="462" y="36"/>
                </a:cxn>
                <a:cxn ang="0">
                  <a:pos x="456" y="48"/>
                </a:cxn>
                <a:cxn ang="0">
                  <a:pos x="444" y="66"/>
                </a:cxn>
                <a:cxn ang="0">
                  <a:pos x="438" y="78"/>
                </a:cxn>
                <a:cxn ang="0">
                  <a:pos x="426" y="90"/>
                </a:cxn>
                <a:cxn ang="0">
                  <a:pos x="414" y="108"/>
                </a:cxn>
                <a:cxn ang="0">
                  <a:pos x="396" y="120"/>
                </a:cxn>
                <a:cxn ang="0">
                  <a:pos x="378" y="132"/>
                </a:cxn>
                <a:cxn ang="0">
                  <a:pos x="360" y="144"/>
                </a:cxn>
                <a:cxn ang="0">
                  <a:pos x="342" y="162"/>
                </a:cxn>
                <a:cxn ang="0">
                  <a:pos x="318" y="174"/>
                </a:cxn>
                <a:cxn ang="0">
                  <a:pos x="294" y="186"/>
                </a:cxn>
                <a:cxn ang="0">
                  <a:pos x="264" y="198"/>
                </a:cxn>
                <a:cxn ang="0">
                  <a:pos x="240" y="210"/>
                </a:cxn>
                <a:cxn ang="0">
                  <a:pos x="210" y="222"/>
                </a:cxn>
                <a:cxn ang="0">
                  <a:pos x="180" y="234"/>
                </a:cxn>
                <a:cxn ang="0">
                  <a:pos x="144" y="246"/>
                </a:cxn>
                <a:cxn ang="0">
                  <a:pos x="108" y="258"/>
                </a:cxn>
                <a:cxn ang="0">
                  <a:pos x="72" y="270"/>
                </a:cxn>
                <a:cxn ang="0">
                  <a:pos x="36" y="282"/>
                </a:cxn>
                <a:cxn ang="0">
                  <a:pos x="0" y="294"/>
                </a:cxn>
                <a:cxn ang="0">
                  <a:pos x="18" y="726"/>
                </a:cxn>
                <a:cxn ang="0">
                  <a:pos x="54" y="714"/>
                </a:cxn>
                <a:cxn ang="0">
                  <a:pos x="90" y="702"/>
                </a:cxn>
                <a:cxn ang="0">
                  <a:pos x="126" y="690"/>
                </a:cxn>
                <a:cxn ang="0">
                  <a:pos x="162" y="678"/>
                </a:cxn>
                <a:cxn ang="0">
                  <a:pos x="192" y="666"/>
                </a:cxn>
                <a:cxn ang="0">
                  <a:pos x="222" y="654"/>
                </a:cxn>
                <a:cxn ang="0">
                  <a:pos x="252" y="642"/>
                </a:cxn>
                <a:cxn ang="0">
                  <a:pos x="282" y="630"/>
                </a:cxn>
                <a:cxn ang="0">
                  <a:pos x="306" y="618"/>
                </a:cxn>
                <a:cxn ang="0">
                  <a:pos x="330" y="606"/>
                </a:cxn>
                <a:cxn ang="0">
                  <a:pos x="348" y="594"/>
                </a:cxn>
                <a:cxn ang="0">
                  <a:pos x="372" y="576"/>
                </a:cxn>
                <a:cxn ang="0">
                  <a:pos x="390" y="564"/>
                </a:cxn>
                <a:cxn ang="0">
                  <a:pos x="402" y="552"/>
                </a:cxn>
                <a:cxn ang="0">
                  <a:pos x="420" y="534"/>
                </a:cxn>
                <a:cxn ang="0">
                  <a:pos x="432" y="522"/>
                </a:cxn>
                <a:cxn ang="0">
                  <a:pos x="444" y="510"/>
                </a:cxn>
                <a:cxn ang="0">
                  <a:pos x="450" y="492"/>
                </a:cxn>
                <a:cxn ang="0">
                  <a:pos x="456" y="480"/>
                </a:cxn>
                <a:cxn ang="0">
                  <a:pos x="462" y="468"/>
                </a:cxn>
                <a:cxn ang="0">
                  <a:pos x="468" y="450"/>
                </a:cxn>
                <a:cxn ang="0">
                  <a:pos x="468" y="438"/>
                </a:cxn>
              </a:cxnLst>
              <a:rect l="0" t="0" r="r" b="b"/>
              <a:pathLst>
                <a:path w="468" h="732">
                  <a:moveTo>
                    <a:pt x="468" y="0"/>
                  </a:moveTo>
                  <a:lnTo>
                    <a:pt x="468" y="6"/>
                  </a:lnTo>
                  <a:lnTo>
                    <a:pt x="468" y="12"/>
                  </a:lnTo>
                  <a:lnTo>
                    <a:pt x="462" y="18"/>
                  </a:lnTo>
                  <a:lnTo>
                    <a:pt x="462" y="30"/>
                  </a:lnTo>
                  <a:lnTo>
                    <a:pt x="462" y="36"/>
                  </a:lnTo>
                  <a:lnTo>
                    <a:pt x="456" y="42"/>
                  </a:lnTo>
                  <a:lnTo>
                    <a:pt x="456" y="48"/>
                  </a:lnTo>
                  <a:lnTo>
                    <a:pt x="450" y="54"/>
                  </a:lnTo>
                  <a:lnTo>
                    <a:pt x="444" y="66"/>
                  </a:lnTo>
                  <a:lnTo>
                    <a:pt x="444" y="72"/>
                  </a:lnTo>
                  <a:lnTo>
                    <a:pt x="438" y="78"/>
                  </a:lnTo>
                  <a:lnTo>
                    <a:pt x="432" y="84"/>
                  </a:lnTo>
                  <a:lnTo>
                    <a:pt x="426" y="90"/>
                  </a:lnTo>
                  <a:lnTo>
                    <a:pt x="420" y="96"/>
                  </a:lnTo>
                  <a:lnTo>
                    <a:pt x="414" y="108"/>
                  </a:lnTo>
                  <a:lnTo>
                    <a:pt x="402" y="114"/>
                  </a:lnTo>
                  <a:lnTo>
                    <a:pt x="396" y="120"/>
                  </a:lnTo>
                  <a:lnTo>
                    <a:pt x="390" y="126"/>
                  </a:lnTo>
                  <a:lnTo>
                    <a:pt x="378" y="132"/>
                  </a:lnTo>
                  <a:lnTo>
                    <a:pt x="372" y="138"/>
                  </a:lnTo>
                  <a:lnTo>
                    <a:pt x="360" y="144"/>
                  </a:lnTo>
                  <a:lnTo>
                    <a:pt x="348" y="156"/>
                  </a:lnTo>
                  <a:lnTo>
                    <a:pt x="342" y="162"/>
                  </a:lnTo>
                  <a:lnTo>
                    <a:pt x="330" y="168"/>
                  </a:lnTo>
                  <a:lnTo>
                    <a:pt x="318" y="174"/>
                  </a:lnTo>
                  <a:lnTo>
                    <a:pt x="306" y="180"/>
                  </a:lnTo>
                  <a:lnTo>
                    <a:pt x="294" y="186"/>
                  </a:lnTo>
                  <a:lnTo>
                    <a:pt x="282" y="192"/>
                  </a:lnTo>
                  <a:lnTo>
                    <a:pt x="264" y="198"/>
                  </a:lnTo>
                  <a:lnTo>
                    <a:pt x="252" y="204"/>
                  </a:lnTo>
                  <a:lnTo>
                    <a:pt x="240" y="210"/>
                  </a:lnTo>
                  <a:lnTo>
                    <a:pt x="222" y="216"/>
                  </a:lnTo>
                  <a:lnTo>
                    <a:pt x="210" y="222"/>
                  </a:lnTo>
                  <a:lnTo>
                    <a:pt x="192" y="228"/>
                  </a:lnTo>
                  <a:lnTo>
                    <a:pt x="180" y="234"/>
                  </a:lnTo>
                  <a:lnTo>
                    <a:pt x="162" y="240"/>
                  </a:lnTo>
                  <a:lnTo>
                    <a:pt x="144" y="246"/>
                  </a:lnTo>
                  <a:lnTo>
                    <a:pt x="126" y="252"/>
                  </a:lnTo>
                  <a:lnTo>
                    <a:pt x="108" y="258"/>
                  </a:lnTo>
                  <a:lnTo>
                    <a:pt x="90" y="264"/>
                  </a:lnTo>
                  <a:lnTo>
                    <a:pt x="72" y="270"/>
                  </a:lnTo>
                  <a:lnTo>
                    <a:pt x="54" y="276"/>
                  </a:lnTo>
                  <a:lnTo>
                    <a:pt x="36" y="282"/>
                  </a:lnTo>
                  <a:lnTo>
                    <a:pt x="18" y="288"/>
                  </a:lnTo>
                  <a:lnTo>
                    <a:pt x="0" y="294"/>
                  </a:lnTo>
                  <a:lnTo>
                    <a:pt x="0" y="732"/>
                  </a:lnTo>
                  <a:lnTo>
                    <a:pt x="18" y="726"/>
                  </a:lnTo>
                  <a:lnTo>
                    <a:pt x="36" y="720"/>
                  </a:lnTo>
                  <a:lnTo>
                    <a:pt x="54" y="714"/>
                  </a:lnTo>
                  <a:lnTo>
                    <a:pt x="72" y="708"/>
                  </a:lnTo>
                  <a:lnTo>
                    <a:pt x="90" y="702"/>
                  </a:lnTo>
                  <a:lnTo>
                    <a:pt x="108" y="696"/>
                  </a:lnTo>
                  <a:lnTo>
                    <a:pt x="126" y="690"/>
                  </a:lnTo>
                  <a:lnTo>
                    <a:pt x="144" y="684"/>
                  </a:lnTo>
                  <a:lnTo>
                    <a:pt x="162" y="678"/>
                  </a:lnTo>
                  <a:lnTo>
                    <a:pt x="180" y="672"/>
                  </a:lnTo>
                  <a:lnTo>
                    <a:pt x="192" y="666"/>
                  </a:lnTo>
                  <a:lnTo>
                    <a:pt x="210" y="660"/>
                  </a:lnTo>
                  <a:lnTo>
                    <a:pt x="222" y="654"/>
                  </a:lnTo>
                  <a:lnTo>
                    <a:pt x="240" y="648"/>
                  </a:lnTo>
                  <a:lnTo>
                    <a:pt x="252" y="642"/>
                  </a:lnTo>
                  <a:lnTo>
                    <a:pt x="264" y="636"/>
                  </a:lnTo>
                  <a:lnTo>
                    <a:pt x="282" y="630"/>
                  </a:lnTo>
                  <a:lnTo>
                    <a:pt x="294" y="624"/>
                  </a:lnTo>
                  <a:lnTo>
                    <a:pt x="306" y="618"/>
                  </a:lnTo>
                  <a:lnTo>
                    <a:pt x="318" y="612"/>
                  </a:lnTo>
                  <a:lnTo>
                    <a:pt x="330" y="606"/>
                  </a:lnTo>
                  <a:lnTo>
                    <a:pt x="342" y="600"/>
                  </a:lnTo>
                  <a:lnTo>
                    <a:pt x="348" y="594"/>
                  </a:lnTo>
                  <a:lnTo>
                    <a:pt x="360" y="582"/>
                  </a:lnTo>
                  <a:lnTo>
                    <a:pt x="372" y="576"/>
                  </a:lnTo>
                  <a:lnTo>
                    <a:pt x="378" y="570"/>
                  </a:lnTo>
                  <a:lnTo>
                    <a:pt x="390" y="564"/>
                  </a:lnTo>
                  <a:lnTo>
                    <a:pt x="396" y="558"/>
                  </a:lnTo>
                  <a:lnTo>
                    <a:pt x="402" y="552"/>
                  </a:lnTo>
                  <a:lnTo>
                    <a:pt x="414" y="546"/>
                  </a:lnTo>
                  <a:lnTo>
                    <a:pt x="420" y="534"/>
                  </a:lnTo>
                  <a:lnTo>
                    <a:pt x="426" y="528"/>
                  </a:lnTo>
                  <a:lnTo>
                    <a:pt x="432" y="522"/>
                  </a:lnTo>
                  <a:lnTo>
                    <a:pt x="438" y="516"/>
                  </a:lnTo>
                  <a:lnTo>
                    <a:pt x="444" y="510"/>
                  </a:lnTo>
                  <a:lnTo>
                    <a:pt x="444" y="504"/>
                  </a:lnTo>
                  <a:lnTo>
                    <a:pt x="450" y="492"/>
                  </a:lnTo>
                  <a:lnTo>
                    <a:pt x="456" y="486"/>
                  </a:lnTo>
                  <a:lnTo>
                    <a:pt x="456" y="480"/>
                  </a:lnTo>
                  <a:lnTo>
                    <a:pt x="462" y="474"/>
                  </a:lnTo>
                  <a:lnTo>
                    <a:pt x="462" y="468"/>
                  </a:lnTo>
                  <a:lnTo>
                    <a:pt x="462" y="456"/>
                  </a:lnTo>
                  <a:lnTo>
                    <a:pt x="468" y="450"/>
                  </a:lnTo>
                  <a:lnTo>
                    <a:pt x="468" y="444"/>
                  </a:lnTo>
                  <a:lnTo>
                    <a:pt x="468" y="438"/>
                  </a:lnTo>
                  <a:lnTo>
                    <a:pt x="468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21" name="Freeform 49"/>
            <p:cNvSpPr>
              <a:spLocks/>
            </p:cNvSpPr>
            <p:nvPr/>
          </p:nvSpPr>
          <p:spPr bwMode="auto">
            <a:xfrm>
              <a:off x="2874" y="1941"/>
              <a:ext cx="1128" cy="7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8" y="294"/>
                </a:cxn>
                <a:cxn ang="0">
                  <a:pos x="1128" y="732"/>
                </a:cxn>
                <a:cxn ang="0">
                  <a:pos x="0" y="438"/>
                </a:cxn>
                <a:cxn ang="0">
                  <a:pos x="0" y="0"/>
                </a:cxn>
              </a:cxnLst>
              <a:rect l="0" t="0" r="r" b="b"/>
              <a:pathLst>
                <a:path w="1128" h="732">
                  <a:moveTo>
                    <a:pt x="0" y="0"/>
                  </a:moveTo>
                  <a:lnTo>
                    <a:pt x="1128" y="294"/>
                  </a:lnTo>
                  <a:lnTo>
                    <a:pt x="1128" y="732"/>
                  </a:lnTo>
                  <a:lnTo>
                    <a:pt x="0" y="43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22" name="Freeform 50"/>
            <p:cNvSpPr>
              <a:spLocks/>
            </p:cNvSpPr>
            <p:nvPr/>
          </p:nvSpPr>
          <p:spPr bwMode="auto">
            <a:xfrm>
              <a:off x="2874" y="1941"/>
              <a:ext cx="1602" cy="294"/>
            </a:xfrm>
            <a:custGeom>
              <a:avLst/>
              <a:gdLst/>
              <a:ahLst/>
              <a:cxnLst>
                <a:cxn ang="0">
                  <a:pos x="1602" y="0"/>
                </a:cxn>
                <a:cxn ang="0">
                  <a:pos x="1602" y="6"/>
                </a:cxn>
                <a:cxn ang="0">
                  <a:pos x="1602" y="12"/>
                </a:cxn>
                <a:cxn ang="0">
                  <a:pos x="1596" y="18"/>
                </a:cxn>
                <a:cxn ang="0">
                  <a:pos x="1596" y="30"/>
                </a:cxn>
                <a:cxn ang="0">
                  <a:pos x="1596" y="36"/>
                </a:cxn>
                <a:cxn ang="0">
                  <a:pos x="1590" y="42"/>
                </a:cxn>
                <a:cxn ang="0">
                  <a:pos x="1590" y="48"/>
                </a:cxn>
                <a:cxn ang="0">
                  <a:pos x="1584" y="54"/>
                </a:cxn>
                <a:cxn ang="0">
                  <a:pos x="1578" y="66"/>
                </a:cxn>
                <a:cxn ang="0">
                  <a:pos x="1578" y="72"/>
                </a:cxn>
                <a:cxn ang="0">
                  <a:pos x="1572" y="78"/>
                </a:cxn>
                <a:cxn ang="0">
                  <a:pos x="1566" y="84"/>
                </a:cxn>
                <a:cxn ang="0">
                  <a:pos x="1560" y="90"/>
                </a:cxn>
                <a:cxn ang="0">
                  <a:pos x="1554" y="96"/>
                </a:cxn>
                <a:cxn ang="0">
                  <a:pos x="1548" y="108"/>
                </a:cxn>
                <a:cxn ang="0">
                  <a:pos x="1536" y="114"/>
                </a:cxn>
                <a:cxn ang="0">
                  <a:pos x="1530" y="120"/>
                </a:cxn>
                <a:cxn ang="0">
                  <a:pos x="1524" y="126"/>
                </a:cxn>
                <a:cxn ang="0">
                  <a:pos x="1512" y="132"/>
                </a:cxn>
                <a:cxn ang="0">
                  <a:pos x="1506" y="138"/>
                </a:cxn>
                <a:cxn ang="0">
                  <a:pos x="1494" y="144"/>
                </a:cxn>
                <a:cxn ang="0">
                  <a:pos x="1482" y="156"/>
                </a:cxn>
                <a:cxn ang="0">
                  <a:pos x="1476" y="162"/>
                </a:cxn>
                <a:cxn ang="0">
                  <a:pos x="1464" y="168"/>
                </a:cxn>
                <a:cxn ang="0">
                  <a:pos x="1452" y="174"/>
                </a:cxn>
                <a:cxn ang="0">
                  <a:pos x="1440" y="180"/>
                </a:cxn>
                <a:cxn ang="0">
                  <a:pos x="1428" y="186"/>
                </a:cxn>
                <a:cxn ang="0">
                  <a:pos x="1416" y="192"/>
                </a:cxn>
                <a:cxn ang="0">
                  <a:pos x="1398" y="198"/>
                </a:cxn>
                <a:cxn ang="0">
                  <a:pos x="1386" y="204"/>
                </a:cxn>
                <a:cxn ang="0">
                  <a:pos x="1374" y="210"/>
                </a:cxn>
                <a:cxn ang="0">
                  <a:pos x="1356" y="216"/>
                </a:cxn>
                <a:cxn ang="0">
                  <a:pos x="1344" y="222"/>
                </a:cxn>
                <a:cxn ang="0">
                  <a:pos x="1326" y="228"/>
                </a:cxn>
                <a:cxn ang="0">
                  <a:pos x="1314" y="234"/>
                </a:cxn>
                <a:cxn ang="0">
                  <a:pos x="1296" y="240"/>
                </a:cxn>
                <a:cxn ang="0">
                  <a:pos x="1278" y="246"/>
                </a:cxn>
                <a:cxn ang="0">
                  <a:pos x="1260" y="252"/>
                </a:cxn>
                <a:cxn ang="0">
                  <a:pos x="1242" y="258"/>
                </a:cxn>
                <a:cxn ang="0">
                  <a:pos x="1224" y="264"/>
                </a:cxn>
                <a:cxn ang="0">
                  <a:pos x="1206" y="270"/>
                </a:cxn>
                <a:cxn ang="0">
                  <a:pos x="1188" y="276"/>
                </a:cxn>
                <a:cxn ang="0">
                  <a:pos x="1170" y="282"/>
                </a:cxn>
                <a:cxn ang="0">
                  <a:pos x="1152" y="288"/>
                </a:cxn>
                <a:cxn ang="0">
                  <a:pos x="1134" y="294"/>
                </a:cxn>
                <a:cxn ang="0">
                  <a:pos x="0" y="0"/>
                </a:cxn>
                <a:cxn ang="0">
                  <a:pos x="1602" y="0"/>
                </a:cxn>
              </a:cxnLst>
              <a:rect l="0" t="0" r="r" b="b"/>
              <a:pathLst>
                <a:path w="1602" h="294">
                  <a:moveTo>
                    <a:pt x="1602" y="0"/>
                  </a:moveTo>
                  <a:lnTo>
                    <a:pt x="1602" y="6"/>
                  </a:lnTo>
                  <a:lnTo>
                    <a:pt x="1602" y="12"/>
                  </a:lnTo>
                  <a:lnTo>
                    <a:pt x="1596" y="18"/>
                  </a:lnTo>
                  <a:lnTo>
                    <a:pt x="1596" y="30"/>
                  </a:lnTo>
                  <a:lnTo>
                    <a:pt x="1596" y="36"/>
                  </a:lnTo>
                  <a:lnTo>
                    <a:pt x="1590" y="42"/>
                  </a:lnTo>
                  <a:lnTo>
                    <a:pt x="1590" y="48"/>
                  </a:lnTo>
                  <a:lnTo>
                    <a:pt x="1584" y="54"/>
                  </a:lnTo>
                  <a:lnTo>
                    <a:pt x="1578" y="66"/>
                  </a:lnTo>
                  <a:lnTo>
                    <a:pt x="1578" y="72"/>
                  </a:lnTo>
                  <a:lnTo>
                    <a:pt x="1572" y="78"/>
                  </a:lnTo>
                  <a:lnTo>
                    <a:pt x="1566" y="84"/>
                  </a:lnTo>
                  <a:lnTo>
                    <a:pt x="1560" y="90"/>
                  </a:lnTo>
                  <a:lnTo>
                    <a:pt x="1554" y="96"/>
                  </a:lnTo>
                  <a:lnTo>
                    <a:pt x="1548" y="108"/>
                  </a:lnTo>
                  <a:lnTo>
                    <a:pt x="1536" y="114"/>
                  </a:lnTo>
                  <a:lnTo>
                    <a:pt x="1530" y="120"/>
                  </a:lnTo>
                  <a:lnTo>
                    <a:pt x="1524" y="126"/>
                  </a:lnTo>
                  <a:lnTo>
                    <a:pt x="1512" y="132"/>
                  </a:lnTo>
                  <a:lnTo>
                    <a:pt x="1506" y="138"/>
                  </a:lnTo>
                  <a:lnTo>
                    <a:pt x="1494" y="144"/>
                  </a:lnTo>
                  <a:lnTo>
                    <a:pt x="1482" y="156"/>
                  </a:lnTo>
                  <a:lnTo>
                    <a:pt x="1476" y="162"/>
                  </a:lnTo>
                  <a:lnTo>
                    <a:pt x="1464" y="168"/>
                  </a:lnTo>
                  <a:lnTo>
                    <a:pt x="1452" y="174"/>
                  </a:lnTo>
                  <a:lnTo>
                    <a:pt x="1440" y="180"/>
                  </a:lnTo>
                  <a:lnTo>
                    <a:pt x="1428" y="186"/>
                  </a:lnTo>
                  <a:lnTo>
                    <a:pt x="1416" y="192"/>
                  </a:lnTo>
                  <a:lnTo>
                    <a:pt x="1398" y="198"/>
                  </a:lnTo>
                  <a:lnTo>
                    <a:pt x="1386" y="204"/>
                  </a:lnTo>
                  <a:lnTo>
                    <a:pt x="1374" y="210"/>
                  </a:lnTo>
                  <a:lnTo>
                    <a:pt x="1356" y="216"/>
                  </a:lnTo>
                  <a:lnTo>
                    <a:pt x="1344" y="222"/>
                  </a:lnTo>
                  <a:lnTo>
                    <a:pt x="1326" y="228"/>
                  </a:lnTo>
                  <a:lnTo>
                    <a:pt x="1314" y="234"/>
                  </a:lnTo>
                  <a:lnTo>
                    <a:pt x="1296" y="240"/>
                  </a:lnTo>
                  <a:lnTo>
                    <a:pt x="1278" y="246"/>
                  </a:lnTo>
                  <a:lnTo>
                    <a:pt x="1260" y="252"/>
                  </a:lnTo>
                  <a:lnTo>
                    <a:pt x="1242" y="258"/>
                  </a:lnTo>
                  <a:lnTo>
                    <a:pt x="1224" y="264"/>
                  </a:lnTo>
                  <a:lnTo>
                    <a:pt x="1206" y="270"/>
                  </a:lnTo>
                  <a:lnTo>
                    <a:pt x="1188" y="276"/>
                  </a:lnTo>
                  <a:lnTo>
                    <a:pt x="1170" y="282"/>
                  </a:lnTo>
                  <a:lnTo>
                    <a:pt x="1152" y="288"/>
                  </a:lnTo>
                  <a:lnTo>
                    <a:pt x="1134" y="294"/>
                  </a:lnTo>
                  <a:lnTo>
                    <a:pt x="0" y="0"/>
                  </a:lnTo>
                  <a:lnTo>
                    <a:pt x="1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23" name="Group 51"/>
          <p:cNvGrpSpPr>
            <a:grpSpLocks/>
          </p:cNvGrpSpPr>
          <p:nvPr/>
        </p:nvGrpSpPr>
        <p:grpSpPr bwMode="auto">
          <a:xfrm>
            <a:off x="1955800" y="3003550"/>
            <a:ext cx="1150938" cy="952500"/>
            <a:chOff x="2874" y="1941"/>
            <a:chExt cx="1134" cy="852"/>
          </a:xfrm>
        </p:grpSpPr>
        <p:sp>
          <p:nvSpPr>
            <p:cNvPr id="156724" name="Freeform 52"/>
            <p:cNvSpPr>
              <a:spLocks/>
            </p:cNvSpPr>
            <p:nvPr/>
          </p:nvSpPr>
          <p:spPr bwMode="auto">
            <a:xfrm>
              <a:off x="2874" y="2235"/>
              <a:ext cx="1134" cy="558"/>
            </a:xfrm>
            <a:custGeom>
              <a:avLst/>
              <a:gdLst/>
              <a:ahLst/>
              <a:cxnLst>
                <a:cxn ang="0">
                  <a:pos x="1110" y="0"/>
                </a:cxn>
                <a:cxn ang="0">
                  <a:pos x="1074" y="12"/>
                </a:cxn>
                <a:cxn ang="0">
                  <a:pos x="1032" y="24"/>
                </a:cxn>
                <a:cxn ang="0">
                  <a:pos x="984" y="30"/>
                </a:cxn>
                <a:cxn ang="0">
                  <a:pos x="942" y="42"/>
                </a:cxn>
                <a:cxn ang="0">
                  <a:pos x="894" y="48"/>
                </a:cxn>
                <a:cxn ang="0">
                  <a:pos x="846" y="54"/>
                </a:cxn>
                <a:cxn ang="0">
                  <a:pos x="804" y="66"/>
                </a:cxn>
                <a:cxn ang="0">
                  <a:pos x="750" y="72"/>
                </a:cxn>
                <a:cxn ang="0">
                  <a:pos x="702" y="78"/>
                </a:cxn>
                <a:cxn ang="0">
                  <a:pos x="654" y="84"/>
                </a:cxn>
                <a:cxn ang="0">
                  <a:pos x="600" y="90"/>
                </a:cxn>
                <a:cxn ang="0">
                  <a:pos x="546" y="96"/>
                </a:cxn>
                <a:cxn ang="0">
                  <a:pos x="498" y="96"/>
                </a:cxn>
                <a:cxn ang="0">
                  <a:pos x="444" y="102"/>
                </a:cxn>
                <a:cxn ang="0">
                  <a:pos x="390" y="108"/>
                </a:cxn>
                <a:cxn ang="0">
                  <a:pos x="336" y="108"/>
                </a:cxn>
                <a:cxn ang="0">
                  <a:pos x="282" y="114"/>
                </a:cxn>
                <a:cxn ang="0">
                  <a:pos x="222" y="114"/>
                </a:cxn>
                <a:cxn ang="0">
                  <a:pos x="168" y="114"/>
                </a:cxn>
                <a:cxn ang="0">
                  <a:pos x="114" y="120"/>
                </a:cxn>
                <a:cxn ang="0">
                  <a:pos x="60" y="120"/>
                </a:cxn>
                <a:cxn ang="0">
                  <a:pos x="0" y="120"/>
                </a:cxn>
                <a:cxn ang="0">
                  <a:pos x="30" y="558"/>
                </a:cxn>
                <a:cxn ang="0">
                  <a:pos x="84" y="558"/>
                </a:cxn>
                <a:cxn ang="0">
                  <a:pos x="138" y="552"/>
                </a:cxn>
                <a:cxn ang="0">
                  <a:pos x="198" y="552"/>
                </a:cxn>
                <a:cxn ang="0">
                  <a:pos x="252" y="552"/>
                </a:cxn>
                <a:cxn ang="0">
                  <a:pos x="306" y="546"/>
                </a:cxn>
                <a:cxn ang="0">
                  <a:pos x="360" y="546"/>
                </a:cxn>
                <a:cxn ang="0">
                  <a:pos x="414" y="540"/>
                </a:cxn>
                <a:cxn ang="0">
                  <a:pos x="468" y="540"/>
                </a:cxn>
                <a:cxn ang="0">
                  <a:pos x="522" y="534"/>
                </a:cxn>
                <a:cxn ang="0">
                  <a:pos x="576" y="528"/>
                </a:cxn>
                <a:cxn ang="0">
                  <a:pos x="624" y="522"/>
                </a:cxn>
                <a:cxn ang="0">
                  <a:pos x="678" y="516"/>
                </a:cxn>
                <a:cxn ang="0">
                  <a:pos x="726" y="510"/>
                </a:cxn>
                <a:cxn ang="0">
                  <a:pos x="774" y="504"/>
                </a:cxn>
                <a:cxn ang="0">
                  <a:pos x="828" y="498"/>
                </a:cxn>
                <a:cxn ang="0">
                  <a:pos x="870" y="492"/>
                </a:cxn>
                <a:cxn ang="0">
                  <a:pos x="918" y="480"/>
                </a:cxn>
                <a:cxn ang="0">
                  <a:pos x="966" y="474"/>
                </a:cxn>
                <a:cxn ang="0">
                  <a:pos x="1008" y="462"/>
                </a:cxn>
                <a:cxn ang="0">
                  <a:pos x="1050" y="456"/>
                </a:cxn>
                <a:cxn ang="0">
                  <a:pos x="1092" y="444"/>
                </a:cxn>
                <a:cxn ang="0">
                  <a:pos x="1134" y="438"/>
                </a:cxn>
              </a:cxnLst>
              <a:rect l="0" t="0" r="r" b="b"/>
              <a:pathLst>
                <a:path w="1134" h="558">
                  <a:moveTo>
                    <a:pt x="1134" y="0"/>
                  </a:moveTo>
                  <a:lnTo>
                    <a:pt x="1110" y="0"/>
                  </a:lnTo>
                  <a:lnTo>
                    <a:pt x="1092" y="6"/>
                  </a:lnTo>
                  <a:lnTo>
                    <a:pt x="1074" y="12"/>
                  </a:lnTo>
                  <a:lnTo>
                    <a:pt x="1050" y="18"/>
                  </a:lnTo>
                  <a:lnTo>
                    <a:pt x="1032" y="24"/>
                  </a:lnTo>
                  <a:lnTo>
                    <a:pt x="1008" y="24"/>
                  </a:lnTo>
                  <a:lnTo>
                    <a:pt x="984" y="30"/>
                  </a:lnTo>
                  <a:lnTo>
                    <a:pt x="966" y="36"/>
                  </a:lnTo>
                  <a:lnTo>
                    <a:pt x="942" y="42"/>
                  </a:lnTo>
                  <a:lnTo>
                    <a:pt x="918" y="42"/>
                  </a:lnTo>
                  <a:lnTo>
                    <a:pt x="894" y="48"/>
                  </a:lnTo>
                  <a:lnTo>
                    <a:pt x="870" y="54"/>
                  </a:lnTo>
                  <a:lnTo>
                    <a:pt x="846" y="54"/>
                  </a:lnTo>
                  <a:lnTo>
                    <a:pt x="828" y="60"/>
                  </a:lnTo>
                  <a:lnTo>
                    <a:pt x="804" y="66"/>
                  </a:lnTo>
                  <a:lnTo>
                    <a:pt x="774" y="66"/>
                  </a:lnTo>
                  <a:lnTo>
                    <a:pt x="750" y="72"/>
                  </a:lnTo>
                  <a:lnTo>
                    <a:pt x="726" y="72"/>
                  </a:lnTo>
                  <a:lnTo>
                    <a:pt x="702" y="78"/>
                  </a:lnTo>
                  <a:lnTo>
                    <a:pt x="678" y="78"/>
                  </a:lnTo>
                  <a:lnTo>
                    <a:pt x="654" y="84"/>
                  </a:lnTo>
                  <a:lnTo>
                    <a:pt x="624" y="84"/>
                  </a:lnTo>
                  <a:lnTo>
                    <a:pt x="600" y="90"/>
                  </a:lnTo>
                  <a:lnTo>
                    <a:pt x="576" y="90"/>
                  </a:lnTo>
                  <a:lnTo>
                    <a:pt x="546" y="96"/>
                  </a:lnTo>
                  <a:lnTo>
                    <a:pt x="522" y="96"/>
                  </a:lnTo>
                  <a:lnTo>
                    <a:pt x="498" y="96"/>
                  </a:lnTo>
                  <a:lnTo>
                    <a:pt x="468" y="102"/>
                  </a:lnTo>
                  <a:lnTo>
                    <a:pt x="444" y="102"/>
                  </a:lnTo>
                  <a:lnTo>
                    <a:pt x="414" y="102"/>
                  </a:lnTo>
                  <a:lnTo>
                    <a:pt x="390" y="108"/>
                  </a:lnTo>
                  <a:lnTo>
                    <a:pt x="360" y="108"/>
                  </a:lnTo>
                  <a:lnTo>
                    <a:pt x="336" y="108"/>
                  </a:lnTo>
                  <a:lnTo>
                    <a:pt x="306" y="108"/>
                  </a:lnTo>
                  <a:lnTo>
                    <a:pt x="282" y="114"/>
                  </a:lnTo>
                  <a:lnTo>
                    <a:pt x="252" y="114"/>
                  </a:lnTo>
                  <a:lnTo>
                    <a:pt x="222" y="114"/>
                  </a:lnTo>
                  <a:lnTo>
                    <a:pt x="198" y="114"/>
                  </a:lnTo>
                  <a:lnTo>
                    <a:pt x="168" y="114"/>
                  </a:lnTo>
                  <a:lnTo>
                    <a:pt x="138" y="114"/>
                  </a:lnTo>
                  <a:lnTo>
                    <a:pt x="114" y="120"/>
                  </a:lnTo>
                  <a:lnTo>
                    <a:pt x="84" y="120"/>
                  </a:lnTo>
                  <a:lnTo>
                    <a:pt x="60" y="120"/>
                  </a:lnTo>
                  <a:lnTo>
                    <a:pt x="30" y="120"/>
                  </a:lnTo>
                  <a:lnTo>
                    <a:pt x="0" y="120"/>
                  </a:lnTo>
                  <a:lnTo>
                    <a:pt x="0" y="558"/>
                  </a:lnTo>
                  <a:lnTo>
                    <a:pt x="30" y="558"/>
                  </a:lnTo>
                  <a:lnTo>
                    <a:pt x="60" y="558"/>
                  </a:lnTo>
                  <a:lnTo>
                    <a:pt x="84" y="558"/>
                  </a:lnTo>
                  <a:lnTo>
                    <a:pt x="114" y="558"/>
                  </a:lnTo>
                  <a:lnTo>
                    <a:pt x="138" y="552"/>
                  </a:lnTo>
                  <a:lnTo>
                    <a:pt x="168" y="552"/>
                  </a:lnTo>
                  <a:lnTo>
                    <a:pt x="198" y="552"/>
                  </a:lnTo>
                  <a:lnTo>
                    <a:pt x="222" y="552"/>
                  </a:lnTo>
                  <a:lnTo>
                    <a:pt x="252" y="552"/>
                  </a:lnTo>
                  <a:lnTo>
                    <a:pt x="282" y="552"/>
                  </a:lnTo>
                  <a:lnTo>
                    <a:pt x="306" y="546"/>
                  </a:lnTo>
                  <a:lnTo>
                    <a:pt x="336" y="546"/>
                  </a:lnTo>
                  <a:lnTo>
                    <a:pt x="360" y="546"/>
                  </a:lnTo>
                  <a:lnTo>
                    <a:pt x="390" y="546"/>
                  </a:lnTo>
                  <a:lnTo>
                    <a:pt x="414" y="540"/>
                  </a:lnTo>
                  <a:lnTo>
                    <a:pt x="444" y="540"/>
                  </a:lnTo>
                  <a:lnTo>
                    <a:pt x="468" y="540"/>
                  </a:lnTo>
                  <a:lnTo>
                    <a:pt x="498" y="534"/>
                  </a:lnTo>
                  <a:lnTo>
                    <a:pt x="522" y="534"/>
                  </a:lnTo>
                  <a:lnTo>
                    <a:pt x="546" y="534"/>
                  </a:lnTo>
                  <a:lnTo>
                    <a:pt x="576" y="528"/>
                  </a:lnTo>
                  <a:lnTo>
                    <a:pt x="600" y="528"/>
                  </a:lnTo>
                  <a:lnTo>
                    <a:pt x="624" y="522"/>
                  </a:lnTo>
                  <a:lnTo>
                    <a:pt x="654" y="522"/>
                  </a:lnTo>
                  <a:lnTo>
                    <a:pt x="678" y="516"/>
                  </a:lnTo>
                  <a:lnTo>
                    <a:pt x="702" y="516"/>
                  </a:lnTo>
                  <a:lnTo>
                    <a:pt x="726" y="510"/>
                  </a:lnTo>
                  <a:lnTo>
                    <a:pt x="750" y="510"/>
                  </a:lnTo>
                  <a:lnTo>
                    <a:pt x="774" y="504"/>
                  </a:lnTo>
                  <a:lnTo>
                    <a:pt x="804" y="504"/>
                  </a:lnTo>
                  <a:lnTo>
                    <a:pt x="828" y="498"/>
                  </a:lnTo>
                  <a:lnTo>
                    <a:pt x="846" y="492"/>
                  </a:lnTo>
                  <a:lnTo>
                    <a:pt x="870" y="492"/>
                  </a:lnTo>
                  <a:lnTo>
                    <a:pt x="894" y="486"/>
                  </a:lnTo>
                  <a:lnTo>
                    <a:pt x="918" y="480"/>
                  </a:lnTo>
                  <a:lnTo>
                    <a:pt x="942" y="480"/>
                  </a:lnTo>
                  <a:lnTo>
                    <a:pt x="966" y="474"/>
                  </a:lnTo>
                  <a:lnTo>
                    <a:pt x="984" y="468"/>
                  </a:lnTo>
                  <a:lnTo>
                    <a:pt x="1008" y="462"/>
                  </a:lnTo>
                  <a:lnTo>
                    <a:pt x="1032" y="462"/>
                  </a:lnTo>
                  <a:lnTo>
                    <a:pt x="1050" y="456"/>
                  </a:lnTo>
                  <a:lnTo>
                    <a:pt x="1074" y="450"/>
                  </a:lnTo>
                  <a:lnTo>
                    <a:pt x="1092" y="444"/>
                  </a:lnTo>
                  <a:lnTo>
                    <a:pt x="1110" y="438"/>
                  </a:lnTo>
                  <a:lnTo>
                    <a:pt x="1134" y="438"/>
                  </a:lnTo>
                  <a:lnTo>
                    <a:pt x="1134" y="0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25" name="Freeform 53"/>
            <p:cNvSpPr>
              <a:spLocks/>
            </p:cNvSpPr>
            <p:nvPr/>
          </p:nvSpPr>
          <p:spPr bwMode="auto">
            <a:xfrm>
              <a:off x="2874" y="1941"/>
              <a:ext cx="1134" cy="414"/>
            </a:xfrm>
            <a:custGeom>
              <a:avLst/>
              <a:gdLst/>
              <a:ahLst/>
              <a:cxnLst>
                <a:cxn ang="0">
                  <a:pos x="1134" y="294"/>
                </a:cxn>
                <a:cxn ang="0">
                  <a:pos x="1110" y="294"/>
                </a:cxn>
                <a:cxn ang="0">
                  <a:pos x="1092" y="300"/>
                </a:cxn>
                <a:cxn ang="0">
                  <a:pos x="1074" y="306"/>
                </a:cxn>
                <a:cxn ang="0">
                  <a:pos x="1050" y="312"/>
                </a:cxn>
                <a:cxn ang="0">
                  <a:pos x="1032" y="318"/>
                </a:cxn>
                <a:cxn ang="0">
                  <a:pos x="1008" y="318"/>
                </a:cxn>
                <a:cxn ang="0">
                  <a:pos x="984" y="324"/>
                </a:cxn>
                <a:cxn ang="0">
                  <a:pos x="966" y="330"/>
                </a:cxn>
                <a:cxn ang="0">
                  <a:pos x="942" y="336"/>
                </a:cxn>
                <a:cxn ang="0">
                  <a:pos x="918" y="336"/>
                </a:cxn>
                <a:cxn ang="0">
                  <a:pos x="894" y="342"/>
                </a:cxn>
                <a:cxn ang="0">
                  <a:pos x="870" y="348"/>
                </a:cxn>
                <a:cxn ang="0">
                  <a:pos x="846" y="348"/>
                </a:cxn>
                <a:cxn ang="0">
                  <a:pos x="828" y="354"/>
                </a:cxn>
                <a:cxn ang="0">
                  <a:pos x="804" y="360"/>
                </a:cxn>
                <a:cxn ang="0">
                  <a:pos x="774" y="360"/>
                </a:cxn>
                <a:cxn ang="0">
                  <a:pos x="750" y="366"/>
                </a:cxn>
                <a:cxn ang="0">
                  <a:pos x="726" y="366"/>
                </a:cxn>
                <a:cxn ang="0">
                  <a:pos x="702" y="372"/>
                </a:cxn>
                <a:cxn ang="0">
                  <a:pos x="678" y="372"/>
                </a:cxn>
                <a:cxn ang="0">
                  <a:pos x="654" y="378"/>
                </a:cxn>
                <a:cxn ang="0">
                  <a:pos x="624" y="378"/>
                </a:cxn>
                <a:cxn ang="0">
                  <a:pos x="600" y="384"/>
                </a:cxn>
                <a:cxn ang="0">
                  <a:pos x="576" y="384"/>
                </a:cxn>
                <a:cxn ang="0">
                  <a:pos x="546" y="390"/>
                </a:cxn>
                <a:cxn ang="0">
                  <a:pos x="522" y="390"/>
                </a:cxn>
                <a:cxn ang="0">
                  <a:pos x="498" y="390"/>
                </a:cxn>
                <a:cxn ang="0">
                  <a:pos x="468" y="396"/>
                </a:cxn>
                <a:cxn ang="0">
                  <a:pos x="444" y="396"/>
                </a:cxn>
                <a:cxn ang="0">
                  <a:pos x="414" y="396"/>
                </a:cxn>
                <a:cxn ang="0">
                  <a:pos x="390" y="402"/>
                </a:cxn>
                <a:cxn ang="0">
                  <a:pos x="360" y="402"/>
                </a:cxn>
                <a:cxn ang="0">
                  <a:pos x="336" y="402"/>
                </a:cxn>
                <a:cxn ang="0">
                  <a:pos x="306" y="402"/>
                </a:cxn>
                <a:cxn ang="0">
                  <a:pos x="282" y="408"/>
                </a:cxn>
                <a:cxn ang="0">
                  <a:pos x="252" y="408"/>
                </a:cxn>
                <a:cxn ang="0">
                  <a:pos x="222" y="408"/>
                </a:cxn>
                <a:cxn ang="0">
                  <a:pos x="198" y="408"/>
                </a:cxn>
                <a:cxn ang="0">
                  <a:pos x="168" y="408"/>
                </a:cxn>
                <a:cxn ang="0">
                  <a:pos x="138" y="408"/>
                </a:cxn>
                <a:cxn ang="0">
                  <a:pos x="114" y="414"/>
                </a:cxn>
                <a:cxn ang="0">
                  <a:pos x="84" y="414"/>
                </a:cxn>
                <a:cxn ang="0">
                  <a:pos x="60" y="414"/>
                </a:cxn>
                <a:cxn ang="0">
                  <a:pos x="30" y="414"/>
                </a:cxn>
                <a:cxn ang="0">
                  <a:pos x="0" y="414"/>
                </a:cxn>
                <a:cxn ang="0">
                  <a:pos x="0" y="0"/>
                </a:cxn>
                <a:cxn ang="0">
                  <a:pos x="1134" y="294"/>
                </a:cxn>
              </a:cxnLst>
              <a:rect l="0" t="0" r="r" b="b"/>
              <a:pathLst>
                <a:path w="1134" h="414">
                  <a:moveTo>
                    <a:pt x="1134" y="294"/>
                  </a:moveTo>
                  <a:lnTo>
                    <a:pt x="1110" y="294"/>
                  </a:lnTo>
                  <a:lnTo>
                    <a:pt x="1092" y="300"/>
                  </a:lnTo>
                  <a:lnTo>
                    <a:pt x="1074" y="306"/>
                  </a:lnTo>
                  <a:lnTo>
                    <a:pt x="1050" y="312"/>
                  </a:lnTo>
                  <a:lnTo>
                    <a:pt x="1032" y="318"/>
                  </a:lnTo>
                  <a:lnTo>
                    <a:pt x="1008" y="318"/>
                  </a:lnTo>
                  <a:lnTo>
                    <a:pt x="984" y="324"/>
                  </a:lnTo>
                  <a:lnTo>
                    <a:pt x="966" y="330"/>
                  </a:lnTo>
                  <a:lnTo>
                    <a:pt x="942" y="336"/>
                  </a:lnTo>
                  <a:lnTo>
                    <a:pt x="918" y="336"/>
                  </a:lnTo>
                  <a:lnTo>
                    <a:pt x="894" y="342"/>
                  </a:lnTo>
                  <a:lnTo>
                    <a:pt x="870" y="348"/>
                  </a:lnTo>
                  <a:lnTo>
                    <a:pt x="846" y="348"/>
                  </a:lnTo>
                  <a:lnTo>
                    <a:pt x="828" y="354"/>
                  </a:lnTo>
                  <a:lnTo>
                    <a:pt x="804" y="360"/>
                  </a:lnTo>
                  <a:lnTo>
                    <a:pt x="774" y="360"/>
                  </a:lnTo>
                  <a:lnTo>
                    <a:pt x="750" y="366"/>
                  </a:lnTo>
                  <a:lnTo>
                    <a:pt x="726" y="366"/>
                  </a:lnTo>
                  <a:lnTo>
                    <a:pt x="702" y="372"/>
                  </a:lnTo>
                  <a:lnTo>
                    <a:pt x="678" y="372"/>
                  </a:lnTo>
                  <a:lnTo>
                    <a:pt x="654" y="378"/>
                  </a:lnTo>
                  <a:lnTo>
                    <a:pt x="624" y="378"/>
                  </a:lnTo>
                  <a:lnTo>
                    <a:pt x="600" y="384"/>
                  </a:lnTo>
                  <a:lnTo>
                    <a:pt x="576" y="384"/>
                  </a:lnTo>
                  <a:lnTo>
                    <a:pt x="546" y="390"/>
                  </a:lnTo>
                  <a:lnTo>
                    <a:pt x="522" y="390"/>
                  </a:lnTo>
                  <a:lnTo>
                    <a:pt x="498" y="390"/>
                  </a:lnTo>
                  <a:lnTo>
                    <a:pt x="468" y="396"/>
                  </a:lnTo>
                  <a:lnTo>
                    <a:pt x="444" y="396"/>
                  </a:lnTo>
                  <a:lnTo>
                    <a:pt x="414" y="396"/>
                  </a:lnTo>
                  <a:lnTo>
                    <a:pt x="390" y="402"/>
                  </a:lnTo>
                  <a:lnTo>
                    <a:pt x="360" y="402"/>
                  </a:lnTo>
                  <a:lnTo>
                    <a:pt x="336" y="402"/>
                  </a:lnTo>
                  <a:lnTo>
                    <a:pt x="306" y="402"/>
                  </a:lnTo>
                  <a:lnTo>
                    <a:pt x="282" y="408"/>
                  </a:lnTo>
                  <a:lnTo>
                    <a:pt x="252" y="408"/>
                  </a:lnTo>
                  <a:lnTo>
                    <a:pt x="222" y="408"/>
                  </a:lnTo>
                  <a:lnTo>
                    <a:pt x="198" y="408"/>
                  </a:lnTo>
                  <a:lnTo>
                    <a:pt x="168" y="408"/>
                  </a:lnTo>
                  <a:lnTo>
                    <a:pt x="138" y="408"/>
                  </a:lnTo>
                  <a:lnTo>
                    <a:pt x="114" y="414"/>
                  </a:lnTo>
                  <a:lnTo>
                    <a:pt x="84" y="414"/>
                  </a:lnTo>
                  <a:lnTo>
                    <a:pt x="60" y="414"/>
                  </a:lnTo>
                  <a:lnTo>
                    <a:pt x="30" y="414"/>
                  </a:lnTo>
                  <a:lnTo>
                    <a:pt x="0" y="414"/>
                  </a:lnTo>
                  <a:lnTo>
                    <a:pt x="0" y="0"/>
                  </a:lnTo>
                  <a:lnTo>
                    <a:pt x="1134" y="294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26" name="Group 54"/>
          <p:cNvGrpSpPr>
            <a:grpSpLocks/>
          </p:cNvGrpSpPr>
          <p:nvPr/>
        </p:nvGrpSpPr>
        <p:grpSpPr bwMode="auto">
          <a:xfrm>
            <a:off x="831850" y="3003550"/>
            <a:ext cx="1146175" cy="952500"/>
            <a:chOff x="1746" y="1941"/>
            <a:chExt cx="1128" cy="852"/>
          </a:xfrm>
        </p:grpSpPr>
        <p:sp>
          <p:nvSpPr>
            <p:cNvPr id="156727" name="Freeform 55"/>
            <p:cNvSpPr>
              <a:spLocks/>
            </p:cNvSpPr>
            <p:nvPr/>
          </p:nvSpPr>
          <p:spPr bwMode="auto">
            <a:xfrm>
              <a:off x="1746" y="2235"/>
              <a:ext cx="1128" cy="558"/>
            </a:xfrm>
            <a:custGeom>
              <a:avLst/>
              <a:gdLst/>
              <a:ahLst/>
              <a:cxnLst>
                <a:cxn ang="0">
                  <a:pos x="1104" y="120"/>
                </a:cxn>
                <a:cxn ang="0">
                  <a:pos x="1044" y="120"/>
                </a:cxn>
                <a:cxn ang="0">
                  <a:pos x="990" y="114"/>
                </a:cxn>
                <a:cxn ang="0">
                  <a:pos x="936" y="114"/>
                </a:cxn>
                <a:cxn ang="0">
                  <a:pos x="882" y="114"/>
                </a:cxn>
                <a:cxn ang="0">
                  <a:pos x="822" y="108"/>
                </a:cxn>
                <a:cxn ang="0">
                  <a:pos x="768" y="108"/>
                </a:cxn>
                <a:cxn ang="0">
                  <a:pos x="714" y="102"/>
                </a:cxn>
                <a:cxn ang="0">
                  <a:pos x="660" y="102"/>
                </a:cxn>
                <a:cxn ang="0">
                  <a:pos x="606" y="96"/>
                </a:cxn>
                <a:cxn ang="0">
                  <a:pos x="558" y="90"/>
                </a:cxn>
                <a:cxn ang="0">
                  <a:pos x="504" y="84"/>
                </a:cxn>
                <a:cxn ang="0">
                  <a:pos x="456" y="78"/>
                </a:cxn>
                <a:cxn ang="0">
                  <a:pos x="402" y="72"/>
                </a:cxn>
                <a:cxn ang="0">
                  <a:pos x="354" y="66"/>
                </a:cxn>
                <a:cxn ang="0">
                  <a:pos x="306" y="60"/>
                </a:cxn>
                <a:cxn ang="0">
                  <a:pos x="258" y="54"/>
                </a:cxn>
                <a:cxn ang="0">
                  <a:pos x="210" y="42"/>
                </a:cxn>
                <a:cxn ang="0">
                  <a:pos x="168" y="36"/>
                </a:cxn>
                <a:cxn ang="0">
                  <a:pos x="126" y="24"/>
                </a:cxn>
                <a:cxn ang="0">
                  <a:pos x="78" y="18"/>
                </a:cxn>
                <a:cxn ang="0">
                  <a:pos x="36" y="6"/>
                </a:cxn>
                <a:cxn ang="0">
                  <a:pos x="0" y="0"/>
                </a:cxn>
                <a:cxn ang="0">
                  <a:pos x="18" y="438"/>
                </a:cxn>
                <a:cxn ang="0">
                  <a:pos x="60" y="450"/>
                </a:cxn>
                <a:cxn ang="0">
                  <a:pos x="102" y="462"/>
                </a:cxn>
                <a:cxn ang="0">
                  <a:pos x="144" y="468"/>
                </a:cxn>
                <a:cxn ang="0">
                  <a:pos x="192" y="480"/>
                </a:cxn>
                <a:cxn ang="0">
                  <a:pos x="234" y="486"/>
                </a:cxn>
                <a:cxn ang="0">
                  <a:pos x="282" y="492"/>
                </a:cxn>
                <a:cxn ang="0">
                  <a:pos x="330" y="504"/>
                </a:cxn>
                <a:cxn ang="0">
                  <a:pos x="378" y="510"/>
                </a:cxn>
                <a:cxn ang="0">
                  <a:pos x="426" y="516"/>
                </a:cxn>
                <a:cxn ang="0">
                  <a:pos x="480" y="522"/>
                </a:cxn>
                <a:cxn ang="0">
                  <a:pos x="528" y="528"/>
                </a:cxn>
                <a:cxn ang="0">
                  <a:pos x="582" y="534"/>
                </a:cxn>
                <a:cxn ang="0">
                  <a:pos x="636" y="534"/>
                </a:cxn>
                <a:cxn ang="0">
                  <a:pos x="690" y="540"/>
                </a:cxn>
                <a:cxn ang="0">
                  <a:pos x="744" y="546"/>
                </a:cxn>
                <a:cxn ang="0">
                  <a:pos x="798" y="546"/>
                </a:cxn>
                <a:cxn ang="0">
                  <a:pos x="852" y="552"/>
                </a:cxn>
                <a:cxn ang="0">
                  <a:pos x="906" y="552"/>
                </a:cxn>
                <a:cxn ang="0">
                  <a:pos x="960" y="552"/>
                </a:cxn>
                <a:cxn ang="0">
                  <a:pos x="1020" y="558"/>
                </a:cxn>
                <a:cxn ang="0">
                  <a:pos x="1074" y="558"/>
                </a:cxn>
                <a:cxn ang="0">
                  <a:pos x="1128" y="558"/>
                </a:cxn>
              </a:cxnLst>
              <a:rect l="0" t="0" r="r" b="b"/>
              <a:pathLst>
                <a:path w="1128" h="558">
                  <a:moveTo>
                    <a:pt x="1128" y="120"/>
                  </a:moveTo>
                  <a:lnTo>
                    <a:pt x="1104" y="120"/>
                  </a:lnTo>
                  <a:lnTo>
                    <a:pt x="1074" y="120"/>
                  </a:lnTo>
                  <a:lnTo>
                    <a:pt x="1044" y="120"/>
                  </a:lnTo>
                  <a:lnTo>
                    <a:pt x="1020" y="120"/>
                  </a:lnTo>
                  <a:lnTo>
                    <a:pt x="990" y="114"/>
                  </a:lnTo>
                  <a:lnTo>
                    <a:pt x="960" y="114"/>
                  </a:lnTo>
                  <a:lnTo>
                    <a:pt x="936" y="114"/>
                  </a:lnTo>
                  <a:lnTo>
                    <a:pt x="906" y="114"/>
                  </a:lnTo>
                  <a:lnTo>
                    <a:pt x="882" y="114"/>
                  </a:lnTo>
                  <a:lnTo>
                    <a:pt x="852" y="114"/>
                  </a:lnTo>
                  <a:lnTo>
                    <a:pt x="822" y="108"/>
                  </a:lnTo>
                  <a:lnTo>
                    <a:pt x="798" y="108"/>
                  </a:lnTo>
                  <a:lnTo>
                    <a:pt x="768" y="108"/>
                  </a:lnTo>
                  <a:lnTo>
                    <a:pt x="744" y="108"/>
                  </a:lnTo>
                  <a:lnTo>
                    <a:pt x="714" y="102"/>
                  </a:lnTo>
                  <a:lnTo>
                    <a:pt x="690" y="102"/>
                  </a:lnTo>
                  <a:lnTo>
                    <a:pt x="660" y="102"/>
                  </a:lnTo>
                  <a:lnTo>
                    <a:pt x="636" y="96"/>
                  </a:lnTo>
                  <a:lnTo>
                    <a:pt x="606" y="96"/>
                  </a:lnTo>
                  <a:lnTo>
                    <a:pt x="582" y="96"/>
                  </a:lnTo>
                  <a:lnTo>
                    <a:pt x="558" y="90"/>
                  </a:lnTo>
                  <a:lnTo>
                    <a:pt x="528" y="90"/>
                  </a:lnTo>
                  <a:lnTo>
                    <a:pt x="504" y="84"/>
                  </a:lnTo>
                  <a:lnTo>
                    <a:pt x="480" y="84"/>
                  </a:lnTo>
                  <a:lnTo>
                    <a:pt x="456" y="78"/>
                  </a:lnTo>
                  <a:lnTo>
                    <a:pt x="426" y="78"/>
                  </a:lnTo>
                  <a:lnTo>
                    <a:pt x="402" y="72"/>
                  </a:lnTo>
                  <a:lnTo>
                    <a:pt x="378" y="72"/>
                  </a:lnTo>
                  <a:lnTo>
                    <a:pt x="354" y="66"/>
                  </a:lnTo>
                  <a:lnTo>
                    <a:pt x="330" y="66"/>
                  </a:lnTo>
                  <a:lnTo>
                    <a:pt x="306" y="60"/>
                  </a:lnTo>
                  <a:lnTo>
                    <a:pt x="282" y="54"/>
                  </a:lnTo>
                  <a:lnTo>
                    <a:pt x="258" y="54"/>
                  </a:lnTo>
                  <a:lnTo>
                    <a:pt x="234" y="48"/>
                  </a:lnTo>
                  <a:lnTo>
                    <a:pt x="210" y="42"/>
                  </a:lnTo>
                  <a:lnTo>
                    <a:pt x="192" y="42"/>
                  </a:lnTo>
                  <a:lnTo>
                    <a:pt x="168" y="36"/>
                  </a:lnTo>
                  <a:lnTo>
                    <a:pt x="144" y="30"/>
                  </a:lnTo>
                  <a:lnTo>
                    <a:pt x="126" y="24"/>
                  </a:lnTo>
                  <a:lnTo>
                    <a:pt x="102" y="24"/>
                  </a:lnTo>
                  <a:lnTo>
                    <a:pt x="78" y="18"/>
                  </a:lnTo>
                  <a:lnTo>
                    <a:pt x="60" y="12"/>
                  </a:lnTo>
                  <a:lnTo>
                    <a:pt x="36" y="6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8" y="438"/>
                  </a:lnTo>
                  <a:lnTo>
                    <a:pt x="36" y="444"/>
                  </a:lnTo>
                  <a:lnTo>
                    <a:pt x="60" y="450"/>
                  </a:lnTo>
                  <a:lnTo>
                    <a:pt x="78" y="456"/>
                  </a:lnTo>
                  <a:lnTo>
                    <a:pt x="102" y="462"/>
                  </a:lnTo>
                  <a:lnTo>
                    <a:pt x="126" y="462"/>
                  </a:lnTo>
                  <a:lnTo>
                    <a:pt x="144" y="468"/>
                  </a:lnTo>
                  <a:lnTo>
                    <a:pt x="168" y="474"/>
                  </a:lnTo>
                  <a:lnTo>
                    <a:pt x="192" y="480"/>
                  </a:lnTo>
                  <a:lnTo>
                    <a:pt x="210" y="480"/>
                  </a:lnTo>
                  <a:lnTo>
                    <a:pt x="234" y="486"/>
                  </a:lnTo>
                  <a:lnTo>
                    <a:pt x="258" y="492"/>
                  </a:lnTo>
                  <a:lnTo>
                    <a:pt x="282" y="492"/>
                  </a:lnTo>
                  <a:lnTo>
                    <a:pt x="306" y="498"/>
                  </a:lnTo>
                  <a:lnTo>
                    <a:pt x="330" y="504"/>
                  </a:lnTo>
                  <a:lnTo>
                    <a:pt x="354" y="504"/>
                  </a:lnTo>
                  <a:lnTo>
                    <a:pt x="378" y="510"/>
                  </a:lnTo>
                  <a:lnTo>
                    <a:pt x="402" y="510"/>
                  </a:lnTo>
                  <a:lnTo>
                    <a:pt x="426" y="516"/>
                  </a:lnTo>
                  <a:lnTo>
                    <a:pt x="456" y="516"/>
                  </a:lnTo>
                  <a:lnTo>
                    <a:pt x="480" y="522"/>
                  </a:lnTo>
                  <a:lnTo>
                    <a:pt x="504" y="522"/>
                  </a:lnTo>
                  <a:lnTo>
                    <a:pt x="528" y="528"/>
                  </a:lnTo>
                  <a:lnTo>
                    <a:pt x="558" y="528"/>
                  </a:lnTo>
                  <a:lnTo>
                    <a:pt x="582" y="534"/>
                  </a:lnTo>
                  <a:lnTo>
                    <a:pt x="606" y="534"/>
                  </a:lnTo>
                  <a:lnTo>
                    <a:pt x="636" y="534"/>
                  </a:lnTo>
                  <a:lnTo>
                    <a:pt x="660" y="540"/>
                  </a:lnTo>
                  <a:lnTo>
                    <a:pt x="690" y="540"/>
                  </a:lnTo>
                  <a:lnTo>
                    <a:pt x="714" y="540"/>
                  </a:lnTo>
                  <a:lnTo>
                    <a:pt x="744" y="546"/>
                  </a:lnTo>
                  <a:lnTo>
                    <a:pt x="768" y="546"/>
                  </a:lnTo>
                  <a:lnTo>
                    <a:pt x="798" y="546"/>
                  </a:lnTo>
                  <a:lnTo>
                    <a:pt x="822" y="546"/>
                  </a:lnTo>
                  <a:lnTo>
                    <a:pt x="852" y="552"/>
                  </a:lnTo>
                  <a:lnTo>
                    <a:pt x="882" y="552"/>
                  </a:lnTo>
                  <a:lnTo>
                    <a:pt x="906" y="552"/>
                  </a:lnTo>
                  <a:lnTo>
                    <a:pt x="936" y="552"/>
                  </a:lnTo>
                  <a:lnTo>
                    <a:pt x="960" y="552"/>
                  </a:lnTo>
                  <a:lnTo>
                    <a:pt x="990" y="552"/>
                  </a:lnTo>
                  <a:lnTo>
                    <a:pt x="1020" y="558"/>
                  </a:lnTo>
                  <a:lnTo>
                    <a:pt x="1044" y="558"/>
                  </a:lnTo>
                  <a:lnTo>
                    <a:pt x="1074" y="558"/>
                  </a:lnTo>
                  <a:lnTo>
                    <a:pt x="1104" y="558"/>
                  </a:lnTo>
                  <a:lnTo>
                    <a:pt x="1128" y="558"/>
                  </a:lnTo>
                  <a:lnTo>
                    <a:pt x="112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28" name="Freeform 56"/>
            <p:cNvSpPr>
              <a:spLocks/>
            </p:cNvSpPr>
            <p:nvPr/>
          </p:nvSpPr>
          <p:spPr bwMode="auto">
            <a:xfrm>
              <a:off x="1746" y="1941"/>
              <a:ext cx="1128" cy="414"/>
            </a:xfrm>
            <a:custGeom>
              <a:avLst/>
              <a:gdLst/>
              <a:ahLst/>
              <a:cxnLst>
                <a:cxn ang="0">
                  <a:pos x="1128" y="414"/>
                </a:cxn>
                <a:cxn ang="0">
                  <a:pos x="1104" y="414"/>
                </a:cxn>
                <a:cxn ang="0">
                  <a:pos x="1074" y="414"/>
                </a:cxn>
                <a:cxn ang="0">
                  <a:pos x="1044" y="414"/>
                </a:cxn>
                <a:cxn ang="0">
                  <a:pos x="1020" y="414"/>
                </a:cxn>
                <a:cxn ang="0">
                  <a:pos x="990" y="408"/>
                </a:cxn>
                <a:cxn ang="0">
                  <a:pos x="960" y="408"/>
                </a:cxn>
                <a:cxn ang="0">
                  <a:pos x="936" y="408"/>
                </a:cxn>
                <a:cxn ang="0">
                  <a:pos x="906" y="408"/>
                </a:cxn>
                <a:cxn ang="0">
                  <a:pos x="882" y="408"/>
                </a:cxn>
                <a:cxn ang="0">
                  <a:pos x="852" y="408"/>
                </a:cxn>
                <a:cxn ang="0">
                  <a:pos x="822" y="402"/>
                </a:cxn>
                <a:cxn ang="0">
                  <a:pos x="798" y="402"/>
                </a:cxn>
                <a:cxn ang="0">
                  <a:pos x="768" y="402"/>
                </a:cxn>
                <a:cxn ang="0">
                  <a:pos x="744" y="402"/>
                </a:cxn>
                <a:cxn ang="0">
                  <a:pos x="714" y="396"/>
                </a:cxn>
                <a:cxn ang="0">
                  <a:pos x="690" y="396"/>
                </a:cxn>
                <a:cxn ang="0">
                  <a:pos x="660" y="396"/>
                </a:cxn>
                <a:cxn ang="0">
                  <a:pos x="636" y="390"/>
                </a:cxn>
                <a:cxn ang="0">
                  <a:pos x="606" y="390"/>
                </a:cxn>
                <a:cxn ang="0">
                  <a:pos x="582" y="390"/>
                </a:cxn>
                <a:cxn ang="0">
                  <a:pos x="558" y="384"/>
                </a:cxn>
                <a:cxn ang="0">
                  <a:pos x="528" y="384"/>
                </a:cxn>
                <a:cxn ang="0">
                  <a:pos x="504" y="378"/>
                </a:cxn>
                <a:cxn ang="0">
                  <a:pos x="480" y="378"/>
                </a:cxn>
                <a:cxn ang="0">
                  <a:pos x="456" y="372"/>
                </a:cxn>
                <a:cxn ang="0">
                  <a:pos x="426" y="372"/>
                </a:cxn>
                <a:cxn ang="0">
                  <a:pos x="402" y="366"/>
                </a:cxn>
                <a:cxn ang="0">
                  <a:pos x="378" y="366"/>
                </a:cxn>
                <a:cxn ang="0">
                  <a:pos x="354" y="360"/>
                </a:cxn>
                <a:cxn ang="0">
                  <a:pos x="330" y="360"/>
                </a:cxn>
                <a:cxn ang="0">
                  <a:pos x="306" y="354"/>
                </a:cxn>
                <a:cxn ang="0">
                  <a:pos x="282" y="348"/>
                </a:cxn>
                <a:cxn ang="0">
                  <a:pos x="258" y="348"/>
                </a:cxn>
                <a:cxn ang="0">
                  <a:pos x="234" y="342"/>
                </a:cxn>
                <a:cxn ang="0">
                  <a:pos x="210" y="336"/>
                </a:cxn>
                <a:cxn ang="0">
                  <a:pos x="192" y="336"/>
                </a:cxn>
                <a:cxn ang="0">
                  <a:pos x="168" y="330"/>
                </a:cxn>
                <a:cxn ang="0">
                  <a:pos x="144" y="324"/>
                </a:cxn>
                <a:cxn ang="0">
                  <a:pos x="126" y="318"/>
                </a:cxn>
                <a:cxn ang="0">
                  <a:pos x="102" y="318"/>
                </a:cxn>
                <a:cxn ang="0">
                  <a:pos x="78" y="312"/>
                </a:cxn>
                <a:cxn ang="0">
                  <a:pos x="60" y="306"/>
                </a:cxn>
                <a:cxn ang="0">
                  <a:pos x="36" y="300"/>
                </a:cxn>
                <a:cxn ang="0">
                  <a:pos x="18" y="294"/>
                </a:cxn>
                <a:cxn ang="0">
                  <a:pos x="0" y="294"/>
                </a:cxn>
                <a:cxn ang="0">
                  <a:pos x="1128" y="0"/>
                </a:cxn>
                <a:cxn ang="0">
                  <a:pos x="1128" y="414"/>
                </a:cxn>
              </a:cxnLst>
              <a:rect l="0" t="0" r="r" b="b"/>
              <a:pathLst>
                <a:path w="1128" h="414">
                  <a:moveTo>
                    <a:pt x="1128" y="414"/>
                  </a:moveTo>
                  <a:lnTo>
                    <a:pt x="1104" y="414"/>
                  </a:lnTo>
                  <a:lnTo>
                    <a:pt x="1074" y="414"/>
                  </a:lnTo>
                  <a:lnTo>
                    <a:pt x="1044" y="414"/>
                  </a:lnTo>
                  <a:lnTo>
                    <a:pt x="1020" y="414"/>
                  </a:lnTo>
                  <a:lnTo>
                    <a:pt x="990" y="408"/>
                  </a:lnTo>
                  <a:lnTo>
                    <a:pt x="960" y="408"/>
                  </a:lnTo>
                  <a:lnTo>
                    <a:pt x="936" y="408"/>
                  </a:lnTo>
                  <a:lnTo>
                    <a:pt x="906" y="408"/>
                  </a:lnTo>
                  <a:lnTo>
                    <a:pt x="882" y="408"/>
                  </a:lnTo>
                  <a:lnTo>
                    <a:pt x="852" y="408"/>
                  </a:lnTo>
                  <a:lnTo>
                    <a:pt x="822" y="402"/>
                  </a:lnTo>
                  <a:lnTo>
                    <a:pt x="798" y="402"/>
                  </a:lnTo>
                  <a:lnTo>
                    <a:pt x="768" y="402"/>
                  </a:lnTo>
                  <a:lnTo>
                    <a:pt x="744" y="402"/>
                  </a:lnTo>
                  <a:lnTo>
                    <a:pt x="714" y="396"/>
                  </a:lnTo>
                  <a:lnTo>
                    <a:pt x="690" y="396"/>
                  </a:lnTo>
                  <a:lnTo>
                    <a:pt x="660" y="396"/>
                  </a:lnTo>
                  <a:lnTo>
                    <a:pt x="636" y="390"/>
                  </a:lnTo>
                  <a:lnTo>
                    <a:pt x="606" y="390"/>
                  </a:lnTo>
                  <a:lnTo>
                    <a:pt x="582" y="390"/>
                  </a:lnTo>
                  <a:lnTo>
                    <a:pt x="558" y="384"/>
                  </a:lnTo>
                  <a:lnTo>
                    <a:pt x="528" y="384"/>
                  </a:lnTo>
                  <a:lnTo>
                    <a:pt x="504" y="378"/>
                  </a:lnTo>
                  <a:lnTo>
                    <a:pt x="480" y="378"/>
                  </a:lnTo>
                  <a:lnTo>
                    <a:pt x="456" y="372"/>
                  </a:lnTo>
                  <a:lnTo>
                    <a:pt x="426" y="372"/>
                  </a:lnTo>
                  <a:lnTo>
                    <a:pt x="402" y="366"/>
                  </a:lnTo>
                  <a:lnTo>
                    <a:pt x="378" y="366"/>
                  </a:lnTo>
                  <a:lnTo>
                    <a:pt x="354" y="360"/>
                  </a:lnTo>
                  <a:lnTo>
                    <a:pt x="330" y="360"/>
                  </a:lnTo>
                  <a:lnTo>
                    <a:pt x="306" y="354"/>
                  </a:lnTo>
                  <a:lnTo>
                    <a:pt x="282" y="348"/>
                  </a:lnTo>
                  <a:lnTo>
                    <a:pt x="258" y="348"/>
                  </a:lnTo>
                  <a:lnTo>
                    <a:pt x="234" y="342"/>
                  </a:lnTo>
                  <a:lnTo>
                    <a:pt x="210" y="336"/>
                  </a:lnTo>
                  <a:lnTo>
                    <a:pt x="192" y="336"/>
                  </a:lnTo>
                  <a:lnTo>
                    <a:pt x="168" y="330"/>
                  </a:lnTo>
                  <a:lnTo>
                    <a:pt x="144" y="324"/>
                  </a:lnTo>
                  <a:lnTo>
                    <a:pt x="126" y="318"/>
                  </a:lnTo>
                  <a:lnTo>
                    <a:pt x="102" y="318"/>
                  </a:lnTo>
                  <a:lnTo>
                    <a:pt x="78" y="312"/>
                  </a:lnTo>
                  <a:lnTo>
                    <a:pt x="60" y="306"/>
                  </a:lnTo>
                  <a:lnTo>
                    <a:pt x="36" y="300"/>
                  </a:lnTo>
                  <a:lnTo>
                    <a:pt x="18" y="294"/>
                  </a:lnTo>
                  <a:lnTo>
                    <a:pt x="0" y="294"/>
                  </a:lnTo>
                  <a:lnTo>
                    <a:pt x="1128" y="0"/>
                  </a:lnTo>
                  <a:lnTo>
                    <a:pt x="1128" y="41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29" name="Group 57"/>
          <p:cNvGrpSpPr>
            <a:grpSpLocks/>
          </p:cNvGrpSpPr>
          <p:nvPr/>
        </p:nvGrpSpPr>
        <p:grpSpPr bwMode="auto">
          <a:xfrm>
            <a:off x="2024063" y="4540250"/>
            <a:ext cx="1725612" cy="1077913"/>
            <a:chOff x="2874" y="1527"/>
            <a:chExt cx="1602" cy="852"/>
          </a:xfrm>
        </p:grpSpPr>
        <p:sp>
          <p:nvSpPr>
            <p:cNvPr id="156730" name="Rectangle 58"/>
            <p:cNvSpPr>
              <a:spLocks noChangeArrowheads="1"/>
            </p:cNvSpPr>
            <p:nvPr/>
          </p:nvSpPr>
          <p:spPr bwMode="auto">
            <a:xfrm>
              <a:off x="2874" y="1941"/>
              <a:ext cx="1596" cy="438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31" name="Freeform 59"/>
            <p:cNvSpPr>
              <a:spLocks/>
            </p:cNvSpPr>
            <p:nvPr/>
          </p:nvSpPr>
          <p:spPr bwMode="auto">
            <a:xfrm>
              <a:off x="2874" y="1527"/>
              <a:ext cx="1602" cy="41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84" y="0"/>
                </a:cxn>
                <a:cxn ang="0">
                  <a:pos x="138" y="0"/>
                </a:cxn>
                <a:cxn ang="0">
                  <a:pos x="198" y="0"/>
                </a:cxn>
                <a:cxn ang="0">
                  <a:pos x="252" y="6"/>
                </a:cxn>
                <a:cxn ang="0">
                  <a:pos x="306" y="6"/>
                </a:cxn>
                <a:cxn ang="0">
                  <a:pos x="360" y="12"/>
                </a:cxn>
                <a:cxn ang="0">
                  <a:pos x="414" y="12"/>
                </a:cxn>
                <a:cxn ang="0">
                  <a:pos x="468" y="18"/>
                </a:cxn>
                <a:cxn ang="0">
                  <a:pos x="522" y="24"/>
                </a:cxn>
                <a:cxn ang="0">
                  <a:pos x="576" y="24"/>
                </a:cxn>
                <a:cxn ang="0">
                  <a:pos x="624" y="30"/>
                </a:cxn>
                <a:cxn ang="0">
                  <a:pos x="678" y="36"/>
                </a:cxn>
                <a:cxn ang="0">
                  <a:pos x="726" y="42"/>
                </a:cxn>
                <a:cxn ang="0">
                  <a:pos x="774" y="48"/>
                </a:cxn>
                <a:cxn ang="0">
                  <a:pos x="828" y="60"/>
                </a:cxn>
                <a:cxn ang="0">
                  <a:pos x="870" y="66"/>
                </a:cxn>
                <a:cxn ang="0">
                  <a:pos x="918" y="72"/>
                </a:cxn>
                <a:cxn ang="0">
                  <a:pos x="966" y="84"/>
                </a:cxn>
                <a:cxn ang="0">
                  <a:pos x="1008" y="90"/>
                </a:cxn>
                <a:cxn ang="0">
                  <a:pos x="1050" y="102"/>
                </a:cxn>
                <a:cxn ang="0">
                  <a:pos x="1092" y="108"/>
                </a:cxn>
                <a:cxn ang="0">
                  <a:pos x="1134" y="120"/>
                </a:cxn>
                <a:cxn ang="0">
                  <a:pos x="1170" y="132"/>
                </a:cxn>
                <a:cxn ang="0">
                  <a:pos x="1206" y="138"/>
                </a:cxn>
                <a:cxn ang="0">
                  <a:pos x="1242" y="150"/>
                </a:cxn>
                <a:cxn ang="0">
                  <a:pos x="1278" y="162"/>
                </a:cxn>
                <a:cxn ang="0">
                  <a:pos x="1314" y="174"/>
                </a:cxn>
                <a:cxn ang="0">
                  <a:pos x="1344" y="186"/>
                </a:cxn>
                <a:cxn ang="0">
                  <a:pos x="1374" y="198"/>
                </a:cxn>
                <a:cxn ang="0">
                  <a:pos x="1398" y="210"/>
                </a:cxn>
                <a:cxn ang="0">
                  <a:pos x="1428" y="222"/>
                </a:cxn>
                <a:cxn ang="0">
                  <a:pos x="1452" y="240"/>
                </a:cxn>
                <a:cxn ang="0">
                  <a:pos x="1476" y="252"/>
                </a:cxn>
                <a:cxn ang="0">
                  <a:pos x="1494" y="264"/>
                </a:cxn>
                <a:cxn ang="0">
                  <a:pos x="1512" y="276"/>
                </a:cxn>
                <a:cxn ang="0">
                  <a:pos x="1530" y="294"/>
                </a:cxn>
                <a:cxn ang="0">
                  <a:pos x="1548" y="306"/>
                </a:cxn>
                <a:cxn ang="0">
                  <a:pos x="1560" y="318"/>
                </a:cxn>
                <a:cxn ang="0">
                  <a:pos x="1572" y="336"/>
                </a:cxn>
                <a:cxn ang="0">
                  <a:pos x="1578" y="348"/>
                </a:cxn>
                <a:cxn ang="0">
                  <a:pos x="1590" y="360"/>
                </a:cxn>
                <a:cxn ang="0">
                  <a:pos x="1596" y="378"/>
                </a:cxn>
                <a:cxn ang="0">
                  <a:pos x="1596" y="390"/>
                </a:cxn>
                <a:cxn ang="0">
                  <a:pos x="1602" y="408"/>
                </a:cxn>
                <a:cxn ang="0">
                  <a:pos x="0" y="414"/>
                </a:cxn>
              </a:cxnLst>
              <a:rect l="0" t="0" r="r" b="b"/>
              <a:pathLst>
                <a:path w="1602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1152" y="126"/>
                  </a:lnTo>
                  <a:lnTo>
                    <a:pt x="1170" y="132"/>
                  </a:lnTo>
                  <a:lnTo>
                    <a:pt x="1188" y="138"/>
                  </a:lnTo>
                  <a:lnTo>
                    <a:pt x="1206" y="138"/>
                  </a:lnTo>
                  <a:lnTo>
                    <a:pt x="1224" y="144"/>
                  </a:lnTo>
                  <a:lnTo>
                    <a:pt x="1242" y="150"/>
                  </a:lnTo>
                  <a:lnTo>
                    <a:pt x="1260" y="156"/>
                  </a:lnTo>
                  <a:lnTo>
                    <a:pt x="1278" y="162"/>
                  </a:lnTo>
                  <a:lnTo>
                    <a:pt x="1296" y="168"/>
                  </a:lnTo>
                  <a:lnTo>
                    <a:pt x="1314" y="174"/>
                  </a:lnTo>
                  <a:lnTo>
                    <a:pt x="1326" y="180"/>
                  </a:lnTo>
                  <a:lnTo>
                    <a:pt x="1344" y="186"/>
                  </a:lnTo>
                  <a:lnTo>
                    <a:pt x="1356" y="192"/>
                  </a:lnTo>
                  <a:lnTo>
                    <a:pt x="1374" y="198"/>
                  </a:lnTo>
                  <a:lnTo>
                    <a:pt x="1386" y="204"/>
                  </a:lnTo>
                  <a:lnTo>
                    <a:pt x="1398" y="210"/>
                  </a:lnTo>
                  <a:lnTo>
                    <a:pt x="1416" y="216"/>
                  </a:lnTo>
                  <a:lnTo>
                    <a:pt x="1428" y="222"/>
                  </a:lnTo>
                  <a:lnTo>
                    <a:pt x="1440" y="234"/>
                  </a:lnTo>
                  <a:lnTo>
                    <a:pt x="1452" y="240"/>
                  </a:lnTo>
                  <a:lnTo>
                    <a:pt x="1464" y="246"/>
                  </a:lnTo>
                  <a:lnTo>
                    <a:pt x="1476" y="252"/>
                  </a:lnTo>
                  <a:lnTo>
                    <a:pt x="1482" y="258"/>
                  </a:lnTo>
                  <a:lnTo>
                    <a:pt x="1494" y="264"/>
                  </a:lnTo>
                  <a:lnTo>
                    <a:pt x="1506" y="270"/>
                  </a:lnTo>
                  <a:lnTo>
                    <a:pt x="1512" y="276"/>
                  </a:lnTo>
                  <a:lnTo>
                    <a:pt x="1524" y="282"/>
                  </a:lnTo>
                  <a:lnTo>
                    <a:pt x="1530" y="294"/>
                  </a:lnTo>
                  <a:lnTo>
                    <a:pt x="1536" y="300"/>
                  </a:lnTo>
                  <a:lnTo>
                    <a:pt x="1548" y="306"/>
                  </a:lnTo>
                  <a:lnTo>
                    <a:pt x="1554" y="312"/>
                  </a:lnTo>
                  <a:lnTo>
                    <a:pt x="1560" y="318"/>
                  </a:lnTo>
                  <a:lnTo>
                    <a:pt x="1566" y="324"/>
                  </a:lnTo>
                  <a:lnTo>
                    <a:pt x="1572" y="336"/>
                  </a:lnTo>
                  <a:lnTo>
                    <a:pt x="1578" y="342"/>
                  </a:lnTo>
                  <a:lnTo>
                    <a:pt x="1578" y="348"/>
                  </a:lnTo>
                  <a:lnTo>
                    <a:pt x="1584" y="354"/>
                  </a:lnTo>
                  <a:lnTo>
                    <a:pt x="1590" y="360"/>
                  </a:lnTo>
                  <a:lnTo>
                    <a:pt x="1590" y="372"/>
                  </a:lnTo>
                  <a:lnTo>
                    <a:pt x="1596" y="378"/>
                  </a:lnTo>
                  <a:lnTo>
                    <a:pt x="1596" y="384"/>
                  </a:lnTo>
                  <a:lnTo>
                    <a:pt x="1596" y="390"/>
                  </a:lnTo>
                  <a:lnTo>
                    <a:pt x="1602" y="396"/>
                  </a:lnTo>
                  <a:lnTo>
                    <a:pt x="1602" y="408"/>
                  </a:lnTo>
                  <a:lnTo>
                    <a:pt x="1602" y="414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32" name="Group 60"/>
          <p:cNvGrpSpPr>
            <a:grpSpLocks/>
          </p:cNvGrpSpPr>
          <p:nvPr/>
        </p:nvGrpSpPr>
        <p:grpSpPr bwMode="auto">
          <a:xfrm>
            <a:off x="2008188" y="5053013"/>
            <a:ext cx="1725612" cy="1077912"/>
            <a:chOff x="2874" y="1941"/>
            <a:chExt cx="1602" cy="852"/>
          </a:xfrm>
        </p:grpSpPr>
        <p:sp>
          <p:nvSpPr>
            <p:cNvPr id="156733" name="Freeform 61"/>
            <p:cNvSpPr>
              <a:spLocks/>
            </p:cNvSpPr>
            <p:nvPr/>
          </p:nvSpPr>
          <p:spPr bwMode="auto">
            <a:xfrm>
              <a:off x="2874" y="1941"/>
              <a:ext cx="1602" cy="852"/>
            </a:xfrm>
            <a:custGeom>
              <a:avLst/>
              <a:gdLst/>
              <a:ahLst/>
              <a:cxnLst>
                <a:cxn ang="0">
                  <a:pos x="1602" y="12"/>
                </a:cxn>
                <a:cxn ang="0">
                  <a:pos x="1596" y="36"/>
                </a:cxn>
                <a:cxn ang="0">
                  <a:pos x="1584" y="54"/>
                </a:cxn>
                <a:cxn ang="0">
                  <a:pos x="1572" y="78"/>
                </a:cxn>
                <a:cxn ang="0">
                  <a:pos x="1554" y="96"/>
                </a:cxn>
                <a:cxn ang="0">
                  <a:pos x="1530" y="120"/>
                </a:cxn>
                <a:cxn ang="0">
                  <a:pos x="1506" y="138"/>
                </a:cxn>
                <a:cxn ang="0">
                  <a:pos x="1476" y="162"/>
                </a:cxn>
                <a:cxn ang="0">
                  <a:pos x="1440" y="180"/>
                </a:cxn>
                <a:cxn ang="0">
                  <a:pos x="1398" y="198"/>
                </a:cxn>
                <a:cxn ang="0">
                  <a:pos x="1356" y="216"/>
                </a:cxn>
                <a:cxn ang="0">
                  <a:pos x="1314" y="234"/>
                </a:cxn>
                <a:cxn ang="0">
                  <a:pos x="1260" y="252"/>
                </a:cxn>
                <a:cxn ang="0">
                  <a:pos x="1206" y="270"/>
                </a:cxn>
                <a:cxn ang="0">
                  <a:pos x="1152" y="288"/>
                </a:cxn>
                <a:cxn ang="0">
                  <a:pos x="1092" y="300"/>
                </a:cxn>
                <a:cxn ang="0">
                  <a:pos x="1032" y="318"/>
                </a:cxn>
                <a:cxn ang="0">
                  <a:pos x="966" y="330"/>
                </a:cxn>
                <a:cxn ang="0">
                  <a:pos x="894" y="342"/>
                </a:cxn>
                <a:cxn ang="0">
                  <a:pos x="828" y="354"/>
                </a:cxn>
                <a:cxn ang="0">
                  <a:pos x="750" y="366"/>
                </a:cxn>
                <a:cxn ang="0">
                  <a:pos x="678" y="372"/>
                </a:cxn>
                <a:cxn ang="0">
                  <a:pos x="600" y="384"/>
                </a:cxn>
                <a:cxn ang="0">
                  <a:pos x="522" y="390"/>
                </a:cxn>
                <a:cxn ang="0">
                  <a:pos x="444" y="396"/>
                </a:cxn>
                <a:cxn ang="0">
                  <a:pos x="360" y="402"/>
                </a:cxn>
                <a:cxn ang="0">
                  <a:pos x="282" y="408"/>
                </a:cxn>
                <a:cxn ang="0">
                  <a:pos x="198" y="408"/>
                </a:cxn>
                <a:cxn ang="0">
                  <a:pos x="114" y="414"/>
                </a:cxn>
                <a:cxn ang="0">
                  <a:pos x="30" y="414"/>
                </a:cxn>
                <a:cxn ang="0">
                  <a:pos x="30" y="852"/>
                </a:cxn>
                <a:cxn ang="0">
                  <a:pos x="114" y="852"/>
                </a:cxn>
                <a:cxn ang="0">
                  <a:pos x="198" y="846"/>
                </a:cxn>
                <a:cxn ang="0">
                  <a:pos x="282" y="846"/>
                </a:cxn>
                <a:cxn ang="0">
                  <a:pos x="360" y="840"/>
                </a:cxn>
                <a:cxn ang="0">
                  <a:pos x="444" y="834"/>
                </a:cxn>
                <a:cxn ang="0">
                  <a:pos x="522" y="828"/>
                </a:cxn>
                <a:cxn ang="0">
                  <a:pos x="600" y="822"/>
                </a:cxn>
                <a:cxn ang="0">
                  <a:pos x="678" y="810"/>
                </a:cxn>
                <a:cxn ang="0">
                  <a:pos x="750" y="804"/>
                </a:cxn>
                <a:cxn ang="0">
                  <a:pos x="828" y="792"/>
                </a:cxn>
                <a:cxn ang="0">
                  <a:pos x="894" y="780"/>
                </a:cxn>
                <a:cxn ang="0">
                  <a:pos x="966" y="768"/>
                </a:cxn>
                <a:cxn ang="0">
                  <a:pos x="1032" y="756"/>
                </a:cxn>
                <a:cxn ang="0">
                  <a:pos x="1092" y="738"/>
                </a:cxn>
                <a:cxn ang="0">
                  <a:pos x="1152" y="726"/>
                </a:cxn>
                <a:cxn ang="0">
                  <a:pos x="1206" y="708"/>
                </a:cxn>
                <a:cxn ang="0">
                  <a:pos x="1260" y="690"/>
                </a:cxn>
                <a:cxn ang="0">
                  <a:pos x="1314" y="672"/>
                </a:cxn>
                <a:cxn ang="0">
                  <a:pos x="1356" y="654"/>
                </a:cxn>
                <a:cxn ang="0">
                  <a:pos x="1398" y="636"/>
                </a:cxn>
                <a:cxn ang="0">
                  <a:pos x="1440" y="618"/>
                </a:cxn>
                <a:cxn ang="0">
                  <a:pos x="1476" y="600"/>
                </a:cxn>
                <a:cxn ang="0">
                  <a:pos x="1506" y="576"/>
                </a:cxn>
                <a:cxn ang="0">
                  <a:pos x="1530" y="558"/>
                </a:cxn>
                <a:cxn ang="0">
                  <a:pos x="1554" y="534"/>
                </a:cxn>
                <a:cxn ang="0">
                  <a:pos x="1572" y="516"/>
                </a:cxn>
                <a:cxn ang="0">
                  <a:pos x="1584" y="492"/>
                </a:cxn>
                <a:cxn ang="0">
                  <a:pos x="1596" y="474"/>
                </a:cxn>
                <a:cxn ang="0">
                  <a:pos x="1602" y="450"/>
                </a:cxn>
                <a:cxn ang="0">
                  <a:pos x="1602" y="0"/>
                </a:cxn>
              </a:cxnLst>
              <a:rect l="0" t="0" r="r" b="b"/>
              <a:pathLst>
                <a:path w="1602" h="852">
                  <a:moveTo>
                    <a:pt x="1602" y="0"/>
                  </a:moveTo>
                  <a:lnTo>
                    <a:pt x="1602" y="6"/>
                  </a:lnTo>
                  <a:lnTo>
                    <a:pt x="1602" y="12"/>
                  </a:lnTo>
                  <a:lnTo>
                    <a:pt x="1596" y="18"/>
                  </a:lnTo>
                  <a:lnTo>
                    <a:pt x="1596" y="30"/>
                  </a:lnTo>
                  <a:lnTo>
                    <a:pt x="1596" y="36"/>
                  </a:lnTo>
                  <a:lnTo>
                    <a:pt x="1590" y="42"/>
                  </a:lnTo>
                  <a:lnTo>
                    <a:pt x="1590" y="48"/>
                  </a:lnTo>
                  <a:lnTo>
                    <a:pt x="1584" y="54"/>
                  </a:lnTo>
                  <a:lnTo>
                    <a:pt x="1578" y="66"/>
                  </a:lnTo>
                  <a:lnTo>
                    <a:pt x="1578" y="72"/>
                  </a:lnTo>
                  <a:lnTo>
                    <a:pt x="1572" y="78"/>
                  </a:lnTo>
                  <a:lnTo>
                    <a:pt x="1566" y="84"/>
                  </a:lnTo>
                  <a:lnTo>
                    <a:pt x="1560" y="90"/>
                  </a:lnTo>
                  <a:lnTo>
                    <a:pt x="1554" y="96"/>
                  </a:lnTo>
                  <a:lnTo>
                    <a:pt x="1548" y="108"/>
                  </a:lnTo>
                  <a:lnTo>
                    <a:pt x="1536" y="114"/>
                  </a:lnTo>
                  <a:lnTo>
                    <a:pt x="1530" y="120"/>
                  </a:lnTo>
                  <a:lnTo>
                    <a:pt x="1524" y="126"/>
                  </a:lnTo>
                  <a:lnTo>
                    <a:pt x="1512" y="132"/>
                  </a:lnTo>
                  <a:lnTo>
                    <a:pt x="1506" y="138"/>
                  </a:lnTo>
                  <a:lnTo>
                    <a:pt x="1494" y="144"/>
                  </a:lnTo>
                  <a:lnTo>
                    <a:pt x="1482" y="156"/>
                  </a:lnTo>
                  <a:lnTo>
                    <a:pt x="1476" y="162"/>
                  </a:lnTo>
                  <a:lnTo>
                    <a:pt x="1464" y="168"/>
                  </a:lnTo>
                  <a:lnTo>
                    <a:pt x="1452" y="174"/>
                  </a:lnTo>
                  <a:lnTo>
                    <a:pt x="1440" y="180"/>
                  </a:lnTo>
                  <a:lnTo>
                    <a:pt x="1428" y="186"/>
                  </a:lnTo>
                  <a:lnTo>
                    <a:pt x="1416" y="192"/>
                  </a:lnTo>
                  <a:lnTo>
                    <a:pt x="1398" y="198"/>
                  </a:lnTo>
                  <a:lnTo>
                    <a:pt x="1386" y="204"/>
                  </a:lnTo>
                  <a:lnTo>
                    <a:pt x="1374" y="210"/>
                  </a:lnTo>
                  <a:lnTo>
                    <a:pt x="1356" y="216"/>
                  </a:lnTo>
                  <a:lnTo>
                    <a:pt x="1344" y="222"/>
                  </a:lnTo>
                  <a:lnTo>
                    <a:pt x="1326" y="228"/>
                  </a:lnTo>
                  <a:lnTo>
                    <a:pt x="1314" y="234"/>
                  </a:lnTo>
                  <a:lnTo>
                    <a:pt x="1296" y="240"/>
                  </a:lnTo>
                  <a:lnTo>
                    <a:pt x="1278" y="246"/>
                  </a:lnTo>
                  <a:lnTo>
                    <a:pt x="1260" y="252"/>
                  </a:lnTo>
                  <a:lnTo>
                    <a:pt x="1242" y="258"/>
                  </a:lnTo>
                  <a:lnTo>
                    <a:pt x="1224" y="264"/>
                  </a:lnTo>
                  <a:lnTo>
                    <a:pt x="1206" y="270"/>
                  </a:lnTo>
                  <a:lnTo>
                    <a:pt x="1188" y="276"/>
                  </a:lnTo>
                  <a:lnTo>
                    <a:pt x="1170" y="282"/>
                  </a:lnTo>
                  <a:lnTo>
                    <a:pt x="1152" y="288"/>
                  </a:lnTo>
                  <a:lnTo>
                    <a:pt x="1134" y="294"/>
                  </a:lnTo>
                  <a:lnTo>
                    <a:pt x="1110" y="294"/>
                  </a:lnTo>
                  <a:lnTo>
                    <a:pt x="1092" y="300"/>
                  </a:lnTo>
                  <a:lnTo>
                    <a:pt x="1074" y="306"/>
                  </a:lnTo>
                  <a:lnTo>
                    <a:pt x="1050" y="312"/>
                  </a:lnTo>
                  <a:lnTo>
                    <a:pt x="1032" y="318"/>
                  </a:lnTo>
                  <a:lnTo>
                    <a:pt x="1008" y="318"/>
                  </a:lnTo>
                  <a:lnTo>
                    <a:pt x="984" y="324"/>
                  </a:lnTo>
                  <a:lnTo>
                    <a:pt x="966" y="330"/>
                  </a:lnTo>
                  <a:lnTo>
                    <a:pt x="942" y="336"/>
                  </a:lnTo>
                  <a:lnTo>
                    <a:pt x="918" y="336"/>
                  </a:lnTo>
                  <a:lnTo>
                    <a:pt x="894" y="342"/>
                  </a:lnTo>
                  <a:lnTo>
                    <a:pt x="870" y="348"/>
                  </a:lnTo>
                  <a:lnTo>
                    <a:pt x="846" y="348"/>
                  </a:lnTo>
                  <a:lnTo>
                    <a:pt x="828" y="354"/>
                  </a:lnTo>
                  <a:lnTo>
                    <a:pt x="804" y="360"/>
                  </a:lnTo>
                  <a:lnTo>
                    <a:pt x="774" y="360"/>
                  </a:lnTo>
                  <a:lnTo>
                    <a:pt x="750" y="366"/>
                  </a:lnTo>
                  <a:lnTo>
                    <a:pt x="726" y="366"/>
                  </a:lnTo>
                  <a:lnTo>
                    <a:pt x="702" y="372"/>
                  </a:lnTo>
                  <a:lnTo>
                    <a:pt x="678" y="372"/>
                  </a:lnTo>
                  <a:lnTo>
                    <a:pt x="654" y="378"/>
                  </a:lnTo>
                  <a:lnTo>
                    <a:pt x="624" y="378"/>
                  </a:lnTo>
                  <a:lnTo>
                    <a:pt x="600" y="384"/>
                  </a:lnTo>
                  <a:lnTo>
                    <a:pt x="576" y="384"/>
                  </a:lnTo>
                  <a:lnTo>
                    <a:pt x="546" y="390"/>
                  </a:lnTo>
                  <a:lnTo>
                    <a:pt x="522" y="390"/>
                  </a:lnTo>
                  <a:lnTo>
                    <a:pt x="498" y="390"/>
                  </a:lnTo>
                  <a:lnTo>
                    <a:pt x="468" y="396"/>
                  </a:lnTo>
                  <a:lnTo>
                    <a:pt x="444" y="396"/>
                  </a:lnTo>
                  <a:lnTo>
                    <a:pt x="414" y="396"/>
                  </a:lnTo>
                  <a:lnTo>
                    <a:pt x="390" y="402"/>
                  </a:lnTo>
                  <a:lnTo>
                    <a:pt x="360" y="402"/>
                  </a:lnTo>
                  <a:lnTo>
                    <a:pt x="336" y="402"/>
                  </a:lnTo>
                  <a:lnTo>
                    <a:pt x="306" y="402"/>
                  </a:lnTo>
                  <a:lnTo>
                    <a:pt x="282" y="408"/>
                  </a:lnTo>
                  <a:lnTo>
                    <a:pt x="252" y="408"/>
                  </a:lnTo>
                  <a:lnTo>
                    <a:pt x="222" y="408"/>
                  </a:lnTo>
                  <a:lnTo>
                    <a:pt x="198" y="408"/>
                  </a:lnTo>
                  <a:lnTo>
                    <a:pt x="168" y="408"/>
                  </a:lnTo>
                  <a:lnTo>
                    <a:pt x="138" y="408"/>
                  </a:lnTo>
                  <a:lnTo>
                    <a:pt x="114" y="414"/>
                  </a:lnTo>
                  <a:lnTo>
                    <a:pt x="84" y="414"/>
                  </a:lnTo>
                  <a:lnTo>
                    <a:pt x="60" y="414"/>
                  </a:lnTo>
                  <a:lnTo>
                    <a:pt x="30" y="414"/>
                  </a:lnTo>
                  <a:lnTo>
                    <a:pt x="0" y="414"/>
                  </a:lnTo>
                  <a:lnTo>
                    <a:pt x="0" y="852"/>
                  </a:lnTo>
                  <a:lnTo>
                    <a:pt x="30" y="852"/>
                  </a:lnTo>
                  <a:lnTo>
                    <a:pt x="60" y="852"/>
                  </a:lnTo>
                  <a:lnTo>
                    <a:pt x="84" y="852"/>
                  </a:lnTo>
                  <a:lnTo>
                    <a:pt x="114" y="852"/>
                  </a:lnTo>
                  <a:lnTo>
                    <a:pt x="138" y="846"/>
                  </a:lnTo>
                  <a:lnTo>
                    <a:pt x="168" y="846"/>
                  </a:lnTo>
                  <a:lnTo>
                    <a:pt x="198" y="846"/>
                  </a:lnTo>
                  <a:lnTo>
                    <a:pt x="222" y="846"/>
                  </a:lnTo>
                  <a:lnTo>
                    <a:pt x="252" y="846"/>
                  </a:lnTo>
                  <a:lnTo>
                    <a:pt x="282" y="846"/>
                  </a:lnTo>
                  <a:lnTo>
                    <a:pt x="306" y="840"/>
                  </a:lnTo>
                  <a:lnTo>
                    <a:pt x="336" y="840"/>
                  </a:lnTo>
                  <a:lnTo>
                    <a:pt x="360" y="840"/>
                  </a:lnTo>
                  <a:lnTo>
                    <a:pt x="390" y="840"/>
                  </a:lnTo>
                  <a:lnTo>
                    <a:pt x="414" y="834"/>
                  </a:lnTo>
                  <a:lnTo>
                    <a:pt x="444" y="834"/>
                  </a:lnTo>
                  <a:lnTo>
                    <a:pt x="468" y="834"/>
                  </a:lnTo>
                  <a:lnTo>
                    <a:pt x="498" y="828"/>
                  </a:lnTo>
                  <a:lnTo>
                    <a:pt x="522" y="828"/>
                  </a:lnTo>
                  <a:lnTo>
                    <a:pt x="546" y="828"/>
                  </a:lnTo>
                  <a:lnTo>
                    <a:pt x="576" y="822"/>
                  </a:lnTo>
                  <a:lnTo>
                    <a:pt x="600" y="822"/>
                  </a:lnTo>
                  <a:lnTo>
                    <a:pt x="624" y="816"/>
                  </a:lnTo>
                  <a:lnTo>
                    <a:pt x="654" y="816"/>
                  </a:lnTo>
                  <a:lnTo>
                    <a:pt x="678" y="810"/>
                  </a:lnTo>
                  <a:lnTo>
                    <a:pt x="702" y="810"/>
                  </a:lnTo>
                  <a:lnTo>
                    <a:pt x="726" y="804"/>
                  </a:lnTo>
                  <a:lnTo>
                    <a:pt x="750" y="804"/>
                  </a:lnTo>
                  <a:lnTo>
                    <a:pt x="774" y="798"/>
                  </a:lnTo>
                  <a:lnTo>
                    <a:pt x="804" y="798"/>
                  </a:lnTo>
                  <a:lnTo>
                    <a:pt x="828" y="792"/>
                  </a:lnTo>
                  <a:lnTo>
                    <a:pt x="846" y="786"/>
                  </a:lnTo>
                  <a:lnTo>
                    <a:pt x="870" y="786"/>
                  </a:lnTo>
                  <a:lnTo>
                    <a:pt x="894" y="780"/>
                  </a:lnTo>
                  <a:lnTo>
                    <a:pt x="918" y="774"/>
                  </a:lnTo>
                  <a:lnTo>
                    <a:pt x="942" y="774"/>
                  </a:lnTo>
                  <a:lnTo>
                    <a:pt x="966" y="768"/>
                  </a:lnTo>
                  <a:lnTo>
                    <a:pt x="984" y="762"/>
                  </a:lnTo>
                  <a:lnTo>
                    <a:pt x="1008" y="756"/>
                  </a:lnTo>
                  <a:lnTo>
                    <a:pt x="1032" y="756"/>
                  </a:lnTo>
                  <a:lnTo>
                    <a:pt x="1050" y="750"/>
                  </a:lnTo>
                  <a:lnTo>
                    <a:pt x="1074" y="744"/>
                  </a:lnTo>
                  <a:lnTo>
                    <a:pt x="1092" y="738"/>
                  </a:lnTo>
                  <a:lnTo>
                    <a:pt x="1110" y="732"/>
                  </a:lnTo>
                  <a:lnTo>
                    <a:pt x="1134" y="732"/>
                  </a:lnTo>
                  <a:lnTo>
                    <a:pt x="1152" y="726"/>
                  </a:lnTo>
                  <a:lnTo>
                    <a:pt x="1170" y="720"/>
                  </a:lnTo>
                  <a:lnTo>
                    <a:pt x="1188" y="714"/>
                  </a:lnTo>
                  <a:lnTo>
                    <a:pt x="1206" y="708"/>
                  </a:lnTo>
                  <a:lnTo>
                    <a:pt x="1224" y="702"/>
                  </a:lnTo>
                  <a:lnTo>
                    <a:pt x="1242" y="696"/>
                  </a:lnTo>
                  <a:lnTo>
                    <a:pt x="1260" y="690"/>
                  </a:lnTo>
                  <a:lnTo>
                    <a:pt x="1278" y="684"/>
                  </a:lnTo>
                  <a:lnTo>
                    <a:pt x="1296" y="678"/>
                  </a:lnTo>
                  <a:lnTo>
                    <a:pt x="1314" y="672"/>
                  </a:lnTo>
                  <a:lnTo>
                    <a:pt x="1326" y="666"/>
                  </a:lnTo>
                  <a:lnTo>
                    <a:pt x="1344" y="660"/>
                  </a:lnTo>
                  <a:lnTo>
                    <a:pt x="1356" y="654"/>
                  </a:lnTo>
                  <a:lnTo>
                    <a:pt x="1374" y="648"/>
                  </a:lnTo>
                  <a:lnTo>
                    <a:pt x="1386" y="642"/>
                  </a:lnTo>
                  <a:lnTo>
                    <a:pt x="1398" y="636"/>
                  </a:lnTo>
                  <a:lnTo>
                    <a:pt x="1416" y="630"/>
                  </a:lnTo>
                  <a:lnTo>
                    <a:pt x="1428" y="624"/>
                  </a:lnTo>
                  <a:lnTo>
                    <a:pt x="1440" y="618"/>
                  </a:lnTo>
                  <a:lnTo>
                    <a:pt x="1452" y="612"/>
                  </a:lnTo>
                  <a:lnTo>
                    <a:pt x="1464" y="606"/>
                  </a:lnTo>
                  <a:lnTo>
                    <a:pt x="1476" y="600"/>
                  </a:lnTo>
                  <a:lnTo>
                    <a:pt x="1482" y="594"/>
                  </a:lnTo>
                  <a:lnTo>
                    <a:pt x="1494" y="582"/>
                  </a:lnTo>
                  <a:lnTo>
                    <a:pt x="1506" y="576"/>
                  </a:lnTo>
                  <a:lnTo>
                    <a:pt x="1512" y="570"/>
                  </a:lnTo>
                  <a:lnTo>
                    <a:pt x="1524" y="564"/>
                  </a:lnTo>
                  <a:lnTo>
                    <a:pt x="1530" y="558"/>
                  </a:lnTo>
                  <a:lnTo>
                    <a:pt x="1536" y="552"/>
                  </a:lnTo>
                  <a:lnTo>
                    <a:pt x="1548" y="546"/>
                  </a:lnTo>
                  <a:lnTo>
                    <a:pt x="1554" y="534"/>
                  </a:lnTo>
                  <a:lnTo>
                    <a:pt x="1560" y="528"/>
                  </a:lnTo>
                  <a:lnTo>
                    <a:pt x="1566" y="522"/>
                  </a:lnTo>
                  <a:lnTo>
                    <a:pt x="1572" y="516"/>
                  </a:lnTo>
                  <a:lnTo>
                    <a:pt x="1578" y="510"/>
                  </a:lnTo>
                  <a:lnTo>
                    <a:pt x="1578" y="504"/>
                  </a:lnTo>
                  <a:lnTo>
                    <a:pt x="1584" y="492"/>
                  </a:lnTo>
                  <a:lnTo>
                    <a:pt x="1590" y="486"/>
                  </a:lnTo>
                  <a:lnTo>
                    <a:pt x="1590" y="480"/>
                  </a:lnTo>
                  <a:lnTo>
                    <a:pt x="1596" y="474"/>
                  </a:lnTo>
                  <a:lnTo>
                    <a:pt x="1596" y="468"/>
                  </a:lnTo>
                  <a:lnTo>
                    <a:pt x="1596" y="456"/>
                  </a:lnTo>
                  <a:lnTo>
                    <a:pt x="1602" y="450"/>
                  </a:lnTo>
                  <a:lnTo>
                    <a:pt x="1602" y="444"/>
                  </a:lnTo>
                  <a:lnTo>
                    <a:pt x="1602" y="438"/>
                  </a:lnTo>
                  <a:lnTo>
                    <a:pt x="1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34" name="Freeform 62"/>
            <p:cNvSpPr>
              <a:spLocks/>
            </p:cNvSpPr>
            <p:nvPr/>
          </p:nvSpPr>
          <p:spPr bwMode="auto">
            <a:xfrm>
              <a:off x="2874" y="1941"/>
              <a:ext cx="1602" cy="414"/>
            </a:xfrm>
            <a:custGeom>
              <a:avLst/>
              <a:gdLst/>
              <a:ahLst/>
              <a:cxnLst>
                <a:cxn ang="0">
                  <a:pos x="1602" y="6"/>
                </a:cxn>
                <a:cxn ang="0">
                  <a:pos x="1596" y="18"/>
                </a:cxn>
                <a:cxn ang="0">
                  <a:pos x="1596" y="36"/>
                </a:cxn>
                <a:cxn ang="0">
                  <a:pos x="1590" y="48"/>
                </a:cxn>
                <a:cxn ang="0">
                  <a:pos x="1578" y="66"/>
                </a:cxn>
                <a:cxn ang="0">
                  <a:pos x="1572" y="78"/>
                </a:cxn>
                <a:cxn ang="0">
                  <a:pos x="1560" y="90"/>
                </a:cxn>
                <a:cxn ang="0">
                  <a:pos x="1548" y="108"/>
                </a:cxn>
                <a:cxn ang="0">
                  <a:pos x="1530" y="120"/>
                </a:cxn>
                <a:cxn ang="0">
                  <a:pos x="1512" y="132"/>
                </a:cxn>
                <a:cxn ang="0">
                  <a:pos x="1494" y="144"/>
                </a:cxn>
                <a:cxn ang="0">
                  <a:pos x="1476" y="162"/>
                </a:cxn>
                <a:cxn ang="0">
                  <a:pos x="1452" y="174"/>
                </a:cxn>
                <a:cxn ang="0">
                  <a:pos x="1428" y="186"/>
                </a:cxn>
                <a:cxn ang="0">
                  <a:pos x="1398" y="198"/>
                </a:cxn>
                <a:cxn ang="0">
                  <a:pos x="1374" y="210"/>
                </a:cxn>
                <a:cxn ang="0">
                  <a:pos x="1344" y="222"/>
                </a:cxn>
                <a:cxn ang="0">
                  <a:pos x="1314" y="234"/>
                </a:cxn>
                <a:cxn ang="0">
                  <a:pos x="1278" y="246"/>
                </a:cxn>
                <a:cxn ang="0">
                  <a:pos x="1242" y="258"/>
                </a:cxn>
                <a:cxn ang="0">
                  <a:pos x="1206" y="270"/>
                </a:cxn>
                <a:cxn ang="0">
                  <a:pos x="1170" y="282"/>
                </a:cxn>
                <a:cxn ang="0">
                  <a:pos x="1134" y="294"/>
                </a:cxn>
                <a:cxn ang="0">
                  <a:pos x="1092" y="300"/>
                </a:cxn>
                <a:cxn ang="0">
                  <a:pos x="1050" y="312"/>
                </a:cxn>
                <a:cxn ang="0">
                  <a:pos x="1008" y="318"/>
                </a:cxn>
                <a:cxn ang="0">
                  <a:pos x="966" y="330"/>
                </a:cxn>
                <a:cxn ang="0">
                  <a:pos x="918" y="336"/>
                </a:cxn>
                <a:cxn ang="0">
                  <a:pos x="870" y="348"/>
                </a:cxn>
                <a:cxn ang="0">
                  <a:pos x="828" y="354"/>
                </a:cxn>
                <a:cxn ang="0">
                  <a:pos x="774" y="360"/>
                </a:cxn>
                <a:cxn ang="0">
                  <a:pos x="726" y="366"/>
                </a:cxn>
                <a:cxn ang="0">
                  <a:pos x="678" y="372"/>
                </a:cxn>
                <a:cxn ang="0">
                  <a:pos x="624" y="378"/>
                </a:cxn>
                <a:cxn ang="0">
                  <a:pos x="576" y="384"/>
                </a:cxn>
                <a:cxn ang="0">
                  <a:pos x="522" y="390"/>
                </a:cxn>
                <a:cxn ang="0">
                  <a:pos x="468" y="396"/>
                </a:cxn>
                <a:cxn ang="0">
                  <a:pos x="414" y="396"/>
                </a:cxn>
                <a:cxn ang="0">
                  <a:pos x="360" y="402"/>
                </a:cxn>
                <a:cxn ang="0">
                  <a:pos x="306" y="402"/>
                </a:cxn>
                <a:cxn ang="0">
                  <a:pos x="252" y="408"/>
                </a:cxn>
                <a:cxn ang="0">
                  <a:pos x="198" y="408"/>
                </a:cxn>
                <a:cxn ang="0">
                  <a:pos x="138" y="408"/>
                </a:cxn>
                <a:cxn ang="0">
                  <a:pos x="84" y="414"/>
                </a:cxn>
                <a:cxn ang="0">
                  <a:pos x="30" y="414"/>
                </a:cxn>
                <a:cxn ang="0">
                  <a:pos x="0" y="0"/>
                </a:cxn>
              </a:cxnLst>
              <a:rect l="0" t="0" r="r" b="b"/>
              <a:pathLst>
                <a:path w="1602" h="414">
                  <a:moveTo>
                    <a:pt x="1602" y="0"/>
                  </a:moveTo>
                  <a:lnTo>
                    <a:pt x="1602" y="6"/>
                  </a:lnTo>
                  <a:lnTo>
                    <a:pt x="1602" y="12"/>
                  </a:lnTo>
                  <a:lnTo>
                    <a:pt x="1596" y="18"/>
                  </a:lnTo>
                  <a:lnTo>
                    <a:pt x="1596" y="30"/>
                  </a:lnTo>
                  <a:lnTo>
                    <a:pt x="1596" y="36"/>
                  </a:lnTo>
                  <a:lnTo>
                    <a:pt x="1590" y="42"/>
                  </a:lnTo>
                  <a:lnTo>
                    <a:pt x="1590" y="48"/>
                  </a:lnTo>
                  <a:lnTo>
                    <a:pt x="1584" y="54"/>
                  </a:lnTo>
                  <a:lnTo>
                    <a:pt x="1578" y="66"/>
                  </a:lnTo>
                  <a:lnTo>
                    <a:pt x="1578" y="72"/>
                  </a:lnTo>
                  <a:lnTo>
                    <a:pt x="1572" y="78"/>
                  </a:lnTo>
                  <a:lnTo>
                    <a:pt x="1566" y="84"/>
                  </a:lnTo>
                  <a:lnTo>
                    <a:pt x="1560" y="90"/>
                  </a:lnTo>
                  <a:lnTo>
                    <a:pt x="1554" y="96"/>
                  </a:lnTo>
                  <a:lnTo>
                    <a:pt x="1548" y="108"/>
                  </a:lnTo>
                  <a:lnTo>
                    <a:pt x="1536" y="114"/>
                  </a:lnTo>
                  <a:lnTo>
                    <a:pt x="1530" y="120"/>
                  </a:lnTo>
                  <a:lnTo>
                    <a:pt x="1524" y="126"/>
                  </a:lnTo>
                  <a:lnTo>
                    <a:pt x="1512" y="132"/>
                  </a:lnTo>
                  <a:lnTo>
                    <a:pt x="1506" y="138"/>
                  </a:lnTo>
                  <a:lnTo>
                    <a:pt x="1494" y="144"/>
                  </a:lnTo>
                  <a:lnTo>
                    <a:pt x="1482" y="156"/>
                  </a:lnTo>
                  <a:lnTo>
                    <a:pt x="1476" y="162"/>
                  </a:lnTo>
                  <a:lnTo>
                    <a:pt x="1464" y="168"/>
                  </a:lnTo>
                  <a:lnTo>
                    <a:pt x="1452" y="174"/>
                  </a:lnTo>
                  <a:lnTo>
                    <a:pt x="1440" y="180"/>
                  </a:lnTo>
                  <a:lnTo>
                    <a:pt x="1428" y="186"/>
                  </a:lnTo>
                  <a:lnTo>
                    <a:pt x="1416" y="192"/>
                  </a:lnTo>
                  <a:lnTo>
                    <a:pt x="1398" y="198"/>
                  </a:lnTo>
                  <a:lnTo>
                    <a:pt x="1386" y="204"/>
                  </a:lnTo>
                  <a:lnTo>
                    <a:pt x="1374" y="210"/>
                  </a:lnTo>
                  <a:lnTo>
                    <a:pt x="1356" y="216"/>
                  </a:lnTo>
                  <a:lnTo>
                    <a:pt x="1344" y="222"/>
                  </a:lnTo>
                  <a:lnTo>
                    <a:pt x="1326" y="228"/>
                  </a:lnTo>
                  <a:lnTo>
                    <a:pt x="1314" y="234"/>
                  </a:lnTo>
                  <a:lnTo>
                    <a:pt x="1296" y="240"/>
                  </a:lnTo>
                  <a:lnTo>
                    <a:pt x="1278" y="246"/>
                  </a:lnTo>
                  <a:lnTo>
                    <a:pt x="1260" y="252"/>
                  </a:lnTo>
                  <a:lnTo>
                    <a:pt x="1242" y="258"/>
                  </a:lnTo>
                  <a:lnTo>
                    <a:pt x="1224" y="264"/>
                  </a:lnTo>
                  <a:lnTo>
                    <a:pt x="1206" y="270"/>
                  </a:lnTo>
                  <a:lnTo>
                    <a:pt x="1188" y="276"/>
                  </a:lnTo>
                  <a:lnTo>
                    <a:pt x="1170" y="282"/>
                  </a:lnTo>
                  <a:lnTo>
                    <a:pt x="1152" y="288"/>
                  </a:lnTo>
                  <a:lnTo>
                    <a:pt x="1134" y="294"/>
                  </a:lnTo>
                  <a:lnTo>
                    <a:pt x="1110" y="294"/>
                  </a:lnTo>
                  <a:lnTo>
                    <a:pt x="1092" y="300"/>
                  </a:lnTo>
                  <a:lnTo>
                    <a:pt x="1074" y="306"/>
                  </a:lnTo>
                  <a:lnTo>
                    <a:pt x="1050" y="312"/>
                  </a:lnTo>
                  <a:lnTo>
                    <a:pt x="1032" y="318"/>
                  </a:lnTo>
                  <a:lnTo>
                    <a:pt x="1008" y="318"/>
                  </a:lnTo>
                  <a:lnTo>
                    <a:pt x="984" y="324"/>
                  </a:lnTo>
                  <a:lnTo>
                    <a:pt x="966" y="330"/>
                  </a:lnTo>
                  <a:lnTo>
                    <a:pt x="942" y="336"/>
                  </a:lnTo>
                  <a:lnTo>
                    <a:pt x="918" y="336"/>
                  </a:lnTo>
                  <a:lnTo>
                    <a:pt x="894" y="342"/>
                  </a:lnTo>
                  <a:lnTo>
                    <a:pt x="870" y="348"/>
                  </a:lnTo>
                  <a:lnTo>
                    <a:pt x="846" y="348"/>
                  </a:lnTo>
                  <a:lnTo>
                    <a:pt x="828" y="354"/>
                  </a:lnTo>
                  <a:lnTo>
                    <a:pt x="804" y="360"/>
                  </a:lnTo>
                  <a:lnTo>
                    <a:pt x="774" y="360"/>
                  </a:lnTo>
                  <a:lnTo>
                    <a:pt x="750" y="366"/>
                  </a:lnTo>
                  <a:lnTo>
                    <a:pt x="726" y="366"/>
                  </a:lnTo>
                  <a:lnTo>
                    <a:pt x="702" y="372"/>
                  </a:lnTo>
                  <a:lnTo>
                    <a:pt x="678" y="372"/>
                  </a:lnTo>
                  <a:lnTo>
                    <a:pt x="654" y="378"/>
                  </a:lnTo>
                  <a:lnTo>
                    <a:pt x="624" y="378"/>
                  </a:lnTo>
                  <a:lnTo>
                    <a:pt x="600" y="384"/>
                  </a:lnTo>
                  <a:lnTo>
                    <a:pt x="576" y="384"/>
                  </a:lnTo>
                  <a:lnTo>
                    <a:pt x="546" y="390"/>
                  </a:lnTo>
                  <a:lnTo>
                    <a:pt x="522" y="390"/>
                  </a:lnTo>
                  <a:lnTo>
                    <a:pt x="498" y="390"/>
                  </a:lnTo>
                  <a:lnTo>
                    <a:pt x="468" y="396"/>
                  </a:lnTo>
                  <a:lnTo>
                    <a:pt x="444" y="396"/>
                  </a:lnTo>
                  <a:lnTo>
                    <a:pt x="414" y="396"/>
                  </a:lnTo>
                  <a:lnTo>
                    <a:pt x="390" y="402"/>
                  </a:lnTo>
                  <a:lnTo>
                    <a:pt x="360" y="402"/>
                  </a:lnTo>
                  <a:lnTo>
                    <a:pt x="336" y="402"/>
                  </a:lnTo>
                  <a:lnTo>
                    <a:pt x="306" y="402"/>
                  </a:lnTo>
                  <a:lnTo>
                    <a:pt x="282" y="408"/>
                  </a:lnTo>
                  <a:lnTo>
                    <a:pt x="252" y="408"/>
                  </a:lnTo>
                  <a:lnTo>
                    <a:pt x="222" y="408"/>
                  </a:lnTo>
                  <a:lnTo>
                    <a:pt x="198" y="408"/>
                  </a:lnTo>
                  <a:lnTo>
                    <a:pt x="168" y="408"/>
                  </a:lnTo>
                  <a:lnTo>
                    <a:pt x="138" y="408"/>
                  </a:lnTo>
                  <a:lnTo>
                    <a:pt x="114" y="414"/>
                  </a:lnTo>
                  <a:lnTo>
                    <a:pt x="84" y="414"/>
                  </a:lnTo>
                  <a:lnTo>
                    <a:pt x="60" y="414"/>
                  </a:lnTo>
                  <a:lnTo>
                    <a:pt x="30" y="414"/>
                  </a:lnTo>
                  <a:lnTo>
                    <a:pt x="0" y="414"/>
                  </a:lnTo>
                  <a:lnTo>
                    <a:pt x="0" y="0"/>
                  </a:lnTo>
                  <a:lnTo>
                    <a:pt x="160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7C8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6735" name="Group 63"/>
          <p:cNvGrpSpPr>
            <a:grpSpLocks/>
          </p:cNvGrpSpPr>
          <p:nvPr/>
        </p:nvGrpSpPr>
        <p:grpSpPr bwMode="auto">
          <a:xfrm>
            <a:off x="296863" y="4540250"/>
            <a:ext cx="1727200" cy="1590675"/>
            <a:chOff x="187" y="2784"/>
            <a:chExt cx="1088" cy="1002"/>
          </a:xfrm>
        </p:grpSpPr>
        <p:grpSp>
          <p:nvGrpSpPr>
            <p:cNvPr id="156736" name="Group 64"/>
            <p:cNvGrpSpPr>
              <a:grpSpLocks/>
            </p:cNvGrpSpPr>
            <p:nvPr/>
          </p:nvGrpSpPr>
          <p:grpSpPr bwMode="auto">
            <a:xfrm>
              <a:off x="191" y="2784"/>
              <a:ext cx="1084" cy="679"/>
              <a:chOff x="1278" y="1527"/>
              <a:chExt cx="1596" cy="852"/>
            </a:xfrm>
          </p:grpSpPr>
          <p:sp>
            <p:nvSpPr>
              <p:cNvPr id="156737" name="Rectangle 65"/>
              <p:cNvSpPr>
                <a:spLocks noChangeArrowheads="1"/>
              </p:cNvSpPr>
              <p:nvPr/>
            </p:nvSpPr>
            <p:spPr bwMode="auto">
              <a:xfrm>
                <a:off x="1278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738" name="Freeform 66"/>
              <p:cNvSpPr>
                <a:spLocks/>
              </p:cNvSpPr>
              <p:nvPr/>
            </p:nvSpPr>
            <p:spPr bwMode="auto">
              <a:xfrm>
                <a:off x="1278" y="1527"/>
                <a:ext cx="1596" cy="414"/>
              </a:xfrm>
              <a:custGeom>
                <a:avLst/>
                <a:gdLst/>
                <a:ahLst/>
                <a:cxnLst>
                  <a:cxn ang="0">
                    <a:pos x="0" y="408"/>
                  </a:cxn>
                  <a:cxn ang="0">
                    <a:pos x="0" y="390"/>
                  </a:cxn>
                  <a:cxn ang="0">
                    <a:pos x="6" y="378"/>
                  </a:cxn>
                  <a:cxn ang="0">
                    <a:pos x="12" y="360"/>
                  </a:cxn>
                  <a:cxn ang="0">
                    <a:pos x="18" y="348"/>
                  </a:cxn>
                  <a:cxn ang="0">
                    <a:pos x="30" y="336"/>
                  </a:cxn>
                  <a:cxn ang="0">
                    <a:pos x="42" y="318"/>
                  </a:cxn>
                  <a:cxn ang="0">
                    <a:pos x="54" y="306"/>
                  </a:cxn>
                  <a:cxn ang="0">
                    <a:pos x="66" y="294"/>
                  </a:cxn>
                  <a:cxn ang="0">
                    <a:pos x="84" y="276"/>
                  </a:cxn>
                  <a:cxn ang="0">
                    <a:pos x="102" y="264"/>
                  </a:cxn>
                  <a:cxn ang="0">
                    <a:pos x="126" y="252"/>
                  </a:cxn>
                  <a:cxn ang="0">
                    <a:pos x="150" y="240"/>
                  </a:cxn>
                  <a:cxn ang="0">
                    <a:pos x="174" y="222"/>
                  </a:cxn>
                  <a:cxn ang="0">
                    <a:pos x="198" y="210"/>
                  </a:cxn>
                  <a:cxn ang="0">
                    <a:pos x="228" y="198"/>
                  </a:cxn>
                  <a:cxn ang="0">
                    <a:pos x="258" y="186"/>
                  </a:cxn>
                  <a:cxn ang="0">
                    <a:pos x="288" y="174"/>
                  </a:cxn>
                  <a:cxn ang="0">
                    <a:pos x="318" y="162"/>
                  </a:cxn>
                  <a:cxn ang="0">
                    <a:pos x="354" y="150"/>
                  </a:cxn>
                  <a:cxn ang="0">
                    <a:pos x="390" y="138"/>
                  </a:cxn>
                  <a:cxn ang="0">
                    <a:pos x="426" y="132"/>
                  </a:cxn>
                  <a:cxn ang="0">
                    <a:pos x="468" y="120"/>
                  </a:cxn>
                  <a:cxn ang="0">
                    <a:pos x="504" y="108"/>
                  </a:cxn>
                  <a:cxn ang="0">
                    <a:pos x="546" y="102"/>
                  </a:cxn>
                  <a:cxn ang="0">
                    <a:pos x="594" y="90"/>
                  </a:cxn>
                  <a:cxn ang="0">
                    <a:pos x="636" y="84"/>
                  </a:cxn>
                  <a:cxn ang="0">
                    <a:pos x="678" y="72"/>
                  </a:cxn>
                  <a:cxn ang="0">
                    <a:pos x="726" y="66"/>
                  </a:cxn>
                  <a:cxn ang="0">
                    <a:pos x="774" y="60"/>
                  </a:cxn>
                  <a:cxn ang="0">
                    <a:pos x="822" y="48"/>
                  </a:cxn>
                  <a:cxn ang="0">
                    <a:pos x="870" y="42"/>
                  </a:cxn>
                  <a:cxn ang="0">
                    <a:pos x="924" y="36"/>
                  </a:cxn>
                  <a:cxn ang="0">
                    <a:pos x="972" y="30"/>
                  </a:cxn>
                  <a:cxn ang="0">
                    <a:pos x="1026" y="24"/>
                  </a:cxn>
                  <a:cxn ang="0">
                    <a:pos x="1074" y="24"/>
                  </a:cxn>
                  <a:cxn ang="0">
                    <a:pos x="1128" y="18"/>
                  </a:cxn>
                  <a:cxn ang="0">
                    <a:pos x="1182" y="12"/>
                  </a:cxn>
                  <a:cxn ang="0">
                    <a:pos x="1236" y="12"/>
                  </a:cxn>
                  <a:cxn ang="0">
                    <a:pos x="1290" y="6"/>
                  </a:cxn>
                  <a:cxn ang="0">
                    <a:pos x="1350" y="6"/>
                  </a:cxn>
                  <a:cxn ang="0">
                    <a:pos x="1404" y="0"/>
                  </a:cxn>
                  <a:cxn ang="0">
                    <a:pos x="1458" y="0"/>
                  </a:cxn>
                  <a:cxn ang="0">
                    <a:pos x="1512" y="0"/>
                  </a:cxn>
                  <a:cxn ang="0">
                    <a:pos x="1572" y="0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414">
                    <a:moveTo>
                      <a:pt x="0" y="414"/>
                    </a:moveTo>
                    <a:lnTo>
                      <a:pt x="0" y="408"/>
                    </a:lnTo>
                    <a:lnTo>
                      <a:pt x="0" y="396"/>
                    </a:lnTo>
                    <a:lnTo>
                      <a:pt x="0" y="390"/>
                    </a:lnTo>
                    <a:lnTo>
                      <a:pt x="0" y="384"/>
                    </a:lnTo>
                    <a:lnTo>
                      <a:pt x="6" y="378"/>
                    </a:lnTo>
                    <a:lnTo>
                      <a:pt x="6" y="372"/>
                    </a:lnTo>
                    <a:lnTo>
                      <a:pt x="12" y="360"/>
                    </a:lnTo>
                    <a:lnTo>
                      <a:pt x="12" y="354"/>
                    </a:lnTo>
                    <a:lnTo>
                      <a:pt x="18" y="348"/>
                    </a:lnTo>
                    <a:lnTo>
                      <a:pt x="24" y="342"/>
                    </a:lnTo>
                    <a:lnTo>
                      <a:pt x="30" y="336"/>
                    </a:lnTo>
                    <a:lnTo>
                      <a:pt x="36" y="324"/>
                    </a:lnTo>
                    <a:lnTo>
                      <a:pt x="42" y="318"/>
                    </a:lnTo>
                    <a:lnTo>
                      <a:pt x="48" y="312"/>
                    </a:lnTo>
                    <a:lnTo>
                      <a:pt x="54" y="306"/>
                    </a:lnTo>
                    <a:lnTo>
                      <a:pt x="60" y="300"/>
                    </a:lnTo>
                    <a:lnTo>
                      <a:pt x="66" y="294"/>
                    </a:lnTo>
                    <a:lnTo>
                      <a:pt x="78" y="282"/>
                    </a:lnTo>
                    <a:lnTo>
                      <a:pt x="84" y="276"/>
                    </a:lnTo>
                    <a:lnTo>
                      <a:pt x="96" y="270"/>
                    </a:lnTo>
                    <a:lnTo>
                      <a:pt x="102" y="264"/>
                    </a:lnTo>
                    <a:lnTo>
                      <a:pt x="114" y="258"/>
                    </a:lnTo>
                    <a:lnTo>
                      <a:pt x="126" y="252"/>
                    </a:lnTo>
                    <a:lnTo>
                      <a:pt x="138" y="246"/>
                    </a:lnTo>
                    <a:lnTo>
                      <a:pt x="150" y="240"/>
                    </a:lnTo>
                    <a:lnTo>
                      <a:pt x="162" y="234"/>
                    </a:lnTo>
                    <a:lnTo>
                      <a:pt x="174" y="222"/>
                    </a:lnTo>
                    <a:lnTo>
                      <a:pt x="186" y="216"/>
                    </a:lnTo>
                    <a:lnTo>
                      <a:pt x="198" y="210"/>
                    </a:lnTo>
                    <a:lnTo>
                      <a:pt x="210" y="204"/>
                    </a:lnTo>
                    <a:lnTo>
                      <a:pt x="228" y="198"/>
                    </a:lnTo>
                    <a:lnTo>
                      <a:pt x="240" y="192"/>
                    </a:lnTo>
                    <a:lnTo>
                      <a:pt x="258" y="186"/>
                    </a:lnTo>
                    <a:lnTo>
                      <a:pt x="270" y="180"/>
                    </a:lnTo>
                    <a:lnTo>
                      <a:pt x="288" y="174"/>
                    </a:lnTo>
                    <a:lnTo>
                      <a:pt x="306" y="168"/>
                    </a:lnTo>
                    <a:lnTo>
                      <a:pt x="318" y="162"/>
                    </a:lnTo>
                    <a:lnTo>
                      <a:pt x="336" y="156"/>
                    </a:lnTo>
                    <a:lnTo>
                      <a:pt x="354" y="150"/>
                    </a:lnTo>
                    <a:lnTo>
                      <a:pt x="372" y="144"/>
                    </a:lnTo>
                    <a:lnTo>
                      <a:pt x="390" y="138"/>
                    </a:lnTo>
                    <a:lnTo>
                      <a:pt x="408" y="138"/>
                    </a:lnTo>
                    <a:lnTo>
                      <a:pt x="426" y="132"/>
                    </a:lnTo>
                    <a:lnTo>
                      <a:pt x="450" y="126"/>
                    </a:lnTo>
                    <a:lnTo>
                      <a:pt x="468" y="120"/>
                    </a:lnTo>
                    <a:lnTo>
                      <a:pt x="486" y="114"/>
                    </a:lnTo>
                    <a:lnTo>
                      <a:pt x="504" y="108"/>
                    </a:lnTo>
                    <a:lnTo>
                      <a:pt x="528" y="102"/>
                    </a:lnTo>
                    <a:lnTo>
                      <a:pt x="546" y="102"/>
                    </a:lnTo>
                    <a:lnTo>
                      <a:pt x="570" y="96"/>
                    </a:lnTo>
                    <a:lnTo>
                      <a:pt x="594" y="90"/>
                    </a:lnTo>
                    <a:lnTo>
                      <a:pt x="612" y="84"/>
                    </a:lnTo>
                    <a:lnTo>
                      <a:pt x="636" y="84"/>
                    </a:lnTo>
                    <a:lnTo>
                      <a:pt x="660" y="78"/>
                    </a:lnTo>
                    <a:lnTo>
                      <a:pt x="678" y="72"/>
                    </a:lnTo>
                    <a:lnTo>
                      <a:pt x="702" y="72"/>
                    </a:lnTo>
                    <a:lnTo>
                      <a:pt x="726" y="66"/>
                    </a:lnTo>
                    <a:lnTo>
                      <a:pt x="750" y="60"/>
                    </a:lnTo>
                    <a:lnTo>
                      <a:pt x="774" y="60"/>
                    </a:lnTo>
                    <a:lnTo>
                      <a:pt x="798" y="54"/>
                    </a:lnTo>
                    <a:lnTo>
                      <a:pt x="822" y="48"/>
                    </a:lnTo>
                    <a:lnTo>
                      <a:pt x="846" y="48"/>
                    </a:lnTo>
                    <a:lnTo>
                      <a:pt x="870" y="42"/>
                    </a:lnTo>
                    <a:lnTo>
                      <a:pt x="894" y="42"/>
                    </a:lnTo>
                    <a:lnTo>
                      <a:pt x="924" y="36"/>
                    </a:lnTo>
                    <a:lnTo>
                      <a:pt x="948" y="36"/>
                    </a:lnTo>
                    <a:lnTo>
                      <a:pt x="972" y="30"/>
                    </a:lnTo>
                    <a:lnTo>
                      <a:pt x="996" y="30"/>
                    </a:lnTo>
                    <a:lnTo>
                      <a:pt x="1026" y="24"/>
                    </a:lnTo>
                    <a:lnTo>
                      <a:pt x="1050" y="24"/>
                    </a:lnTo>
                    <a:lnTo>
                      <a:pt x="1074" y="24"/>
                    </a:lnTo>
                    <a:lnTo>
                      <a:pt x="1104" y="18"/>
                    </a:lnTo>
                    <a:lnTo>
                      <a:pt x="1128" y="18"/>
                    </a:lnTo>
                    <a:lnTo>
                      <a:pt x="1158" y="12"/>
                    </a:lnTo>
                    <a:lnTo>
                      <a:pt x="1182" y="12"/>
                    </a:lnTo>
                    <a:lnTo>
                      <a:pt x="1212" y="12"/>
                    </a:lnTo>
                    <a:lnTo>
                      <a:pt x="1236" y="12"/>
                    </a:lnTo>
                    <a:lnTo>
                      <a:pt x="1266" y="6"/>
                    </a:lnTo>
                    <a:lnTo>
                      <a:pt x="1290" y="6"/>
                    </a:lnTo>
                    <a:lnTo>
                      <a:pt x="1320" y="6"/>
                    </a:lnTo>
                    <a:lnTo>
                      <a:pt x="1350" y="6"/>
                    </a:lnTo>
                    <a:lnTo>
                      <a:pt x="1374" y="0"/>
                    </a:lnTo>
                    <a:lnTo>
                      <a:pt x="1404" y="0"/>
                    </a:lnTo>
                    <a:lnTo>
                      <a:pt x="1428" y="0"/>
                    </a:lnTo>
                    <a:lnTo>
                      <a:pt x="1458" y="0"/>
                    </a:lnTo>
                    <a:lnTo>
                      <a:pt x="1488" y="0"/>
                    </a:lnTo>
                    <a:lnTo>
                      <a:pt x="1512" y="0"/>
                    </a:lnTo>
                    <a:lnTo>
                      <a:pt x="1542" y="0"/>
                    </a:lnTo>
                    <a:lnTo>
                      <a:pt x="1572" y="0"/>
                    </a:lnTo>
                    <a:lnTo>
                      <a:pt x="1596" y="0"/>
                    </a:lnTo>
                    <a:lnTo>
                      <a:pt x="1596" y="414"/>
                    </a:lnTo>
                    <a:lnTo>
                      <a:pt x="0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6739" name="Group 67"/>
            <p:cNvGrpSpPr>
              <a:grpSpLocks/>
            </p:cNvGrpSpPr>
            <p:nvPr/>
          </p:nvGrpSpPr>
          <p:grpSpPr bwMode="auto">
            <a:xfrm>
              <a:off x="187" y="3107"/>
              <a:ext cx="1083" cy="679"/>
              <a:chOff x="1278" y="1941"/>
              <a:chExt cx="1596" cy="852"/>
            </a:xfrm>
          </p:grpSpPr>
          <p:sp>
            <p:nvSpPr>
              <p:cNvPr id="156740" name="Freeform 68"/>
              <p:cNvSpPr>
                <a:spLocks/>
              </p:cNvSpPr>
              <p:nvPr/>
            </p:nvSpPr>
            <p:spPr bwMode="auto">
              <a:xfrm>
                <a:off x="1278" y="1941"/>
                <a:ext cx="1596" cy="852"/>
              </a:xfrm>
              <a:custGeom>
                <a:avLst/>
                <a:gdLst/>
                <a:ahLst/>
                <a:cxnLst>
                  <a:cxn ang="0">
                    <a:pos x="1542" y="414"/>
                  </a:cxn>
                  <a:cxn ang="0">
                    <a:pos x="1458" y="408"/>
                  </a:cxn>
                  <a:cxn ang="0">
                    <a:pos x="1374" y="408"/>
                  </a:cxn>
                  <a:cxn ang="0">
                    <a:pos x="1290" y="402"/>
                  </a:cxn>
                  <a:cxn ang="0">
                    <a:pos x="1212" y="402"/>
                  </a:cxn>
                  <a:cxn ang="0">
                    <a:pos x="1128" y="396"/>
                  </a:cxn>
                  <a:cxn ang="0">
                    <a:pos x="1050" y="390"/>
                  </a:cxn>
                  <a:cxn ang="0">
                    <a:pos x="972" y="378"/>
                  </a:cxn>
                  <a:cxn ang="0">
                    <a:pos x="894" y="372"/>
                  </a:cxn>
                  <a:cxn ang="0">
                    <a:pos x="822" y="360"/>
                  </a:cxn>
                  <a:cxn ang="0">
                    <a:pos x="750" y="348"/>
                  </a:cxn>
                  <a:cxn ang="0">
                    <a:pos x="678" y="336"/>
                  </a:cxn>
                  <a:cxn ang="0">
                    <a:pos x="612" y="324"/>
                  </a:cxn>
                  <a:cxn ang="0">
                    <a:pos x="546" y="312"/>
                  </a:cxn>
                  <a:cxn ang="0">
                    <a:pos x="486" y="294"/>
                  </a:cxn>
                  <a:cxn ang="0">
                    <a:pos x="426" y="282"/>
                  </a:cxn>
                  <a:cxn ang="0">
                    <a:pos x="372" y="264"/>
                  </a:cxn>
                  <a:cxn ang="0">
                    <a:pos x="318" y="246"/>
                  </a:cxn>
                  <a:cxn ang="0">
                    <a:pos x="270" y="228"/>
                  </a:cxn>
                  <a:cxn ang="0">
                    <a:pos x="228" y="210"/>
                  </a:cxn>
                  <a:cxn ang="0">
                    <a:pos x="186" y="192"/>
                  </a:cxn>
                  <a:cxn ang="0">
                    <a:pos x="150" y="174"/>
                  </a:cxn>
                  <a:cxn ang="0">
                    <a:pos x="114" y="156"/>
                  </a:cxn>
                  <a:cxn ang="0">
                    <a:pos x="84" y="132"/>
                  </a:cxn>
                  <a:cxn ang="0">
                    <a:pos x="60" y="114"/>
                  </a:cxn>
                  <a:cxn ang="0">
                    <a:pos x="42" y="90"/>
                  </a:cxn>
                  <a:cxn ang="0">
                    <a:pos x="24" y="72"/>
                  </a:cxn>
                  <a:cxn ang="0">
                    <a:pos x="12" y="48"/>
                  </a:cxn>
                  <a:cxn ang="0">
                    <a:pos x="0" y="30"/>
                  </a:cxn>
                  <a:cxn ang="0">
                    <a:pos x="0" y="6"/>
                  </a:cxn>
                  <a:cxn ang="0">
                    <a:pos x="0" y="444"/>
                  </a:cxn>
                  <a:cxn ang="0">
                    <a:pos x="0" y="468"/>
                  </a:cxn>
                  <a:cxn ang="0">
                    <a:pos x="12" y="486"/>
                  </a:cxn>
                  <a:cxn ang="0">
                    <a:pos x="24" y="510"/>
                  </a:cxn>
                  <a:cxn ang="0">
                    <a:pos x="42" y="528"/>
                  </a:cxn>
                  <a:cxn ang="0">
                    <a:pos x="60" y="552"/>
                  </a:cxn>
                  <a:cxn ang="0">
                    <a:pos x="84" y="570"/>
                  </a:cxn>
                  <a:cxn ang="0">
                    <a:pos x="114" y="594"/>
                  </a:cxn>
                  <a:cxn ang="0">
                    <a:pos x="150" y="612"/>
                  </a:cxn>
                  <a:cxn ang="0">
                    <a:pos x="186" y="630"/>
                  </a:cxn>
                  <a:cxn ang="0">
                    <a:pos x="228" y="648"/>
                  </a:cxn>
                  <a:cxn ang="0">
                    <a:pos x="270" y="666"/>
                  </a:cxn>
                  <a:cxn ang="0">
                    <a:pos x="318" y="684"/>
                  </a:cxn>
                  <a:cxn ang="0">
                    <a:pos x="372" y="702"/>
                  </a:cxn>
                  <a:cxn ang="0">
                    <a:pos x="426" y="720"/>
                  </a:cxn>
                  <a:cxn ang="0">
                    <a:pos x="486" y="732"/>
                  </a:cxn>
                  <a:cxn ang="0">
                    <a:pos x="546" y="750"/>
                  </a:cxn>
                  <a:cxn ang="0">
                    <a:pos x="612" y="762"/>
                  </a:cxn>
                  <a:cxn ang="0">
                    <a:pos x="678" y="774"/>
                  </a:cxn>
                  <a:cxn ang="0">
                    <a:pos x="750" y="786"/>
                  </a:cxn>
                  <a:cxn ang="0">
                    <a:pos x="822" y="798"/>
                  </a:cxn>
                  <a:cxn ang="0">
                    <a:pos x="894" y="810"/>
                  </a:cxn>
                  <a:cxn ang="0">
                    <a:pos x="972" y="816"/>
                  </a:cxn>
                  <a:cxn ang="0">
                    <a:pos x="1050" y="828"/>
                  </a:cxn>
                  <a:cxn ang="0">
                    <a:pos x="1128" y="834"/>
                  </a:cxn>
                  <a:cxn ang="0">
                    <a:pos x="1212" y="840"/>
                  </a:cxn>
                  <a:cxn ang="0">
                    <a:pos x="1290" y="840"/>
                  </a:cxn>
                  <a:cxn ang="0">
                    <a:pos x="1374" y="846"/>
                  </a:cxn>
                  <a:cxn ang="0">
                    <a:pos x="1458" y="846"/>
                  </a:cxn>
                  <a:cxn ang="0">
                    <a:pos x="1542" y="852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852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0" y="444"/>
                    </a:lnTo>
                    <a:lnTo>
                      <a:pt x="0" y="450"/>
                    </a:lnTo>
                    <a:lnTo>
                      <a:pt x="0" y="456"/>
                    </a:lnTo>
                    <a:lnTo>
                      <a:pt x="0" y="468"/>
                    </a:lnTo>
                    <a:lnTo>
                      <a:pt x="6" y="474"/>
                    </a:lnTo>
                    <a:lnTo>
                      <a:pt x="6" y="480"/>
                    </a:lnTo>
                    <a:lnTo>
                      <a:pt x="12" y="486"/>
                    </a:lnTo>
                    <a:lnTo>
                      <a:pt x="12" y="492"/>
                    </a:lnTo>
                    <a:lnTo>
                      <a:pt x="18" y="504"/>
                    </a:lnTo>
                    <a:lnTo>
                      <a:pt x="24" y="510"/>
                    </a:lnTo>
                    <a:lnTo>
                      <a:pt x="30" y="516"/>
                    </a:lnTo>
                    <a:lnTo>
                      <a:pt x="36" y="522"/>
                    </a:lnTo>
                    <a:lnTo>
                      <a:pt x="42" y="528"/>
                    </a:lnTo>
                    <a:lnTo>
                      <a:pt x="48" y="534"/>
                    </a:lnTo>
                    <a:lnTo>
                      <a:pt x="54" y="546"/>
                    </a:lnTo>
                    <a:lnTo>
                      <a:pt x="60" y="552"/>
                    </a:lnTo>
                    <a:lnTo>
                      <a:pt x="66" y="558"/>
                    </a:lnTo>
                    <a:lnTo>
                      <a:pt x="78" y="564"/>
                    </a:lnTo>
                    <a:lnTo>
                      <a:pt x="84" y="570"/>
                    </a:lnTo>
                    <a:lnTo>
                      <a:pt x="96" y="576"/>
                    </a:lnTo>
                    <a:lnTo>
                      <a:pt x="102" y="582"/>
                    </a:lnTo>
                    <a:lnTo>
                      <a:pt x="114" y="594"/>
                    </a:lnTo>
                    <a:lnTo>
                      <a:pt x="126" y="600"/>
                    </a:lnTo>
                    <a:lnTo>
                      <a:pt x="138" y="606"/>
                    </a:lnTo>
                    <a:lnTo>
                      <a:pt x="150" y="612"/>
                    </a:lnTo>
                    <a:lnTo>
                      <a:pt x="162" y="618"/>
                    </a:lnTo>
                    <a:lnTo>
                      <a:pt x="174" y="624"/>
                    </a:lnTo>
                    <a:lnTo>
                      <a:pt x="186" y="630"/>
                    </a:lnTo>
                    <a:lnTo>
                      <a:pt x="198" y="636"/>
                    </a:lnTo>
                    <a:lnTo>
                      <a:pt x="210" y="642"/>
                    </a:lnTo>
                    <a:lnTo>
                      <a:pt x="228" y="648"/>
                    </a:lnTo>
                    <a:lnTo>
                      <a:pt x="240" y="654"/>
                    </a:lnTo>
                    <a:lnTo>
                      <a:pt x="258" y="660"/>
                    </a:lnTo>
                    <a:lnTo>
                      <a:pt x="270" y="666"/>
                    </a:lnTo>
                    <a:lnTo>
                      <a:pt x="288" y="672"/>
                    </a:lnTo>
                    <a:lnTo>
                      <a:pt x="306" y="678"/>
                    </a:lnTo>
                    <a:lnTo>
                      <a:pt x="318" y="684"/>
                    </a:lnTo>
                    <a:lnTo>
                      <a:pt x="336" y="690"/>
                    </a:lnTo>
                    <a:lnTo>
                      <a:pt x="354" y="696"/>
                    </a:lnTo>
                    <a:lnTo>
                      <a:pt x="372" y="702"/>
                    </a:lnTo>
                    <a:lnTo>
                      <a:pt x="390" y="708"/>
                    </a:lnTo>
                    <a:lnTo>
                      <a:pt x="408" y="714"/>
                    </a:lnTo>
                    <a:lnTo>
                      <a:pt x="426" y="720"/>
                    </a:lnTo>
                    <a:lnTo>
                      <a:pt x="450" y="726"/>
                    </a:lnTo>
                    <a:lnTo>
                      <a:pt x="468" y="732"/>
                    </a:lnTo>
                    <a:lnTo>
                      <a:pt x="486" y="732"/>
                    </a:lnTo>
                    <a:lnTo>
                      <a:pt x="504" y="738"/>
                    </a:lnTo>
                    <a:lnTo>
                      <a:pt x="528" y="744"/>
                    </a:lnTo>
                    <a:lnTo>
                      <a:pt x="546" y="750"/>
                    </a:lnTo>
                    <a:lnTo>
                      <a:pt x="570" y="756"/>
                    </a:lnTo>
                    <a:lnTo>
                      <a:pt x="594" y="756"/>
                    </a:lnTo>
                    <a:lnTo>
                      <a:pt x="612" y="762"/>
                    </a:lnTo>
                    <a:lnTo>
                      <a:pt x="636" y="768"/>
                    </a:lnTo>
                    <a:lnTo>
                      <a:pt x="660" y="774"/>
                    </a:lnTo>
                    <a:lnTo>
                      <a:pt x="678" y="774"/>
                    </a:lnTo>
                    <a:lnTo>
                      <a:pt x="702" y="780"/>
                    </a:lnTo>
                    <a:lnTo>
                      <a:pt x="726" y="786"/>
                    </a:lnTo>
                    <a:lnTo>
                      <a:pt x="750" y="786"/>
                    </a:lnTo>
                    <a:lnTo>
                      <a:pt x="774" y="792"/>
                    </a:lnTo>
                    <a:lnTo>
                      <a:pt x="798" y="798"/>
                    </a:lnTo>
                    <a:lnTo>
                      <a:pt x="822" y="798"/>
                    </a:lnTo>
                    <a:lnTo>
                      <a:pt x="846" y="804"/>
                    </a:lnTo>
                    <a:lnTo>
                      <a:pt x="870" y="804"/>
                    </a:lnTo>
                    <a:lnTo>
                      <a:pt x="894" y="810"/>
                    </a:lnTo>
                    <a:lnTo>
                      <a:pt x="924" y="810"/>
                    </a:lnTo>
                    <a:lnTo>
                      <a:pt x="948" y="816"/>
                    </a:lnTo>
                    <a:lnTo>
                      <a:pt x="972" y="816"/>
                    </a:lnTo>
                    <a:lnTo>
                      <a:pt x="996" y="822"/>
                    </a:lnTo>
                    <a:lnTo>
                      <a:pt x="1026" y="822"/>
                    </a:lnTo>
                    <a:lnTo>
                      <a:pt x="1050" y="828"/>
                    </a:lnTo>
                    <a:lnTo>
                      <a:pt x="1074" y="828"/>
                    </a:lnTo>
                    <a:lnTo>
                      <a:pt x="1104" y="828"/>
                    </a:lnTo>
                    <a:lnTo>
                      <a:pt x="1128" y="834"/>
                    </a:lnTo>
                    <a:lnTo>
                      <a:pt x="1158" y="834"/>
                    </a:lnTo>
                    <a:lnTo>
                      <a:pt x="1182" y="834"/>
                    </a:lnTo>
                    <a:lnTo>
                      <a:pt x="1212" y="840"/>
                    </a:lnTo>
                    <a:lnTo>
                      <a:pt x="1236" y="840"/>
                    </a:lnTo>
                    <a:lnTo>
                      <a:pt x="1266" y="840"/>
                    </a:lnTo>
                    <a:lnTo>
                      <a:pt x="1290" y="840"/>
                    </a:lnTo>
                    <a:lnTo>
                      <a:pt x="1320" y="846"/>
                    </a:lnTo>
                    <a:lnTo>
                      <a:pt x="1350" y="846"/>
                    </a:lnTo>
                    <a:lnTo>
                      <a:pt x="1374" y="846"/>
                    </a:lnTo>
                    <a:lnTo>
                      <a:pt x="1404" y="846"/>
                    </a:lnTo>
                    <a:lnTo>
                      <a:pt x="1428" y="846"/>
                    </a:lnTo>
                    <a:lnTo>
                      <a:pt x="1458" y="846"/>
                    </a:lnTo>
                    <a:lnTo>
                      <a:pt x="1488" y="852"/>
                    </a:lnTo>
                    <a:lnTo>
                      <a:pt x="1512" y="852"/>
                    </a:lnTo>
                    <a:lnTo>
                      <a:pt x="1542" y="852"/>
                    </a:lnTo>
                    <a:lnTo>
                      <a:pt x="1572" y="852"/>
                    </a:lnTo>
                    <a:lnTo>
                      <a:pt x="1596" y="852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6741" name="Freeform 69"/>
              <p:cNvSpPr>
                <a:spLocks/>
              </p:cNvSpPr>
              <p:nvPr/>
            </p:nvSpPr>
            <p:spPr bwMode="auto">
              <a:xfrm>
                <a:off x="1278" y="1941"/>
                <a:ext cx="1596" cy="414"/>
              </a:xfrm>
              <a:custGeom>
                <a:avLst/>
                <a:gdLst/>
                <a:ahLst/>
                <a:cxnLst>
                  <a:cxn ang="0">
                    <a:pos x="1572" y="414"/>
                  </a:cxn>
                  <a:cxn ang="0">
                    <a:pos x="1512" y="414"/>
                  </a:cxn>
                  <a:cxn ang="0">
                    <a:pos x="1458" y="408"/>
                  </a:cxn>
                  <a:cxn ang="0">
                    <a:pos x="1404" y="408"/>
                  </a:cxn>
                  <a:cxn ang="0">
                    <a:pos x="1350" y="408"/>
                  </a:cxn>
                  <a:cxn ang="0">
                    <a:pos x="1290" y="402"/>
                  </a:cxn>
                  <a:cxn ang="0">
                    <a:pos x="1236" y="402"/>
                  </a:cxn>
                  <a:cxn ang="0">
                    <a:pos x="1182" y="396"/>
                  </a:cxn>
                  <a:cxn ang="0">
                    <a:pos x="1128" y="396"/>
                  </a:cxn>
                  <a:cxn ang="0">
                    <a:pos x="1074" y="390"/>
                  </a:cxn>
                  <a:cxn ang="0">
                    <a:pos x="1026" y="384"/>
                  </a:cxn>
                  <a:cxn ang="0">
                    <a:pos x="972" y="378"/>
                  </a:cxn>
                  <a:cxn ang="0">
                    <a:pos x="924" y="372"/>
                  </a:cxn>
                  <a:cxn ang="0">
                    <a:pos x="870" y="366"/>
                  </a:cxn>
                  <a:cxn ang="0">
                    <a:pos x="822" y="360"/>
                  </a:cxn>
                  <a:cxn ang="0">
                    <a:pos x="774" y="354"/>
                  </a:cxn>
                  <a:cxn ang="0">
                    <a:pos x="726" y="348"/>
                  </a:cxn>
                  <a:cxn ang="0">
                    <a:pos x="678" y="336"/>
                  </a:cxn>
                  <a:cxn ang="0">
                    <a:pos x="636" y="330"/>
                  </a:cxn>
                  <a:cxn ang="0">
                    <a:pos x="594" y="318"/>
                  </a:cxn>
                  <a:cxn ang="0">
                    <a:pos x="546" y="312"/>
                  </a:cxn>
                  <a:cxn ang="0">
                    <a:pos x="504" y="300"/>
                  </a:cxn>
                  <a:cxn ang="0">
                    <a:pos x="468" y="294"/>
                  </a:cxn>
                  <a:cxn ang="0">
                    <a:pos x="426" y="282"/>
                  </a:cxn>
                  <a:cxn ang="0">
                    <a:pos x="390" y="270"/>
                  </a:cxn>
                  <a:cxn ang="0">
                    <a:pos x="354" y="258"/>
                  </a:cxn>
                  <a:cxn ang="0">
                    <a:pos x="318" y="246"/>
                  </a:cxn>
                  <a:cxn ang="0">
                    <a:pos x="288" y="234"/>
                  </a:cxn>
                  <a:cxn ang="0">
                    <a:pos x="258" y="222"/>
                  </a:cxn>
                  <a:cxn ang="0">
                    <a:pos x="228" y="210"/>
                  </a:cxn>
                  <a:cxn ang="0">
                    <a:pos x="198" y="198"/>
                  </a:cxn>
                  <a:cxn ang="0">
                    <a:pos x="174" y="186"/>
                  </a:cxn>
                  <a:cxn ang="0">
                    <a:pos x="150" y="174"/>
                  </a:cxn>
                  <a:cxn ang="0">
                    <a:pos x="126" y="162"/>
                  </a:cxn>
                  <a:cxn ang="0">
                    <a:pos x="102" y="144"/>
                  </a:cxn>
                  <a:cxn ang="0">
                    <a:pos x="84" y="132"/>
                  </a:cxn>
                  <a:cxn ang="0">
                    <a:pos x="66" y="120"/>
                  </a:cxn>
                  <a:cxn ang="0">
                    <a:pos x="54" y="108"/>
                  </a:cxn>
                  <a:cxn ang="0">
                    <a:pos x="42" y="90"/>
                  </a:cxn>
                  <a:cxn ang="0">
                    <a:pos x="30" y="78"/>
                  </a:cxn>
                  <a:cxn ang="0">
                    <a:pos x="18" y="66"/>
                  </a:cxn>
                  <a:cxn ang="0">
                    <a:pos x="12" y="48"/>
                  </a:cxn>
                  <a:cxn ang="0">
                    <a:pos x="6" y="36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596" y="0"/>
                  </a:cxn>
                </a:cxnLst>
                <a:rect l="0" t="0" r="r" b="b"/>
                <a:pathLst>
                  <a:path w="1596" h="414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596" y="0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6742" name="Group 70"/>
          <p:cNvGrpSpPr>
            <a:grpSpLocks/>
          </p:cNvGrpSpPr>
          <p:nvPr/>
        </p:nvGrpSpPr>
        <p:grpSpPr bwMode="auto">
          <a:xfrm>
            <a:off x="7812088" y="534988"/>
            <a:ext cx="446087" cy="1814512"/>
            <a:chOff x="2454" y="346"/>
            <a:chExt cx="281" cy="1143"/>
          </a:xfrm>
        </p:grpSpPr>
        <p:sp>
          <p:nvSpPr>
            <p:cNvPr id="156743" name="Line 71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44" name="Rectangle 72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6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6745" name="Rectangle 73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6746" name="Group 74"/>
          <p:cNvGrpSpPr>
            <a:grpSpLocks/>
          </p:cNvGrpSpPr>
          <p:nvPr/>
        </p:nvGrpSpPr>
        <p:grpSpPr bwMode="auto">
          <a:xfrm>
            <a:off x="7272338" y="2573338"/>
            <a:ext cx="446087" cy="1814512"/>
            <a:chOff x="2454" y="346"/>
            <a:chExt cx="281" cy="1143"/>
          </a:xfrm>
        </p:grpSpPr>
        <p:sp>
          <p:nvSpPr>
            <p:cNvPr id="156747" name="Line 75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48" name="Rectangle 76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8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6749" name="Rectangle 77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6750" name="Group 78"/>
          <p:cNvGrpSpPr>
            <a:grpSpLocks/>
          </p:cNvGrpSpPr>
          <p:nvPr/>
        </p:nvGrpSpPr>
        <p:grpSpPr bwMode="auto">
          <a:xfrm>
            <a:off x="6192838" y="4643438"/>
            <a:ext cx="446087" cy="1814512"/>
            <a:chOff x="2454" y="346"/>
            <a:chExt cx="281" cy="1143"/>
          </a:xfrm>
        </p:grpSpPr>
        <p:sp>
          <p:nvSpPr>
            <p:cNvPr id="156751" name="Line 79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752" name="Rectangle 80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4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6753" name="Rectangle 81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sp>
        <p:nvSpPr>
          <p:cNvPr id="156755" name="Text Box 83"/>
          <p:cNvSpPr txBox="1">
            <a:spLocks noChangeArrowheads="1"/>
          </p:cNvSpPr>
          <p:nvPr/>
        </p:nvSpPr>
        <p:spPr bwMode="auto">
          <a:xfrm>
            <a:off x="534988" y="163513"/>
            <a:ext cx="879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1400" b="0">
                <a:cs typeface="Arial" charset="0"/>
              </a:rPr>
              <a:t>Мысалы</a:t>
            </a:r>
            <a:endParaRPr lang="ru-RU" sz="1400" b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777 -0.01296 L 0.4375 -0.00555 " pathEditMode="relative" ptsTypes="AAA">
                                      <p:cBhvr>
                                        <p:cTn id="6" dur="2000" fill="hold"/>
                                        <p:tgtEl>
                                          <p:spTgt spid="1566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67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59259E-6 L 0.22777 -0.01297 L 0.36493 -0.00556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156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67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0.20972 0.00741 L 0.21805 0.00694 " pathEditMode="relative" rAng="0" ptsTypes="AAA">
                                      <p:cBhvr>
                                        <p:cTn id="48" dur="2000" fill="hold"/>
                                        <p:tgtEl>
                                          <p:spTgt spid="156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67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Group 2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15462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2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29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0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35" name="Group 11"/>
          <p:cNvGrpSpPr>
            <a:grpSpLocks/>
          </p:cNvGrpSpPr>
          <p:nvPr/>
        </p:nvGrpSpPr>
        <p:grpSpPr bwMode="auto">
          <a:xfrm>
            <a:off x="2032000" y="714375"/>
            <a:ext cx="1355725" cy="960438"/>
            <a:chOff x="2874" y="1527"/>
            <a:chExt cx="1386" cy="852"/>
          </a:xfrm>
        </p:grpSpPr>
        <p:sp>
          <p:nvSpPr>
            <p:cNvPr id="154636" name="Freeform 12"/>
            <p:cNvSpPr>
              <a:spLocks/>
            </p:cNvSpPr>
            <p:nvPr/>
          </p:nvSpPr>
          <p:spPr bwMode="auto">
            <a:xfrm>
              <a:off x="2874" y="1737"/>
              <a:ext cx="1386" cy="642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386" y="0"/>
                </a:cxn>
                <a:cxn ang="0">
                  <a:pos x="1386" y="438"/>
                </a:cxn>
                <a:cxn ang="0">
                  <a:pos x="0" y="642"/>
                </a:cxn>
                <a:cxn ang="0">
                  <a:pos x="0" y="204"/>
                </a:cxn>
              </a:cxnLst>
              <a:rect l="0" t="0" r="r" b="b"/>
              <a:pathLst>
                <a:path w="1386" h="642">
                  <a:moveTo>
                    <a:pt x="0" y="204"/>
                  </a:moveTo>
                  <a:lnTo>
                    <a:pt x="1386" y="0"/>
                  </a:lnTo>
                  <a:lnTo>
                    <a:pt x="1386" y="438"/>
                  </a:lnTo>
                  <a:lnTo>
                    <a:pt x="0" y="642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37" name="Freeform 13"/>
            <p:cNvSpPr>
              <a:spLocks/>
            </p:cNvSpPr>
            <p:nvPr/>
          </p:nvSpPr>
          <p:spPr bwMode="auto">
            <a:xfrm>
              <a:off x="2874" y="1527"/>
              <a:ext cx="1386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1152" y="126"/>
                </a:cxn>
                <a:cxn ang="0">
                  <a:pos x="1170" y="132"/>
                </a:cxn>
                <a:cxn ang="0">
                  <a:pos x="1188" y="138"/>
                </a:cxn>
                <a:cxn ang="0">
                  <a:pos x="1206" y="138"/>
                </a:cxn>
                <a:cxn ang="0">
                  <a:pos x="1224" y="144"/>
                </a:cxn>
                <a:cxn ang="0">
                  <a:pos x="1242" y="150"/>
                </a:cxn>
                <a:cxn ang="0">
                  <a:pos x="1260" y="156"/>
                </a:cxn>
                <a:cxn ang="0">
                  <a:pos x="1278" y="162"/>
                </a:cxn>
                <a:cxn ang="0">
                  <a:pos x="1296" y="168"/>
                </a:cxn>
                <a:cxn ang="0">
                  <a:pos x="1314" y="174"/>
                </a:cxn>
                <a:cxn ang="0">
                  <a:pos x="1326" y="180"/>
                </a:cxn>
                <a:cxn ang="0">
                  <a:pos x="1344" y="186"/>
                </a:cxn>
                <a:cxn ang="0">
                  <a:pos x="1356" y="192"/>
                </a:cxn>
                <a:cxn ang="0">
                  <a:pos x="1374" y="198"/>
                </a:cxn>
                <a:cxn ang="0">
                  <a:pos x="1386" y="204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386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1152" y="126"/>
                  </a:lnTo>
                  <a:lnTo>
                    <a:pt x="1170" y="132"/>
                  </a:lnTo>
                  <a:lnTo>
                    <a:pt x="1188" y="138"/>
                  </a:lnTo>
                  <a:lnTo>
                    <a:pt x="1206" y="138"/>
                  </a:lnTo>
                  <a:lnTo>
                    <a:pt x="1224" y="144"/>
                  </a:lnTo>
                  <a:lnTo>
                    <a:pt x="1242" y="150"/>
                  </a:lnTo>
                  <a:lnTo>
                    <a:pt x="1260" y="156"/>
                  </a:lnTo>
                  <a:lnTo>
                    <a:pt x="1278" y="162"/>
                  </a:lnTo>
                  <a:lnTo>
                    <a:pt x="1296" y="168"/>
                  </a:lnTo>
                  <a:lnTo>
                    <a:pt x="1314" y="174"/>
                  </a:lnTo>
                  <a:lnTo>
                    <a:pt x="1326" y="180"/>
                  </a:lnTo>
                  <a:lnTo>
                    <a:pt x="1344" y="186"/>
                  </a:lnTo>
                  <a:lnTo>
                    <a:pt x="1356" y="192"/>
                  </a:lnTo>
                  <a:lnTo>
                    <a:pt x="1374" y="198"/>
                  </a:lnTo>
                  <a:lnTo>
                    <a:pt x="1386" y="204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38" name="Group 14"/>
          <p:cNvGrpSpPr>
            <a:grpSpLocks/>
          </p:cNvGrpSpPr>
          <p:nvPr/>
        </p:nvGrpSpPr>
        <p:grpSpPr bwMode="auto">
          <a:xfrm>
            <a:off x="673100" y="714375"/>
            <a:ext cx="1355725" cy="960438"/>
            <a:chOff x="1488" y="1527"/>
            <a:chExt cx="1386" cy="852"/>
          </a:xfrm>
        </p:grpSpPr>
        <p:sp>
          <p:nvSpPr>
            <p:cNvPr id="154639" name="Freeform 15"/>
            <p:cNvSpPr>
              <a:spLocks/>
            </p:cNvSpPr>
            <p:nvPr/>
          </p:nvSpPr>
          <p:spPr bwMode="auto">
            <a:xfrm>
              <a:off x="1488" y="1737"/>
              <a:ext cx="1386" cy="642"/>
            </a:xfrm>
            <a:custGeom>
              <a:avLst/>
              <a:gdLst/>
              <a:ahLst/>
              <a:cxnLst>
                <a:cxn ang="0">
                  <a:pos x="1386" y="20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386" y="642"/>
                </a:cxn>
                <a:cxn ang="0">
                  <a:pos x="1386" y="204"/>
                </a:cxn>
              </a:cxnLst>
              <a:rect l="0" t="0" r="r" b="b"/>
              <a:pathLst>
                <a:path w="1386" h="642">
                  <a:moveTo>
                    <a:pt x="1386" y="20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386" y="642"/>
                  </a:lnTo>
                  <a:lnTo>
                    <a:pt x="1386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0" name="Freeform 16"/>
            <p:cNvSpPr>
              <a:spLocks/>
            </p:cNvSpPr>
            <p:nvPr/>
          </p:nvSpPr>
          <p:spPr bwMode="auto">
            <a:xfrm>
              <a:off x="1488" y="1527"/>
              <a:ext cx="1386" cy="414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8" y="198"/>
                </a:cxn>
                <a:cxn ang="0">
                  <a:pos x="30" y="192"/>
                </a:cxn>
                <a:cxn ang="0">
                  <a:pos x="48" y="186"/>
                </a:cxn>
                <a:cxn ang="0">
                  <a:pos x="60" y="180"/>
                </a:cxn>
                <a:cxn ang="0">
                  <a:pos x="78" y="174"/>
                </a:cxn>
                <a:cxn ang="0">
                  <a:pos x="96" y="168"/>
                </a:cxn>
                <a:cxn ang="0">
                  <a:pos x="108" y="162"/>
                </a:cxn>
                <a:cxn ang="0">
                  <a:pos x="126" y="156"/>
                </a:cxn>
                <a:cxn ang="0">
                  <a:pos x="144" y="150"/>
                </a:cxn>
                <a:cxn ang="0">
                  <a:pos x="162" y="144"/>
                </a:cxn>
                <a:cxn ang="0">
                  <a:pos x="180" y="138"/>
                </a:cxn>
                <a:cxn ang="0">
                  <a:pos x="198" y="138"/>
                </a:cxn>
                <a:cxn ang="0">
                  <a:pos x="216" y="132"/>
                </a:cxn>
                <a:cxn ang="0">
                  <a:pos x="240" y="126"/>
                </a:cxn>
                <a:cxn ang="0">
                  <a:pos x="258" y="120"/>
                </a:cxn>
                <a:cxn ang="0">
                  <a:pos x="276" y="114"/>
                </a:cxn>
                <a:cxn ang="0">
                  <a:pos x="294" y="108"/>
                </a:cxn>
                <a:cxn ang="0">
                  <a:pos x="318" y="102"/>
                </a:cxn>
                <a:cxn ang="0">
                  <a:pos x="336" y="102"/>
                </a:cxn>
                <a:cxn ang="0">
                  <a:pos x="360" y="96"/>
                </a:cxn>
                <a:cxn ang="0">
                  <a:pos x="384" y="90"/>
                </a:cxn>
                <a:cxn ang="0">
                  <a:pos x="402" y="84"/>
                </a:cxn>
                <a:cxn ang="0">
                  <a:pos x="426" y="84"/>
                </a:cxn>
                <a:cxn ang="0">
                  <a:pos x="450" y="78"/>
                </a:cxn>
                <a:cxn ang="0">
                  <a:pos x="468" y="72"/>
                </a:cxn>
                <a:cxn ang="0">
                  <a:pos x="492" y="72"/>
                </a:cxn>
                <a:cxn ang="0">
                  <a:pos x="516" y="66"/>
                </a:cxn>
                <a:cxn ang="0">
                  <a:pos x="540" y="60"/>
                </a:cxn>
                <a:cxn ang="0">
                  <a:pos x="564" y="60"/>
                </a:cxn>
                <a:cxn ang="0">
                  <a:pos x="588" y="54"/>
                </a:cxn>
                <a:cxn ang="0">
                  <a:pos x="612" y="48"/>
                </a:cxn>
                <a:cxn ang="0">
                  <a:pos x="636" y="48"/>
                </a:cxn>
                <a:cxn ang="0">
                  <a:pos x="660" y="42"/>
                </a:cxn>
                <a:cxn ang="0">
                  <a:pos x="684" y="42"/>
                </a:cxn>
                <a:cxn ang="0">
                  <a:pos x="714" y="36"/>
                </a:cxn>
                <a:cxn ang="0">
                  <a:pos x="738" y="36"/>
                </a:cxn>
                <a:cxn ang="0">
                  <a:pos x="762" y="30"/>
                </a:cxn>
                <a:cxn ang="0">
                  <a:pos x="786" y="30"/>
                </a:cxn>
                <a:cxn ang="0">
                  <a:pos x="816" y="24"/>
                </a:cxn>
                <a:cxn ang="0">
                  <a:pos x="840" y="24"/>
                </a:cxn>
                <a:cxn ang="0">
                  <a:pos x="864" y="24"/>
                </a:cxn>
                <a:cxn ang="0">
                  <a:pos x="894" y="18"/>
                </a:cxn>
                <a:cxn ang="0">
                  <a:pos x="918" y="18"/>
                </a:cxn>
                <a:cxn ang="0">
                  <a:pos x="948" y="12"/>
                </a:cxn>
                <a:cxn ang="0">
                  <a:pos x="972" y="12"/>
                </a:cxn>
                <a:cxn ang="0">
                  <a:pos x="1002" y="12"/>
                </a:cxn>
                <a:cxn ang="0">
                  <a:pos x="1026" y="12"/>
                </a:cxn>
                <a:cxn ang="0">
                  <a:pos x="1056" y="6"/>
                </a:cxn>
                <a:cxn ang="0">
                  <a:pos x="1080" y="6"/>
                </a:cxn>
                <a:cxn ang="0">
                  <a:pos x="1110" y="6"/>
                </a:cxn>
                <a:cxn ang="0">
                  <a:pos x="1140" y="6"/>
                </a:cxn>
                <a:cxn ang="0">
                  <a:pos x="1164" y="0"/>
                </a:cxn>
                <a:cxn ang="0">
                  <a:pos x="1194" y="0"/>
                </a:cxn>
                <a:cxn ang="0">
                  <a:pos x="1218" y="0"/>
                </a:cxn>
                <a:cxn ang="0">
                  <a:pos x="1248" y="0"/>
                </a:cxn>
                <a:cxn ang="0">
                  <a:pos x="1278" y="0"/>
                </a:cxn>
                <a:cxn ang="0">
                  <a:pos x="1302" y="0"/>
                </a:cxn>
                <a:cxn ang="0">
                  <a:pos x="1332" y="0"/>
                </a:cxn>
                <a:cxn ang="0">
                  <a:pos x="1362" y="0"/>
                </a:cxn>
                <a:cxn ang="0">
                  <a:pos x="1386" y="0"/>
                </a:cxn>
                <a:cxn ang="0">
                  <a:pos x="1386" y="414"/>
                </a:cxn>
                <a:cxn ang="0">
                  <a:pos x="0" y="204"/>
                </a:cxn>
              </a:cxnLst>
              <a:rect l="0" t="0" r="r" b="b"/>
              <a:pathLst>
                <a:path w="1386" h="414">
                  <a:moveTo>
                    <a:pt x="0" y="204"/>
                  </a:moveTo>
                  <a:lnTo>
                    <a:pt x="18" y="198"/>
                  </a:lnTo>
                  <a:lnTo>
                    <a:pt x="30" y="192"/>
                  </a:lnTo>
                  <a:lnTo>
                    <a:pt x="48" y="186"/>
                  </a:lnTo>
                  <a:lnTo>
                    <a:pt x="60" y="180"/>
                  </a:lnTo>
                  <a:lnTo>
                    <a:pt x="78" y="174"/>
                  </a:lnTo>
                  <a:lnTo>
                    <a:pt x="96" y="168"/>
                  </a:lnTo>
                  <a:lnTo>
                    <a:pt x="108" y="162"/>
                  </a:lnTo>
                  <a:lnTo>
                    <a:pt x="126" y="156"/>
                  </a:lnTo>
                  <a:lnTo>
                    <a:pt x="144" y="150"/>
                  </a:lnTo>
                  <a:lnTo>
                    <a:pt x="162" y="144"/>
                  </a:lnTo>
                  <a:lnTo>
                    <a:pt x="180" y="138"/>
                  </a:lnTo>
                  <a:lnTo>
                    <a:pt x="198" y="138"/>
                  </a:lnTo>
                  <a:lnTo>
                    <a:pt x="216" y="132"/>
                  </a:lnTo>
                  <a:lnTo>
                    <a:pt x="240" y="126"/>
                  </a:lnTo>
                  <a:lnTo>
                    <a:pt x="258" y="120"/>
                  </a:lnTo>
                  <a:lnTo>
                    <a:pt x="276" y="114"/>
                  </a:lnTo>
                  <a:lnTo>
                    <a:pt x="294" y="108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60" y="96"/>
                  </a:lnTo>
                  <a:lnTo>
                    <a:pt x="384" y="90"/>
                  </a:lnTo>
                  <a:lnTo>
                    <a:pt x="402" y="84"/>
                  </a:lnTo>
                  <a:lnTo>
                    <a:pt x="426" y="84"/>
                  </a:lnTo>
                  <a:lnTo>
                    <a:pt x="450" y="78"/>
                  </a:lnTo>
                  <a:lnTo>
                    <a:pt x="468" y="72"/>
                  </a:lnTo>
                  <a:lnTo>
                    <a:pt x="492" y="72"/>
                  </a:lnTo>
                  <a:lnTo>
                    <a:pt x="516" y="66"/>
                  </a:lnTo>
                  <a:lnTo>
                    <a:pt x="540" y="60"/>
                  </a:lnTo>
                  <a:lnTo>
                    <a:pt x="564" y="60"/>
                  </a:lnTo>
                  <a:lnTo>
                    <a:pt x="588" y="54"/>
                  </a:lnTo>
                  <a:lnTo>
                    <a:pt x="612" y="48"/>
                  </a:lnTo>
                  <a:lnTo>
                    <a:pt x="636" y="48"/>
                  </a:lnTo>
                  <a:lnTo>
                    <a:pt x="660" y="42"/>
                  </a:lnTo>
                  <a:lnTo>
                    <a:pt x="684" y="42"/>
                  </a:lnTo>
                  <a:lnTo>
                    <a:pt x="714" y="36"/>
                  </a:lnTo>
                  <a:lnTo>
                    <a:pt x="738" y="36"/>
                  </a:lnTo>
                  <a:lnTo>
                    <a:pt x="762" y="30"/>
                  </a:lnTo>
                  <a:lnTo>
                    <a:pt x="786" y="30"/>
                  </a:lnTo>
                  <a:lnTo>
                    <a:pt x="816" y="24"/>
                  </a:lnTo>
                  <a:lnTo>
                    <a:pt x="840" y="24"/>
                  </a:lnTo>
                  <a:lnTo>
                    <a:pt x="864" y="24"/>
                  </a:lnTo>
                  <a:lnTo>
                    <a:pt x="894" y="18"/>
                  </a:lnTo>
                  <a:lnTo>
                    <a:pt x="918" y="18"/>
                  </a:lnTo>
                  <a:lnTo>
                    <a:pt x="948" y="12"/>
                  </a:lnTo>
                  <a:lnTo>
                    <a:pt x="972" y="12"/>
                  </a:lnTo>
                  <a:lnTo>
                    <a:pt x="1002" y="12"/>
                  </a:lnTo>
                  <a:lnTo>
                    <a:pt x="1026" y="12"/>
                  </a:lnTo>
                  <a:lnTo>
                    <a:pt x="1056" y="6"/>
                  </a:lnTo>
                  <a:lnTo>
                    <a:pt x="1080" y="6"/>
                  </a:lnTo>
                  <a:lnTo>
                    <a:pt x="1110" y="6"/>
                  </a:lnTo>
                  <a:lnTo>
                    <a:pt x="1140" y="6"/>
                  </a:lnTo>
                  <a:lnTo>
                    <a:pt x="1164" y="0"/>
                  </a:lnTo>
                  <a:lnTo>
                    <a:pt x="1194" y="0"/>
                  </a:lnTo>
                  <a:lnTo>
                    <a:pt x="1218" y="0"/>
                  </a:lnTo>
                  <a:lnTo>
                    <a:pt x="1248" y="0"/>
                  </a:lnTo>
                  <a:lnTo>
                    <a:pt x="1278" y="0"/>
                  </a:lnTo>
                  <a:lnTo>
                    <a:pt x="1302" y="0"/>
                  </a:lnTo>
                  <a:lnTo>
                    <a:pt x="1332" y="0"/>
                  </a:lnTo>
                  <a:lnTo>
                    <a:pt x="1362" y="0"/>
                  </a:lnTo>
                  <a:lnTo>
                    <a:pt x="1386" y="0"/>
                  </a:lnTo>
                  <a:lnTo>
                    <a:pt x="1386" y="414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41" name="Group 17"/>
          <p:cNvGrpSpPr>
            <a:grpSpLocks/>
          </p:cNvGrpSpPr>
          <p:nvPr/>
        </p:nvGrpSpPr>
        <p:grpSpPr bwMode="auto">
          <a:xfrm>
            <a:off x="476250" y="942975"/>
            <a:ext cx="1560513" cy="960438"/>
            <a:chOff x="1278" y="1731"/>
            <a:chExt cx="1596" cy="852"/>
          </a:xfrm>
        </p:grpSpPr>
        <p:sp>
          <p:nvSpPr>
            <p:cNvPr id="154642" name="Freeform 18"/>
            <p:cNvSpPr>
              <a:spLocks/>
            </p:cNvSpPr>
            <p:nvPr/>
          </p:nvSpPr>
          <p:spPr bwMode="auto">
            <a:xfrm>
              <a:off x="1278" y="1941"/>
              <a:ext cx="210" cy="642"/>
            </a:xfrm>
            <a:custGeom>
              <a:avLst/>
              <a:gdLst/>
              <a:ahLst/>
              <a:cxnLst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0" y="444"/>
                </a:cxn>
                <a:cxn ang="0">
                  <a:pos x="0" y="450"/>
                </a:cxn>
                <a:cxn ang="0">
                  <a:pos x="0" y="456"/>
                </a:cxn>
                <a:cxn ang="0">
                  <a:pos x="0" y="468"/>
                </a:cxn>
                <a:cxn ang="0">
                  <a:pos x="6" y="474"/>
                </a:cxn>
                <a:cxn ang="0">
                  <a:pos x="6" y="480"/>
                </a:cxn>
                <a:cxn ang="0">
                  <a:pos x="12" y="486"/>
                </a:cxn>
                <a:cxn ang="0">
                  <a:pos x="12" y="492"/>
                </a:cxn>
                <a:cxn ang="0">
                  <a:pos x="18" y="504"/>
                </a:cxn>
                <a:cxn ang="0">
                  <a:pos x="24" y="510"/>
                </a:cxn>
                <a:cxn ang="0">
                  <a:pos x="30" y="516"/>
                </a:cxn>
                <a:cxn ang="0">
                  <a:pos x="36" y="522"/>
                </a:cxn>
                <a:cxn ang="0">
                  <a:pos x="42" y="528"/>
                </a:cxn>
                <a:cxn ang="0">
                  <a:pos x="48" y="534"/>
                </a:cxn>
                <a:cxn ang="0">
                  <a:pos x="54" y="546"/>
                </a:cxn>
                <a:cxn ang="0">
                  <a:pos x="60" y="552"/>
                </a:cxn>
                <a:cxn ang="0">
                  <a:pos x="66" y="558"/>
                </a:cxn>
                <a:cxn ang="0">
                  <a:pos x="78" y="564"/>
                </a:cxn>
                <a:cxn ang="0">
                  <a:pos x="84" y="570"/>
                </a:cxn>
                <a:cxn ang="0">
                  <a:pos x="96" y="576"/>
                </a:cxn>
                <a:cxn ang="0">
                  <a:pos x="102" y="582"/>
                </a:cxn>
                <a:cxn ang="0">
                  <a:pos x="114" y="594"/>
                </a:cxn>
                <a:cxn ang="0">
                  <a:pos x="126" y="600"/>
                </a:cxn>
                <a:cxn ang="0">
                  <a:pos x="138" y="606"/>
                </a:cxn>
                <a:cxn ang="0">
                  <a:pos x="150" y="612"/>
                </a:cxn>
                <a:cxn ang="0">
                  <a:pos x="162" y="618"/>
                </a:cxn>
                <a:cxn ang="0">
                  <a:pos x="174" y="624"/>
                </a:cxn>
                <a:cxn ang="0">
                  <a:pos x="186" y="630"/>
                </a:cxn>
                <a:cxn ang="0">
                  <a:pos x="198" y="636"/>
                </a:cxn>
                <a:cxn ang="0">
                  <a:pos x="210" y="642"/>
                </a:cxn>
                <a:cxn ang="0">
                  <a:pos x="210" y="204"/>
                </a:cxn>
              </a:cxnLst>
              <a:rect l="0" t="0" r="r" b="b"/>
              <a:pathLst>
                <a:path w="210" h="642">
                  <a:moveTo>
                    <a:pt x="210" y="204"/>
                  </a:move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1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3" name="Freeform 19"/>
            <p:cNvSpPr>
              <a:spLocks/>
            </p:cNvSpPr>
            <p:nvPr/>
          </p:nvSpPr>
          <p:spPr bwMode="auto">
            <a:xfrm>
              <a:off x="1488" y="1941"/>
              <a:ext cx="1386" cy="642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204"/>
                </a:cxn>
                <a:cxn ang="0">
                  <a:pos x="0" y="642"/>
                </a:cxn>
                <a:cxn ang="0">
                  <a:pos x="1386" y="438"/>
                </a:cxn>
                <a:cxn ang="0">
                  <a:pos x="1386" y="0"/>
                </a:cxn>
              </a:cxnLst>
              <a:rect l="0" t="0" r="r" b="b"/>
              <a:pathLst>
                <a:path w="1386" h="642">
                  <a:moveTo>
                    <a:pt x="1386" y="0"/>
                  </a:moveTo>
                  <a:lnTo>
                    <a:pt x="0" y="204"/>
                  </a:lnTo>
                  <a:lnTo>
                    <a:pt x="0" y="642"/>
                  </a:lnTo>
                  <a:lnTo>
                    <a:pt x="1386" y="438"/>
                  </a:lnTo>
                  <a:lnTo>
                    <a:pt x="1386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4" name="Freeform 20"/>
            <p:cNvSpPr>
              <a:spLocks/>
            </p:cNvSpPr>
            <p:nvPr/>
          </p:nvSpPr>
          <p:spPr bwMode="auto">
            <a:xfrm>
              <a:off x="1278" y="1731"/>
              <a:ext cx="1596" cy="414"/>
            </a:xfrm>
            <a:custGeom>
              <a:avLst/>
              <a:gdLst/>
              <a:ahLst/>
              <a:cxnLst>
                <a:cxn ang="0">
                  <a:pos x="210" y="414"/>
                </a:cxn>
                <a:cxn ang="0">
                  <a:pos x="198" y="408"/>
                </a:cxn>
                <a:cxn ang="0">
                  <a:pos x="186" y="402"/>
                </a:cxn>
                <a:cxn ang="0">
                  <a:pos x="174" y="396"/>
                </a:cxn>
                <a:cxn ang="0">
                  <a:pos x="162" y="390"/>
                </a:cxn>
                <a:cxn ang="0">
                  <a:pos x="150" y="384"/>
                </a:cxn>
                <a:cxn ang="0">
                  <a:pos x="138" y="378"/>
                </a:cxn>
                <a:cxn ang="0">
                  <a:pos x="126" y="372"/>
                </a:cxn>
                <a:cxn ang="0">
                  <a:pos x="114" y="366"/>
                </a:cxn>
                <a:cxn ang="0">
                  <a:pos x="102" y="354"/>
                </a:cxn>
                <a:cxn ang="0">
                  <a:pos x="96" y="348"/>
                </a:cxn>
                <a:cxn ang="0">
                  <a:pos x="84" y="342"/>
                </a:cxn>
                <a:cxn ang="0">
                  <a:pos x="78" y="336"/>
                </a:cxn>
                <a:cxn ang="0">
                  <a:pos x="66" y="330"/>
                </a:cxn>
                <a:cxn ang="0">
                  <a:pos x="60" y="324"/>
                </a:cxn>
                <a:cxn ang="0">
                  <a:pos x="54" y="318"/>
                </a:cxn>
                <a:cxn ang="0">
                  <a:pos x="48" y="306"/>
                </a:cxn>
                <a:cxn ang="0">
                  <a:pos x="42" y="300"/>
                </a:cxn>
                <a:cxn ang="0">
                  <a:pos x="36" y="294"/>
                </a:cxn>
                <a:cxn ang="0">
                  <a:pos x="30" y="288"/>
                </a:cxn>
                <a:cxn ang="0">
                  <a:pos x="24" y="282"/>
                </a:cxn>
                <a:cxn ang="0">
                  <a:pos x="18" y="276"/>
                </a:cxn>
                <a:cxn ang="0">
                  <a:pos x="12" y="264"/>
                </a:cxn>
                <a:cxn ang="0">
                  <a:pos x="12" y="258"/>
                </a:cxn>
                <a:cxn ang="0">
                  <a:pos x="6" y="252"/>
                </a:cxn>
                <a:cxn ang="0">
                  <a:pos x="6" y="246"/>
                </a:cxn>
                <a:cxn ang="0">
                  <a:pos x="0" y="240"/>
                </a:cxn>
                <a:cxn ang="0">
                  <a:pos x="0" y="228"/>
                </a:cxn>
                <a:cxn ang="0">
                  <a:pos x="0" y="222"/>
                </a:cxn>
                <a:cxn ang="0">
                  <a:pos x="0" y="216"/>
                </a:cxn>
                <a:cxn ang="0">
                  <a:pos x="0" y="210"/>
                </a:cxn>
                <a:cxn ang="0">
                  <a:pos x="0" y="204"/>
                </a:cxn>
                <a:cxn ang="0">
                  <a:pos x="0" y="192"/>
                </a:cxn>
                <a:cxn ang="0">
                  <a:pos x="0" y="186"/>
                </a:cxn>
                <a:cxn ang="0">
                  <a:pos x="0" y="180"/>
                </a:cxn>
                <a:cxn ang="0">
                  <a:pos x="6" y="174"/>
                </a:cxn>
                <a:cxn ang="0">
                  <a:pos x="6" y="168"/>
                </a:cxn>
                <a:cxn ang="0">
                  <a:pos x="12" y="156"/>
                </a:cxn>
                <a:cxn ang="0">
                  <a:pos x="12" y="150"/>
                </a:cxn>
                <a:cxn ang="0">
                  <a:pos x="18" y="144"/>
                </a:cxn>
                <a:cxn ang="0">
                  <a:pos x="24" y="138"/>
                </a:cxn>
                <a:cxn ang="0">
                  <a:pos x="30" y="132"/>
                </a:cxn>
                <a:cxn ang="0">
                  <a:pos x="36" y="120"/>
                </a:cxn>
                <a:cxn ang="0">
                  <a:pos x="42" y="114"/>
                </a:cxn>
                <a:cxn ang="0">
                  <a:pos x="48" y="108"/>
                </a:cxn>
                <a:cxn ang="0">
                  <a:pos x="54" y="102"/>
                </a:cxn>
                <a:cxn ang="0">
                  <a:pos x="60" y="96"/>
                </a:cxn>
                <a:cxn ang="0">
                  <a:pos x="66" y="90"/>
                </a:cxn>
                <a:cxn ang="0">
                  <a:pos x="78" y="78"/>
                </a:cxn>
                <a:cxn ang="0">
                  <a:pos x="84" y="72"/>
                </a:cxn>
                <a:cxn ang="0">
                  <a:pos x="96" y="66"/>
                </a:cxn>
                <a:cxn ang="0">
                  <a:pos x="102" y="60"/>
                </a:cxn>
                <a:cxn ang="0">
                  <a:pos x="114" y="54"/>
                </a:cxn>
                <a:cxn ang="0">
                  <a:pos x="126" y="48"/>
                </a:cxn>
                <a:cxn ang="0">
                  <a:pos x="138" y="42"/>
                </a:cxn>
                <a:cxn ang="0">
                  <a:pos x="150" y="36"/>
                </a:cxn>
                <a:cxn ang="0">
                  <a:pos x="162" y="30"/>
                </a:cxn>
                <a:cxn ang="0">
                  <a:pos x="174" y="18"/>
                </a:cxn>
                <a:cxn ang="0">
                  <a:pos x="186" y="12"/>
                </a:cxn>
                <a:cxn ang="0">
                  <a:pos x="198" y="6"/>
                </a:cxn>
                <a:cxn ang="0">
                  <a:pos x="210" y="0"/>
                </a:cxn>
                <a:cxn ang="0">
                  <a:pos x="1596" y="210"/>
                </a:cxn>
                <a:cxn ang="0">
                  <a:pos x="210" y="414"/>
                </a:cxn>
              </a:cxnLst>
              <a:rect l="0" t="0" r="r" b="b"/>
              <a:pathLst>
                <a:path w="1596" h="414">
                  <a:moveTo>
                    <a:pt x="210" y="414"/>
                  </a:moveTo>
                  <a:lnTo>
                    <a:pt x="198" y="408"/>
                  </a:lnTo>
                  <a:lnTo>
                    <a:pt x="186" y="402"/>
                  </a:lnTo>
                  <a:lnTo>
                    <a:pt x="174" y="396"/>
                  </a:lnTo>
                  <a:lnTo>
                    <a:pt x="162" y="390"/>
                  </a:lnTo>
                  <a:lnTo>
                    <a:pt x="150" y="384"/>
                  </a:lnTo>
                  <a:lnTo>
                    <a:pt x="138" y="378"/>
                  </a:lnTo>
                  <a:lnTo>
                    <a:pt x="126" y="372"/>
                  </a:lnTo>
                  <a:lnTo>
                    <a:pt x="114" y="366"/>
                  </a:lnTo>
                  <a:lnTo>
                    <a:pt x="102" y="354"/>
                  </a:lnTo>
                  <a:lnTo>
                    <a:pt x="96" y="348"/>
                  </a:lnTo>
                  <a:lnTo>
                    <a:pt x="84" y="342"/>
                  </a:lnTo>
                  <a:lnTo>
                    <a:pt x="78" y="336"/>
                  </a:lnTo>
                  <a:lnTo>
                    <a:pt x="66" y="330"/>
                  </a:lnTo>
                  <a:lnTo>
                    <a:pt x="60" y="324"/>
                  </a:lnTo>
                  <a:lnTo>
                    <a:pt x="54" y="318"/>
                  </a:lnTo>
                  <a:lnTo>
                    <a:pt x="48" y="306"/>
                  </a:lnTo>
                  <a:lnTo>
                    <a:pt x="42" y="300"/>
                  </a:lnTo>
                  <a:lnTo>
                    <a:pt x="36" y="294"/>
                  </a:lnTo>
                  <a:lnTo>
                    <a:pt x="30" y="288"/>
                  </a:lnTo>
                  <a:lnTo>
                    <a:pt x="24" y="282"/>
                  </a:lnTo>
                  <a:lnTo>
                    <a:pt x="18" y="276"/>
                  </a:lnTo>
                  <a:lnTo>
                    <a:pt x="12" y="264"/>
                  </a:lnTo>
                  <a:lnTo>
                    <a:pt x="12" y="258"/>
                  </a:lnTo>
                  <a:lnTo>
                    <a:pt x="6" y="252"/>
                  </a:lnTo>
                  <a:lnTo>
                    <a:pt x="6" y="246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22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0" y="204"/>
                  </a:lnTo>
                  <a:lnTo>
                    <a:pt x="0" y="192"/>
                  </a:lnTo>
                  <a:lnTo>
                    <a:pt x="0" y="186"/>
                  </a:lnTo>
                  <a:lnTo>
                    <a:pt x="0" y="180"/>
                  </a:lnTo>
                  <a:lnTo>
                    <a:pt x="6" y="174"/>
                  </a:lnTo>
                  <a:lnTo>
                    <a:pt x="6" y="168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18" y="144"/>
                  </a:lnTo>
                  <a:lnTo>
                    <a:pt x="24" y="138"/>
                  </a:lnTo>
                  <a:lnTo>
                    <a:pt x="30" y="132"/>
                  </a:lnTo>
                  <a:lnTo>
                    <a:pt x="36" y="120"/>
                  </a:lnTo>
                  <a:lnTo>
                    <a:pt x="42" y="114"/>
                  </a:lnTo>
                  <a:lnTo>
                    <a:pt x="48" y="108"/>
                  </a:lnTo>
                  <a:lnTo>
                    <a:pt x="54" y="102"/>
                  </a:lnTo>
                  <a:lnTo>
                    <a:pt x="60" y="96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60"/>
                  </a:lnTo>
                  <a:lnTo>
                    <a:pt x="114" y="54"/>
                  </a:lnTo>
                  <a:lnTo>
                    <a:pt x="126" y="48"/>
                  </a:lnTo>
                  <a:lnTo>
                    <a:pt x="138" y="42"/>
                  </a:lnTo>
                  <a:lnTo>
                    <a:pt x="150" y="36"/>
                  </a:lnTo>
                  <a:lnTo>
                    <a:pt x="162" y="30"/>
                  </a:lnTo>
                  <a:lnTo>
                    <a:pt x="174" y="18"/>
                  </a:lnTo>
                  <a:lnTo>
                    <a:pt x="186" y="12"/>
                  </a:lnTo>
                  <a:lnTo>
                    <a:pt x="198" y="6"/>
                  </a:lnTo>
                  <a:lnTo>
                    <a:pt x="210" y="0"/>
                  </a:lnTo>
                  <a:lnTo>
                    <a:pt x="1596" y="210"/>
                  </a:lnTo>
                  <a:lnTo>
                    <a:pt x="210" y="41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45" name="Group 21"/>
          <p:cNvGrpSpPr>
            <a:grpSpLocks/>
          </p:cNvGrpSpPr>
          <p:nvPr/>
        </p:nvGrpSpPr>
        <p:grpSpPr bwMode="auto">
          <a:xfrm>
            <a:off x="681038" y="947738"/>
            <a:ext cx="2906712" cy="1206500"/>
            <a:chOff x="429" y="464"/>
            <a:chExt cx="1831" cy="760"/>
          </a:xfrm>
        </p:grpSpPr>
        <p:grpSp>
          <p:nvGrpSpPr>
            <p:cNvPr id="154646" name="Group 22"/>
            <p:cNvGrpSpPr>
              <a:grpSpLocks/>
            </p:cNvGrpSpPr>
            <p:nvPr/>
          </p:nvGrpSpPr>
          <p:grpSpPr bwMode="auto">
            <a:xfrm>
              <a:off x="1273" y="464"/>
              <a:ext cx="987" cy="605"/>
              <a:chOff x="2874" y="1731"/>
              <a:chExt cx="1602" cy="852"/>
            </a:xfrm>
          </p:grpSpPr>
          <p:sp>
            <p:nvSpPr>
              <p:cNvPr id="154647" name="Freeform 23"/>
              <p:cNvSpPr>
                <a:spLocks/>
              </p:cNvSpPr>
              <p:nvPr/>
            </p:nvSpPr>
            <p:spPr bwMode="auto">
              <a:xfrm>
                <a:off x="4260" y="1941"/>
                <a:ext cx="216" cy="642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16" y="6"/>
                  </a:cxn>
                  <a:cxn ang="0">
                    <a:pos x="216" y="12"/>
                  </a:cxn>
                  <a:cxn ang="0">
                    <a:pos x="210" y="18"/>
                  </a:cxn>
                  <a:cxn ang="0">
                    <a:pos x="210" y="30"/>
                  </a:cxn>
                  <a:cxn ang="0">
                    <a:pos x="210" y="36"/>
                  </a:cxn>
                  <a:cxn ang="0">
                    <a:pos x="204" y="42"/>
                  </a:cxn>
                  <a:cxn ang="0">
                    <a:pos x="204" y="48"/>
                  </a:cxn>
                  <a:cxn ang="0">
                    <a:pos x="198" y="54"/>
                  </a:cxn>
                  <a:cxn ang="0">
                    <a:pos x="192" y="66"/>
                  </a:cxn>
                  <a:cxn ang="0">
                    <a:pos x="192" y="72"/>
                  </a:cxn>
                  <a:cxn ang="0">
                    <a:pos x="186" y="78"/>
                  </a:cxn>
                  <a:cxn ang="0">
                    <a:pos x="180" y="84"/>
                  </a:cxn>
                  <a:cxn ang="0">
                    <a:pos x="174" y="90"/>
                  </a:cxn>
                  <a:cxn ang="0">
                    <a:pos x="168" y="96"/>
                  </a:cxn>
                  <a:cxn ang="0">
                    <a:pos x="162" y="108"/>
                  </a:cxn>
                  <a:cxn ang="0">
                    <a:pos x="150" y="114"/>
                  </a:cxn>
                  <a:cxn ang="0">
                    <a:pos x="144" y="120"/>
                  </a:cxn>
                  <a:cxn ang="0">
                    <a:pos x="138" y="126"/>
                  </a:cxn>
                  <a:cxn ang="0">
                    <a:pos x="126" y="132"/>
                  </a:cxn>
                  <a:cxn ang="0">
                    <a:pos x="120" y="138"/>
                  </a:cxn>
                  <a:cxn ang="0">
                    <a:pos x="108" y="144"/>
                  </a:cxn>
                  <a:cxn ang="0">
                    <a:pos x="96" y="156"/>
                  </a:cxn>
                  <a:cxn ang="0">
                    <a:pos x="90" y="162"/>
                  </a:cxn>
                  <a:cxn ang="0">
                    <a:pos x="78" y="168"/>
                  </a:cxn>
                  <a:cxn ang="0">
                    <a:pos x="66" y="174"/>
                  </a:cxn>
                  <a:cxn ang="0">
                    <a:pos x="54" y="180"/>
                  </a:cxn>
                  <a:cxn ang="0">
                    <a:pos x="42" y="186"/>
                  </a:cxn>
                  <a:cxn ang="0">
                    <a:pos x="30" y="192"/>
                  </a:cxn>
                  <a:cxn ang="0">
                    <a:pos x="12" y="198"/>
                  </a:cxn>
                  <a:cxn ang="0">
                    <a:pos x="0" y="204"/>
                  </a:cxn>
                  <a:cxn ang="0">
                    <a:pos x="0" y="642"/>
                  </a:cxn>
                  <a:cxn ang="0">
                    <a:pos x="12" y="636"/>
                  </a:cxn>
                  <a:cxn ang="0">
                    <a:pos x="30" y="630"/>
                  </a:cxn>
                  <a:cxn ang="0">
                    <a:pos x="42" y="624"/>
                  </a:cxn>
                  <a:cxn ang="0">
                    <a:pos x="54" y="618"/>
                  </a:cxn>
                  <a:cxn ang="0">
                    <a:pos x="66" y="612"/>
                  </a:cxn>
                  <a:cxn ang="0">
                    <a:pos x="78" y="606"/>
                  </a:cxn>
                  <a:cxn ang="0">
                    <a:pos x="90" y="600"/>
                  </a:cxn>
                  <a:cxn ang="0">
                    <a:pos x="96" y="594"/>
                  </a:cxn>
                  <a:cxn ang="0">
                    <a:pos x="108" y="582"/>
                  </a:cxn>
                  <a:cxn ang="0">
                    <a:pos x="120" y="576"/>
                  </a:cxn>
                  <a:cxn ang="0">
                    <a:pos x="126" y="570"/>
                  </a:cxn>
                  <a:cxn ang="0">
                    <a:pos x="138" y="564"/>
                  </a:cxn>
                  <a:cxn ang="0">
                    <a:pos x="144" y="558"/>
                  </a:cxn>
                  <a:cxn ang="0">
                    <a:pos x="150" y="552"/>
                  </a:cxn>
                  <a:cxn ang="0">
                    <a:pos x="162" y="546"/>
                  </a:cxn>
                  <a:cxn ang="0">
                    <a:pos x="168" y="534"/>
                  </a:cxn>
                  <a:cxn ang="0">
                    <a:pos x="174" y="528"/>
                  </a:cxn>
                  <a:cxn ang="0">
                    <a:pos x="180" y="522"/>
                  </a:cxn>
                  <a:cxn ang="0">
                    <a:pos x="186" y="516"/>
                  </a:cxn>
                  <a:cxn ang="0">
                    <a:pos x="192" y="510"/>
                  </a:cxn>
                  <a:cxn ang="0">
                    <a:pos x="192" y="504"/>
                  </a:cxn>
                  <a:cxn ang="0">
                    <a:pos x="198" y="492"/>
                  </a:cxn>
                  <a:cxn ang="0">
                    <a:pos x="204" y="486"/>
                  </a:cxn>
                  <a:cxn ang="0">
                    <a:pos x="204" y="480"/>
                  </a:cxn>
                  <a:cxn ang="0">
                    <a:pos x="210" y="474"/>
                  </a:cxn>
                  <a:cxn ang="0">
                    <a:pos x="210" y="468"/>
                  </a:cxn>
                  <a:cxn ang="0">
                    <a:pos x="210" y="456"/>
                  </a:cxn>
                  <a:cxn ang="0">
                    <a:pos x="216" y="450"/>
                  </a:cxn>
                  <a:cxn ang="0">
                    <a:pos x="216" y="444"/>
                  </a:cxn>
                  <a:cxn ang="0">
                    <a:pos x="216" y="438"/>
                  </a:cxn>
                  <a:cxn ang="0">
                    <a:pos x="216" y="0"/>
                  </a:cxn>
                </a:cxnLst>
                <a:rect l="0" t="0" r="r" b="b"/>
                <a:pathLst>
                  <a:path w="216" h="642">
                    <a:moveTo>
                      <a:pt x="216" y="0"/>
                    </a:moveTo>
                    <a:lnTo>
                      <a:pt x="216" y="6"/>
                    </a:lnTo>
                    <a:lnTo>
                      <a:pt x="216" y="12"/>
                    </a:lnTo>
                    <a:lnTo>
                      <a:pt x="210" y="18"/>
                    </a:lnTo>
                    <a:lnTo>
                      <a:pt x="210" y="30"/>
                    </a:lnTo>
                    <a:lnTo>
                      <a:pt x="210" y="36"/>
                    </a:lnTo>
                    <a:lnTo>
                      <a:pt x="204" y="42"/>
                    </a:lnTo>
                    <a:lnTo>
                      <a:pt x="204" y="48"/>
                    </a:lnTo>
                    <a:lnTo>
                      <a:pt x="198" y="54"/>
                    </a:lnTo>
                    <a:lnTo>
                      <a:pt x="192" y="66"/>
                    </a:lnTo>
                    <a:lnTo>
                      <a:pt x="192" y="72"/>
                    </a:lnTo>
                    <a:lnTo>
                      <a:pt x="186" y="78"/>
                    </a:lnTo>
                    <a:lnTo>
                      <a:pt x="180" y="84"/>
                    </a:lnTo>
                    <a:lnTo>
                      <a:pt x="174" y="90"/>
                    </a:lnTo>
                    <a:lnTo>
                      <a:pt x="168" y="96"/>
                    </a:lnTo>
                    <a:lnTo>
                      <a:pt x="162" y="108"/>
                    </a:lnTo>
                    <a:lnTo>
                      <a:pt x="150" y="114"/>
                    </a:lnTo>
                    <a:lnTo>
                      <a:pt x="144" y="120"/>
                    </a:lnTo>
                    <a:lnTo>
                      <a:pt x="138" y="126"/>
                    </a:lnTo>
                    <a:lnTo>
                      <a:pt x="126" y="132"/>
                    </a:lnTo>
                    <a:lnTo>
                      <a:pt x="120" y="138"/>
                    </a:lnTo>
                    <a:lnTo>
                      <a:pt x="108" y="144"/>
                    </a:lnTo>
                    <a:lnTo>
                      <a:pt x="96" y="156"/>
                    </a:lnTo>
                    <a:lnTo>
                      <a:pt x="90" y="162"/>
                    </a:lnTo>
                    <a:lnTo>
                      <a:pt x="78" y="168"/>
                    </a:lnTo>
                    <a:lnTo>
                      <a:pt x="66" y="174"/>
                    </a:lnTo>
                    <a:lnTo>
                      <a:pt x="54" y="180"/>
                    </a:lnTo>
                    <a:lnTo>
                      <a:pt x="42" y="186"/>
                    </a:lnTo>
                    <a:lnTo>
                      <a:pt x="30" y="192"/>
                    </a:lnTo>
                    <a:lnTo>
                      <a:pt x="12" y="198"/>
                    </a:lnTo>
                    <a:lnTo>
                      <a:pt x="0" y="204"/>
                    </a:lnTo>
                    <a:lnTo>
                      <a:pt x="0" y="642"/>
                    </a:lnTo>
                    <a:lnTo>
                      <a:pt x="12" y="636"/>
                    </a:lnTo>
                    <a:lnTo>
                      <a:pt x="30" y="630"/>
                    </a:lnTo>
                    <a:lnTo>
                      <a:pt x="42" y="624"/>
                    </a:lnTo>
                    <a:lnTo>
                      <a:pt x="54" y="618"/>
                    </a:lnTo>
                    <a:lnTo>
                      <a:pt x="66" y="612"/>
                    </a:lnTo>
                    <a:lnTo>
                      <a:pt x="78" y="606"/>
                    </a:lnTo>
                    <a:lnTo>
                      <a:pt x="90" y="600"/>
                    </a:lnTo>
                    <a:lnTo>
                      <a:pt x="96" y="594"/>
                    </a:lnTo>
                    <a:lnTo>
                      <a:pt x="108" y="582"/>
                    </a:lnTo>
                    <a:lnTo>
                      <a:pt x="120" y="576"/>
                    </a:lnTo>
                    <a:lnTo>
                      <a:pt x="126" y="570"/>
                    </a:lnTo>
                    <a:lnTo>
                      <a:pt x="138" y="564"/>
                    </a:lnTo>
                    <a:lnTo>
                      <a:pt x="144" y="558"/>
                    </a:lnTo>
                    <a:lnTo>
                      <a:pt x="150" y="552"/>
                    </a:lnTo>
                    <a:lnTo>
                      <a:pt x="162" y="546"/>
                    </a:lnTo>
                    <a:lnTo>
                      <a:pt x="168" y="534"/>
                    </a:lnTo>
                    <a:lnTo>
                      <a:pt x="174" y="528"/>
                    </a:lnTo>
                    <a:lnTo>
                      <a:pt x="180" y="522"/>
                    </a:lnTo>
                    <a:lnTo>
                      <a:pt x="186" y="516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8" y="492"/>
                    </a:lnTo>
                    <a:lnTo>
                      <a:pt x="204" y="486"/>
                    </a:lnTo>
                    <a:lnTo>
                      <a:pt x="204" y="480"/>
                    </a:lnTo>
                    <a:lnTo>
                      <a:pt x="210" y="474"/>
                    </a:lnTo>
                    <a:lnTo>
                      <a:pt x="210" y="468"/>
                    </a:lnTo>
                    <a:lnTo>
                      <a:pt x="210" y="456"/>
                    </a:lnTo>
                    <a:lnTo>
                      <a:pt x="216" y="450"/>
                    </a:lnTo>
                    <a:lnTo>
                      <a:pt x="216" y="444"/>
                    </a:lnTo>
                    <a:lnTo>
                      <a:pt x="216" y="438"/>
                    </a:lnTo>
                    <a:lnTo>
                      <a:pt x="2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48" name="Freeform 24"/>
              <p:cNvSpPr>
                <a:spLocks/>
              </p:cNvSpPr>
              <p:nvPr/>
            </p:nvSpPr>
            <p:spPr bwMode="auto">
              <a:xfrm>
                <a:off x="2874" y="1941"/>
                <a:ext cx="1386" cy="6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6" y="204"/>
                  </a:cxn>
                  <a:cxn ang="0">
                    <a:pos x="1386" y="642"/>
                  </a:cxn>
                  <a:cxn ang="0">
                    <a:pos x="0" y="438"/>
                  </a:cxn>
                  <a:cxn ang="0">
                    <a:pos x="0" y="0"/>
                  </a:cxn>
                </a:cxnLst>
                <a:rect l="0" t="0" r="r" b="b"/>
                <a:pathLst>
                  <a:path w="1386" h="642">
                    <a:moveTo>
                      <a:pt x="0" y="0"/>
                    </a:moveTo>
                    <a:lnTo>
                      <a:pt x="1386" y="204"/>
                    </a:lnTo>
                    <a:lnTo>
                      <a:pt x="1386" y="642"/>
                    </a:lnTo>
                    <a:lnTo>
                      <a:pt x="0" y="43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49" name="Freeform 25"/>
              <p:cNvSpPr>
                <a:spLocks/>
              </p:cNvSpPr>
              <p:nvPr/>
            </p:nvSpPr>
            <p:spPr bwMode="auto">
              <a:xfrm>
                <a:off x="2874" y="1731"/>
                <a:ext cx="1602" cy="414"/>
              </a:xfrm>
              <a:custGeom>
                <a:avLst/>
                <a:gdLst/>
                <a:ahLst/>
                <a:cxnLst>
                  <a:cxn ang="0">
                    <a:pos x="1386" y="0"/>
                  </a:cxn>
                  <a:cxn ang="0">
                    <a:pos x="1398" y="6"/>
                  </a:cxn>
                  <a:cxn ang="0">
                    <a:pos x="1416" y="12"/>
                  </a:cxn>
                  <a:cxn ang="0">
                    <a:pos x="1428" y="18"/>
                  </a:cxn>
                  <a:cxn ang="0">
                    <a:pos x="1440" y="30"/>
                  </a:cxn>
                  <a:cxn ang="0">
                    <a:pos x="1452" y="36"/>
                  </a:cxn>
                  <a:cxn ang="0">
                    <a:pos x="1464" y="42"/>
                  </a:cxn>
                  <a:cxn ang="0">
                    <a:pos x="1476" y="48"/>
                  </a:cxn>
                  <a:cxn ang="0">
                    <a:pos x="1482" y="54"/>
                  </a:cxn>
                  <a:cxn ang="0">
                    <a:pos x="1494" y="60"/>
                  </a:cxn>
                  <a:cxn ang="0">
                    <a:pos x="1506" y="66"/>
                  </a:cxn>
                  <a:cxn ang="0">
                    <a:pos x="1512" y="72"/>
                  </a:cxn>
                  <a:cxn ang="0">
                    <a:pos x="1524" y="78"/>
                  </a:cxn>
                  <a:cxn ang="0">
                    <a:pos x="1530" y="90"/>
                  </a:cxn>
                  <a:cxn ang="0">
                    <a:pos x="1536" y="96"/>
                  </a:cxn>
                  <a:cxn ang="0">
                    <a:pos x="1548" y="102"/>
                  </a:cxn>
                  <a:cxn ang="0">
                    <a:pos x="1554" y="108"/>
                  </a:cxn>
                  <a:cxn ang="0">
                    <a:pos x="1560" y="114"/>
                  </a:cxn>
                  <a:cxn ang="0">
                    <a:pos x="1566" y="120"/>
                  </a:cxn>
                  <a:cxn ang="0">
                    <a:pos x="1572" y="132"/>
                  </a:cxn>
                  <a:cxn ang="0">
                    <a:pos x="1578" y="138"/>
                  </a:cxn>
                  <a:cxn ang="0">
                    <a:pos x="1578" y="144"/>
                  </a:cxn>
                  <a:cxn ang="0">
                    <a:pos x="1584" y="150"/>
                  </a:cxn>
                  <a:cxn ang="0">
                    <a:pos x="1590" y="156"/>
                  </a:cxn>
                  <a:cxn ang="0">
                    <a:pos x="1590" y="168"/>
                  </a:cxn>
                  <a:cxn ang="0">
                    <a:pos x="1596" y="174"/>
                  </a:cxn>
                  <a:cxn ang="0">
                    <a:pos x="1596" y="180"/>
                  </a:cxn>
                  <a:cxn ang="0">
                    <a:pos x="1596" y="186"/>
                  </a:cxn>
                  <a:cxn ang="0">
                    <a:pos x="1602" y="192"/>
                  </a:cxn>
                  <a:cxn ang="0">
                    <a:pos x="1602" y="204"/>
                  </a:cxn>
                  <a:cxn ang="0">
                    <a:pos x="1602" y="210"/>
                  </a:cxn>
                  <a:cxn ang="0">
                    <a:pos x="1602" y="216"/>
                  </a:cxn>
                  <a:cxn ang="0">
                    <a:pos x="1602" y="222"/>
                  </a:cxn>
                  <a:cxn ang="0">
                    <a:pos x="1596" y="228"/>
                  </a:cxn>
                  <a:cxn ang="0">
                    <a:pos x="1596" y="240"/>
                  </a:cxn>
                  <a:cxn ang="0">
                    <a:pos x="1596" y="246"/>
                  </a:cxn>
                  <a:cxn ang="0">
                    <a:pos x="1590" y="252"/>
                  </a:cxn>
                  <a:cxn ang="0">
                    <a:pos x="1590" y="258"/>
                  </a:cxn>
                  <a:cxn ang="0">
                    <a:pos x="1584" y="264"/>
                  </a:cxn>
                  <a:cxn ang="0">
                    <a:pos x="1578" y="276"/>
                  </a:cxn>
                  <a:cxn ang="0">
                    <a:pos x="1578" y="282"/>
                  </a:cxn>
                  <a:cxn ang="0">
                    <a:pos x="1572" y="288"/>
                  </a:cxn>
                  <a:cxn ang="0">
                    <a:pos x="1566" y="294"/>
                  </a:cxn>
                  <a:cxn ang="0">
                    <a:pos x="1560" y="300"/>
                  </a:cxn>
                  <a:cxn ang="0">
                    <a:pos x="1554" y="306"/>
                  </a:cxn>
                  <a:cxn ang="0">
                    <a:pos x="1548" y="318"/>
                  </a:cxn>
                  <a:cxn ang="0">
                    <a:pos x="1536" y="324"/>
                  </a:cxn>
                  <a:cxn ang="0">
                    <a:pos x="1530" y="330"/>
                  </a:cxn>
                  <a:cxn ang="0">
                    <a:pos x="1524" y="336"/>
                  </a:cxn>
                  <a:cxn ang="0">
                    <a:pos x="1512" y="342"/>
                  </a:cxn>
                  <a:cxn ang="0">
                    <a:pos x="1506" y="348"/>
                  </a:cxn>
                  <a:cxn ang="0">
                    <a:pos x="1494" y="354"/>
                  </a:cxn>
                  <a:cxn ang="0">
                    <a:pos x="1482" y="366"/>
                  </a:cxn>
                  <a:cxn ang="0">
                    <a:pos x="1476" y="372"/>
                  </a:cxn>
                  <a:cxn ang="0">
                    <a:pos x="1464" y="378"/>
                  </a:cxn>
                  <a:cxn ang="0">
                    <a:pos x="1452" y="384"/>
                  </a:cxn>
                  <a:cxn ang="0">
                    <a:pos x="1440" y="390"/>
                  </a:cxn>
                  <a:cxn ang="0">
                    <a:pos x="1428" y="396"/>
                  </a:cxn>
                  <a:cxn ang="0">
                    <a:pos x="1416" y="402"/>
                  </a:cxn>
                  <a:cxn ang="0">
                    <a:pos x="1398" y="408"/>
                  </a:cxn>
                  <a:cxn ang="0">
                    <a:pos x="1386" y="414"/>
                  </a:cxn>
                  <a:cxn ang="0">
                    <a:pos x="0" y="210"/>
                  </a:cxn>
                  <a:cxn ang="0">
                    <a:pos x="1386" y="0"/>
                  </a:cxn>
                </a:cxnLst>
                <a:rect l="0" t="0" r="r" b="b"/>
                <a:pathLst>
                  <a:path w="1602" h="414">
                    <a:moveTo>
                      <a:pt x="1386" y="0"/>
                    </a:moveTo>
                    <a:lnTo>
                      <a:pt x="1398" y="6"/>
                    </a:lnTo>
                    <a:lnTo>
                      <a:pt x="1416" y="12"/>
                    </a:lnTo>
                    <a:lnTo>
                      <a:pt x="1428" y="18"/>
                    </a:lnTo>
                    <a:lnTo>
                      <a:pt x="1440" y="30"/>
                    </a:lnTo>
                    <a:lnTo>
                      <a:pt x="1452" y="36"/>
                    </a:lnTo>
                    <a:lnTo>
                      <a:pt x="1464" y="42"/>
                    </a:lnTo>
                    <a:lnTo>
                      <a:pt x="1476" y="48"/>
                    </a:lnTo>
                    <a:lnTo>
                      <a:pt x="1482" y="54"/>
                    </a:lnTo>
                    <a:lnTo>
                      <a:pt x="1494" y="60"/>
                    </a:lnTo>
                    <a:lnTo>
                      <a:pt x="1506" y="66"/>
                    </a:lnTo>
                    <a:lnTo>
                      <a:pt x="1512" y="72"/>
                    </a:lnTo>
                    <a:lnTo>
                      <a:pt x="1524" y="78"/>
                    </a:lnTo>
                    <a:lnTo>
                      <a:pt x="1530" y="90"/>
                    </a:lnTo>
                    <a:lnTo>
                      <a:pt x="1536" y="96"/>
                    </a:lnTo>
                    <a:lnTo>
                      <a:pt x="1548" y="102"/>
                    </a:lnTo>
                    <a:lnTo>
                      <a:pt x="1554" y="108"/>
                    </a:lnTo>
                    <a:lnTo>
                      <a:pt x="1560" y="114"/>
                    </a:lnTo>
                    <a:lnTo>
                      <a:pt x="1566" y="120"/>
                    </a:lnTo>
                    <a:lnTo>
                      <a:pt x="1572" y="132"/>
                    </a:lnTo>
                    <a:lnTo>
                      <a:pt x="1578" y="138"/>
                    </a:lnTo>
                    <a:lnTo>
                      <a:pt x="1578" y="144"/>
                    </a:lnTo>
                    <a:lnTo>
                      <a:pt x="1584" y="150"/>
                    </a:lnTo>
                    <a:lnTo>
                      <a:pt x="1590" y="156"/>
                    </a:lnTo>
                    <a:lnTo>
                      <a:pt x="1590" y="168"/>
                    </a:lnTo>
                    <a:lnTo>
                      <a:pt x="1596" y="174"/>
                    </a:lnTo>
                    <a:lnTo>
                      <a:pt x="1596" y="180"/>
                    </a:lnTo>
                    <a:lnTo>
                      <a:pt x="1596" y="186"/>
                    </a:lnTo>
                    <a:lnTo>
                      <a:pt x="1602" y="192"/>
                    </a:lnTo>
                    <a:lnTo>
                      <a:pt x="1602" y="204"/>
                    </a:lnTo>
                    <a:lnTo>
                      <a:pt x="1602" y="210"/>
                    </a:lnTo>
                    <a:lnTo>
                      <a:pt x="1602" y="216"/>
                    </a:lnTo>
                    <a:lnTo>
                      <a:pt x="1602" y="222"/>
                    </a:lnTo>
                    <a:lnTo>
                      <a:pt x="1596" y="228"/>
                    </a:lnTo>
                    <a:lnTo>
                      <a:pt x="1596" y="240"/>
                    </a:lnTo>
                    <a:lnTo>
                      <a:pt x="1596" y="246"/>
                    </a:lnTo>
                    <a:lnTo>
                      <a:pt x="1590" y="252"/>
                    </a:lnTo>
                    <a:lnTo>
                      <a:pt x="1590" y="258"/>
                    </a:lnTo>
                    <a:lnTo>
                      <a:pt x="1584" y="264"/>
                    </a:lnTo>
                    <a:lnTo>
                      <a:pt x="1578" y="276"/>
                    </a:lnTo>
                    <a:lnTo>
                      <a:pt x="1578" y="282"/>
                    </a:lnTo>
                    <a:lnTo>
                      <a:pt x="1572" y="288"/>
                    </a:lnTo>
                    <a:lnTo>
                      <a:pt x="1566" y="294"/>
                    </a:lnTo>
                    <a:lnTo>
                      <a:pt x="1560" y="300"/>
                    </a:lnTo>
                    <a:lnTo>
                      <a:pt x="1554" y="306"/>
                    </a:lnTo>
                    <a:lnTo>
                      <a:pt x="1548" y="318"/>
                    </a:lnTo>
                    <a:lnTo>
                      <a:pt x="1536" y="324"/>
                    </a:lnTo>
                    <a:lnTo>
                      <a:pt x="1530" y="330"/>
                    </a:lnTo>
                    <a:lnTo>
                      <a:pt x="1524" y="336"/>
                    </a:lnTo>
                    <a:lnTo>
                      <a:pt x="1512" y="342"/>
                    </a:lnTo>
                    <a:lnTo>
                      <a:pt x="1506" y="348"/>
                    </a:lnTo>
                    <a:lnTo>
                      <a:pt x="1494" y="354"/>
                    </a:lnTo>
                    <a:lnTo>
                      <a:pt x="1482" y="366"/>
                    </a:lnTo>
                    <a:lnTo>
                      <a:pt x="1476" y="372"/>
                    </a:lnTo>
                    <a:lnTo>
                      <a:pt x="1464" y="378"/>
                    </a:lnTo>
                    <a:lnTo>
                      <a:pt x="1452" y="384"/>
                    </a:lnTo>
                    <a:lnTo>
                      <a:pt x="1440" y="390"/>
                    </a:lnTo>
                    <a:lnTo>
                      <a:pt x="1428" y="396"/>
                    </a:lnTo>
                    <a:lnTo>
                      <a:pt x="1416" y="402"/>
                    </a:lnTo>
                    <a:lnTo>
                      <a:pt x="1398" y="408"/>
                    </a:lnTo>
                    <a:lnTo>
                      <a:pt x="1386" y="414"/>
                    </a:lnTo>
                    <a:lnTo>
                      <a:pt x="0" y="210"/>
                    </a:lnTo>
                    <a:lnTo>
                      <a:pt x="138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50" name="Group 26"/>
            <p:cNvGrpSpPr>
              <a:grpSpLocks/>
            </p:cNvGrpSpPr>
            <p:nvPr/>
          </p:nvGrpSpPr>
          <p:grpSpPr bwMode="auto">
            <a:xfrm>
              <a:off x="1280" y="619"/>
              <a:ext cx="854" cy="605"/>
              <a:chOff x="2874" y="1941"/>
              <a:chExt cx="1386" cy="852"/>
            </a:xfrm>
          </p:grpSpPr>
          <p:sp>
            <p:nvSpPr>
              <p:cNvPr id="154651" name="Freeform 27"/>
              <p:cNvSpPr>
                <a:spLocks/>
              </p:cNvSpPr>
              <p:nvPr/>
            </p:nvSpPr>
            <p:spPr bwMode="auto">
              <a:xfrm>
                <a:off x="2874" y="2145"/>
                <a:ext cx="1386" cy="648"/>
              </a:xfrm>
              <a:custGeom>
                <a:avLst/>
                <a:gdLst/>
                <a:ahLst/>
                <a:cxnLst>
                  <a:cxn ang="0">
                    <a:pos x="1374" y="6"/>
                  </a:cxn>
                  <a:cxn ang="0">
                    <a:pos x="1344" y="18"/>
                  </a:cxn>
                  <a:cxn ang="0">
                    <a:pos x="1314" y="30"/>
                  </a:cxn>
                  <a:cxn ang="0">
                    <a:pos x="1278" y="42"/>
                  </a:cxn>
                  <a:cxn ang="0">
                    <a:pos x="1242" y="54"/>
                  </a:cxn>
                  <a:cxn ang="0">
                    <a:pos x="1206" y="66"/>
                  </a:cxn>
                  <a:cxn ang="0">
                    <a:pos x="1170" y="78"/>
                  </a:cxn>
                  <a:cxn ang="0">
                    <a:pos x="1134" y="90"/>
                  </a:cxn>
                  <a:cxn ang="0">
                    <a:pos x="1092" y="96"/>
                  </a:cxn>
                  <a:cxn ang="0">
                    <a:pos x="1050" y="108"/>
                  </a:cxn>
                  <a:cxn ang="0">
                    <a:pos x="1008" y="114"/>
                  </a:cxn>
                  <a:cxn ang="0">
                    <a:pos x="966" y="126"/>
                  </a:cxn>
                  <a:cxn ang="0">
                    <a:pos x="918" y="132"/>
                  </a:cxn>
                  <a:cxn ang="0">
                    <a:pos x="870" y="144"/>
                  </a:cxn>
                  <a:cxn ang="0">
                    <a:pos x="828" y="150"/>
                  </a:cxn>
                  <a:cxn ang="0">
                    <a:pos x="774" y="156"/>
                  </a:cxn>
                  <a:cxn ang="0">
                    <a:pos x="726" y="162"/>
                  </a:cxn>
                  <a:cxn ang="0">
                    <a:pos x="678" y="168"/>
                  </a:cxn>
                  <a:cxn ang="0">
                    <a:pos x="624" y="174"/>
                  </a:cxn>
                  <a:cxn ang="0">
                    <a:pos x="576" y="180"/>
                  </a:cxn>
                  <a:cxn ang="0">
                    <a:pos x="522" y="186"/>
                  </a:cxn>
                  <a:cxn ang="0">
                    <a:pos x="468" y="192"/>
                  </a:cxn>
                  <a:cxn ang="0">
                    <a:pos x="414" y="192"/>
                  </a:cxn>
                  <a:cxn ang="0">
                    <a:pos x="360" y="198"/>
                  </a:cxn>
                  <a:cxn ang="0">
                    <a:pos x="306" y="198"/>
                  </a:cxn>
                  <a:cxn ang="0">
                    <a:pos x="252" y="204"/>
                  </a:cxn>
                  <a:cxn ang="0">
                    <a:pos x="198" y="204"/>
                  </a:cxn>
                  <a:cxn ang="0">
                    <a:pos x="138" y="204"/>
                  </a:cxn>
                  <a:cxn ang="0">
                    <a:pos x="84" y="210"/>
                  </a:cxn>
                  <a:cxn ang="0">
                    <a:pos x="30" y="210"/>
                  </a:cxn>
                  <a:cxn ang="0">
                    <a:pos x="0" y="648"/>
                  </a:cxn>
                  <a:cxn ang="0">
                    <a:pos x="60" y="648"/>
                  </a:cxn>
                  <a:cxn ang="0">
                    <a:pos x="114" y="648"/>
                  </a:cxn>
                  <a:cxn ang="0">
                    <a:pos x="168" y="642"/>
                  </a:cxn>
                  <a:cxn ang="0">
                    <a:pos x="222" y="642"/>
                  </a:cxn>
                  <a:cxn ang="0">
                    <a:pos x="282" y="642"/>
                  </a:cxn>
                  <a:cxn ang="0">
                    <a:pos x="336" y="636"/>
                  </a:cxn>
                  <a:cxn ang="0">
                    <a:pos x="390" y="636"/>
                  </a:cxn>
                  <a:cxn ang="0">
                    <a:pos x="444" y="630"/>
                  </a:cxn>
                  <a:cxn ang="0">
                    <a:pos x="498" y="624"/>
                  </a:cxn>
                  <a:cxn ang="0">
                    <a:pos x="546" y="624"/>
                  </a:cxn>
                  <a:cxn ang="0">
                    <a:pos x="600" y="618"/>
                  </a:cxn>
                  <a:cxn ang="0">
                    <a:pos x="654" y="612"/>
                  </a:cxn>
                  <a:cxn ang="0">
                    <a:pos x="702" y="606"/>
                  </a:cxn>
                  <a:cxn ang="0">
                    <a:pos x="750" y="600"/>
                  </a:cxn>
                  <a:cxn ang="0">
                    <a:pos x="804" y="594"/>
                  </a:cxn>
                  <a:cxn ang="0">
                    <a:pos x="846" y="582"/>
                  </a:cxn>
                  <a:cxn ang="0">
                    <a:pos x="894" y="576"/>
                  </a:cxn>
                  <a:cxn ang="0">
                    <a:pos x="942" y="570"/>
                  </a:cxn>
                  <a:cxn ang="0">
                    <a:pos x="984" y="558"/>
                  </a:cxn>
                  <a:cxn ang="0">
                    <a:pos x="1032" y="552"/>
                  </a:cxn>
                  <a:cxn ang="0">
                    <a:pos x="1074" y="540"/>
                  </a:cxn>
                  <a:cxn ang="0">
                    <a:pos x="1110" y="528"/>
                  </a:cxn>
                  <a:cxn ang="0">
                    <a:pos x="1152" y="522"/>
                  </a:cxn>
                  <a:cxn ang="0">
                    <a:pos x="1188" y="510"/>
                  </a:cxn>
                  <a:cxn ang="0">
                    <a:pos x="1224" y="498"/>
                  </a:cxn>
                  <a:cxn ang="0">
                    <a:pos x="1260" y="486"/>
                  </a:cxn>
                  <a:cxn ang="0">
                    <a:pos x="1296" y="474"/>
                  </a:cxn>
                  <a:cxn ang="0">
                    <a:pos x="1326" y="462"/>
                  </a:cxn>
                  <a:cxn ang="0">
                    <a:pos x="1356" y="450"/>
                  </a:cxn>
                  <a:cxn ang="0">
                    <a:pos x="1386" y="438"/>
                  </a:cxn>
                </a:cxnLst>
                <a:rect l="0" t="0" r="r" b="b"/>
                <a:pathLst>
                  <a:path w="1386" h="648">
                    <a:moveTo>
                      <a:pt x="1386" y="0"/>
                    </a:moveTo>
                    <a:lnTo>
                      <a:pt x="1374" y="6"/>
                    </a:lnTo>
                    <a:lnTo>
                      <a:pt x="1356" y="12"/>
                    </a:lnTo>
                    <a:lnTo>
                      <a:pt x="1344" y="18"/>
                    </a:lnTo>
                    <a:lnTo>
                      <a:pt x="1326" y="24"/>
                    </a:lnTo>
                    <a:lnTo>
                      <a:pt x="1314" y="30"/>
                    </a:lnTo>
                    <a:lnTo>
                      <a:pt x="1296" y="36"/>
                    </a:lnTo>
                    <a:lnTo>
                      <a:pt x="1278" y="42"/>
                    </a:lnTo>
                    <a:lnTo>
                      <a:pt x="1260" y="48"/>
                    </a:lnTo>
                    <a:lnTo>
                      <a:pt x="1242" y="54"/>
                    </a:lnTo>
                    <a:lnTo>
                      <a:pt x="1224" y="60"/>
                    </a:lnTo>
                    <a:lnTo>
                      <a:pt x="1206" y="66"/>
                    </a:lnTo>
                    <a:lnTo>
                      <a:pt x="1188" y="72"/>
                    </a:lnTo>
                    <a:lnTo>
                      <a:pt x="1170" y="78"/>
                    </a:lnTo>
                    <a:lnTo>
                      <a:pt x="1152" y="84"/>
                    </a:lnTo>
                    <a:lnTo>
                      <a:pt x="1134" y="90"/>
                    </a:lnTo>
                    <a:lnTo>
                      <a:pt x="1110" y="90"/>
                    </a:lnTo>
                    <a:lnTo>
                      <a:pt x="1092" y="96"/>
                    </a:lnTo>
                    <a:lnTo>
                      <a:pt x="1074" y="102"/>
                    </a:lnTo>
                    <a:lnTo>
                      <a:pt x="1050" y="108"/>
                    </a:lnTo>
                    <a:lnTo>
                      <a:pt x="1032" y="114"/>
                    </a:lnTo>
                    <a:lnTo>
                      <a:pt x="1008" y="114"/>
                    </a:lnTo>
                    <a:lnTo>
                      <a:pt x="984" y="120"/>
                    </a:lnTo>
                    <a:lnTo>
                      <a:pt x="966" y="126"/>
                    </a:lnTo>
                    <a:lnTo>
                      <a:pt x="942" y="132"/>
                    </a:lnTo>
                    <a:lnTo>
                      <a:pt x="918" y="132"/>
                    </a:lnTo>
                    <a:lnTo>
                      <a:pt x="894" y="138"/>
                    </a:lnTo>
                    <a:lnTo>
                      <a:pt x="870" y="144"/>
                    </a:lnTo>
                    <a:lnTo>
                      <a:pt x="846" y="144"/>
                    </a:lnTo>
                    <a:lnTo>
                      <a:pt x="828" y="150"/>
                    </a:lnTo>
                    <a:lnTo>
                      <a:pt x="804" y="156"/>
                    </a:lnTo>
                    <a:lnTo>
                      <a:pt x="774" y="156"/>
                    </a:lnTo>
                    <a:lnTo>
                      <a:pt x="750" y="162"/>
                    </a:lnTo>
                    <a:lnTo>
                      <a:pt x="726" y="162"/>
                    </a:lnTo>
                    <a:lnTo>
                      <a:pt x="702" y="168"/>
                    </a:lnTo>
                    <a:lnTo>
                      <a:pt x="678" y="168"/>
                    </a:lnTo>
                    <a:lnTo>
                      <a:pt x="654" y="174"/>
                    </a:lnTo>
                    <a:lnTo>
                      <a:pt x="624" y="174"/>
                    </a:lnTo>
                    <a:lnTo>
                      <a:pt x="600" y="180"/>
                    </a:lnTo>
                    <a:lnTo>
                      <a:pt x="576" y="180"/>
                    </a:lnTo>
                    <a:lnTo>
                      <a:pt x="546" y="186"/>
                    </a:lnTo>
                    <a:lnTo>
                      <a:pt x="522" y="186"/>
                    </a:lnTo>
                    <a:lnTo>
                      <a:pt x="498" y="186"/>
                    </a:lnTo>
                    <a:lnTo>
                      <a:pt x="468" y="192"/>
                    </a:lnTo>
                    <a:lnTo>
                      <a:pt x="444" y="192"/>
                    </a:lnTo>
                    <a:lnTo>
                      <a:pt x="414" y="192"/>
                    </a:lnTo>
                    <a:lnTo>
                      <a:pt x="390" y="198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06" y="198"/>
                    </a:lnTo>
                    <a:lnTo>
                      <a:pt x="282" y="204"/>
                    </a:lnTo>
                    <a:lnTo>
                      <a:pt x="252" y="204"/>
                    </a:lnTo>
                    <a:lnTo>
                      <a:pt x="222" y="204"/>
                    </a:lnTo>
                    <a:lnTo>
                      <a:pt x="198" y="204"/>
                    </a:lnTo>
                    <a:lnTo>
                      <a:pt x="168" y="204"/>
                    </a:lnTo>
                    <a:lnTo>
                      <a:pt x="138" y="204"/>
                    </a:lnTo>
                    <a:lnTo>
                      <a:pt x="114" y="210"/>
                    </a:lnTo>
                    <a:lnTo>
                      <a:pt x="84" y="210"/>
                    </a:lnTo>
                    <a:lnTo>
                      <a:pt x="60" y="210"/>
                    </a:lnTo>
                    <a:lnTo>
                      <a:pt x="30" y="210"/>
                    </a:lnTo>
                    <a:lnTo>
                      <a:pt x="0" y="210"/>
                    </a:lnTo>
                    <a:lnTo>
                      <a:pt x="0" y="648"/>
                    </a:lnTo>
                    <a:lnTo>
                      <a:pt x="30" y="648"/>
                    </a:lnTo>
                    <a:lnTo>
                      <a:pt x="60" y="648"/>
                    </a:lnTo>
                    <a:lnTo>
                      <a:pt x="84" y="648"/>
                    </a:lnTo>
                    <a:lnTo>
                      <a:pt x="114" y="648"/>
                    </a:lnTo>
                    <a:lnTo>
                      <a:pt x="138" y="642"/>
                    </a:lnTo>
                    <a:lnTo>
                      <a:pt x="168" y="642"/>
                    </a:lnTo>
                    <a:lnTo>
                      <a:pt x="198" y="642"/>
                    </a:lnTo>
                    <a:lnTo>
                      <a:pt x="222" y="642"/>
                    </a:lnTo>
                    <a:lnTo>
                      <a:pt x="252" y="642"/>
                    </a:lnTo>
                    <a:lnTo>
                      <a:pt x="282" y="642"/>
                    </a:lnTo>
                    <a:lnTo>
                      <a:pt x="306" y="636"/>
                    </a:lnTo>
                    <a:lnTo>
                      <a:pt x="336" y="636"/>
                    </a:lnTo>
                    <a:lnTo>
                      <a:pt x="360" y="636"/>
                    </a:lnTo>
                    <a:lnTo>
                      <a:pt x="390" y="636"/>
                    </a:lnTo>
                    <a:lnTo>
                      <a:pt x="414" y="630"/>
                    </a:lnTo>
                    <a:lnTo>
                      <a:pt x="444" y="630"/>
                    </a:lnTo>
                    <a:lnTo>
                      <a:pt x="468" y="630"/>
                    </a:lnTo>
                    <a:lnTo>
                      <a:pt x="498" y="624"/>
                    </a:lnTo>
                    <a:lnTo>
                      <a:pt x="522" y="624"/>
                    </a:lnTo>
                    <a:lnTo>
                      <a:pt x="546" y="624"/>
                    </a:lnTo>
                    <a:lnTo>
                      <a:pt x="576" y="618"/>
                    </a:lnTo>
                    <a:lnTo>
                      <a:pt x="600" y="618"/>
                    </a:lnTo>
                    <a:lnTo>
                      <a:pt x="624" y="612"/>
                    </a:lnTo>
                    <a:lnTo>
                      <a:pt x="654" y="612"/>
                    </a:lnTo>
                    <a:lnTo>
                      <a:pt x="678" y="606"/>
                    </a:lnTo>
                    <a:lnTo>
                      <a:pt x="702" y="606"/>
                    </a:lnTo>
                    <a:lnTo>
                      <a:pt x="726" y="600"/>
                    </a:lnTo>
                    <a:lnTo>
                      <a:pt x="750" y="600"/>
                    </a:lnTo>
                    <a:lnTo>
                      <a:pt x="774" y="594"/>
                    </a:lnTo>
                    <a:lnTo>
                      <a:pt x="804" y="594"/>
                    </a:lnTo>
                    <a:lnTo>
                      <a:pt x="828" y="588"/>
                    </a:lnTo>
                    <a:lnTo>
                      <a:pt x="846" y="582"/>
                    </a:lnTo>
                    <a:lnTo>
                      <a:pt x="870" y="582"/>
                    </a:lnTo>
                    <a:lnTo>
                      <a:pt x="894" y="576"/>
                    </a:lnTo>
                    <a:lnTo>
                      <a:pt x="918" y="570"/>
                    </a:lnTo>
                    <a:lnTo>
                      <a:pt x="942" y="570"/>
                    </a:lnTo>
                    <a:lnTo>
                      <a:pt x="966" y="564"/>
                    </a:lnTo>
                    <a:lnTo>
                      <a:pt x="984" y="558"/>
                    </a:lnTo>
                    <a:lnTo>
                      <a:pt x="1008" y="552"/>
                    </a:lnTo>
                    <a:lnTo>
                      <a:pt x="1032" y="552"/>
                    </a:lnTo>
                    <a:lnTo>
                      <a:pt x="1050" y="546"/>
                    </a:lnTo>
                    <a:lnTo>
                      <a:pt x="1074" y="540"/>
                    </a:lnTo>
                    <a:lnTo>
                      <a:pt x="1092" y="534"/>
                    </a:lnTo>
                    <a:lnTo>
                      <a:pt x="1110" y="528"/>
                    </a:lnTo>
                    <a:lnTo>
                      <a:pt x="1134" y="528"/>
                    </a:lnTo>
                    <a:lnTo>
                      <a:pt x="1152" y="522"/>
                    </a:lnTo>
                    <a:lnTo>
                      <a:pt x="1170" y="516"/>
                    </a:lnTo>
                    <a:lnTo>
                      <a:pt x="1188" y="510"/>
                    </a:lnTo>
                    <a:lnTo>
                      <a:pt x="1206" y="504"/>
                    </a:lnTo>
                    <a:lnTo>
                      <a:pt x="1224" y="498"/>
                    </a:lnTo>
                    <a:lnTo>
                      <a:pt x="1242" y="492"/>
                    </a:lnTo>
                    <a:lnTo>
                      <a:pt x="1260" y="486"/>
                    </a:lnTo>
                    <a:lnTo>
                      <a:pt x="1278" y="480"/>
                    </a:lnTo>
                    <a:lnTo>
                      <a:pt x="1296" y="474"/>
                    </a:lnTo>
                    <a:lnTo>
                      <a:pt x="1314" y="468"/>
                    </a:lnTo>
                    <a:lnTo>
                      <a:pt x="1326" y="462"/>
                    </a:lnTo>
                    <a:lnTo>
                      <a:pt x="1344" y="456"/>
                    </a:lnTo>
                    <a:lnTo>
                      <a:pt x="1356" y="450"/>
                    </a:lnTo>
                    <a:lnTo>
                      <a:pt x="1374" y="444"/>
                    </a:lnTo>
                    <a:lnTo>
                      <a:pt x="1386" y="438"/>
                    </a:lnTo>
                    <a:lnTo>
                      <a:pt x="138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52" name="Freeform 28"/>
              <p:cNvSpPr>
                <a:spLocks/>
              </p:cNvSpPr>
              <p:nvPr/>
            </p:nvSpPr>
            <p:spPr bwMode="auto">
              <a:xfrm>
                <a:off x="2874" y="1941"/>
                <a:ext cx="1386" cy="414"/>
              </a:xfrm>
              <a:custGeom>
                <a:avLst/>
                <a:gdLst/>
                <a:ahLst/>
                <a:cxnLst>
                  <a:cxn ang="0">
                    <a:pos x="1386" y="204"/>
                  </a:cxn>
                  <a:cxn ang="0">
                    <a:pos x="1374" y="210"/>
                  </a:cxn>
                  <a:cxn ang="0">
                    <a:pos x="1356" y="216"/>
                  </a:cxn>
                  <a:cxn ang="0">
                    <a:pos x="1344" y="222"/>
                  </a:cxn>
                  <a:cxn ang="0">
                    <a:pos x="1326" y="228"/>
                  </a:cxn>
                  <a:cxn ang="0">
                    <a:pos x="1314" y="234"/>
                  </a:cxn>
                  <a:cxn ang="0">
                    <a:pos x="1296" y="240"/>
                  </a:cxn>
                  <a:cxn ang="0">
                    <a:pos x="1278" y="246"/>
                  </a:cxn>
                  <a:cxn ang="0">
                    <a:pos x="1260" y="252"/>
                  </a:cxn>
                  <a:cxn ang="0">
                    <a:pos x="1242" y="258"/>
                  </a:cxn>
                  <a:cxn ang="0">
                    <a:pos x="1224" y="264"/>
                  </a:cxn>
                  <a:cxn ang="0">
                    <a:pos x="1206" y="270"/>
                  </a:cxn>
                  <a:cxn ang="0">
                    <a:pos x="1188" y="276"/>
                  </a:cxn>
                  <a:cxn ang="0">
                    <a:pos x="1170" y="282"/>
                  </a:cxn>
                  <a:cxn ang="0">
                    <a:pos x="1152" y="288"/>
                  </a:cxn>
                  <a:cxn ang="0">
                    <a:pos x="1134" y="294"/>
                  </a:cxn>
                  <a:cxn ang="0">
                    <a:pos x="1110" y="294"/>
                  </a:cxn>
                  <a:cxn ang="0">
                    <a:pos x="1092" y="300"/>
                  </a:cxn>
                  <a:cxn ang="0">
                    <a:pos x="1074" y="306"/>
                  </a:cxn>
                  <a:cxn ang="0">
                    <a:pos x="1050" y="312"/>
                  </a:cxn>
                  <a:cxn ang="0">
                    <a:pos x="1032" y="318"/>
                  </a:cxn>
                  <a:cxn ang="0">
                    <a:pos x="1008" y="318"/>
                  </a:cxn>
                  <a:cxn ang="0">
                    <a:pos x="984" y="324"/>
                  </a:cxn>
                  <a:cxn ang="0">
                    <a:pos x="966" y="330"/>
                  </a:cxn>
                  <a:cxn ang="0">
                    <a:pos x="942" y="336"/>
                  </a:cxn>
                  <a:cxn ang="0">
                    <a:pos x="918" y="336"/>
                  </a:cxn>
                  <a:cxn ang="0">
                    <a:pos x="894" y="342"/>
                  </a:cxn>
                  <a:cxn ang="0">
                    <a:pos x="870" y="348"/>
                  </a:cxn>
                  <a:cxn ang="0">
                    <a:pos x="846" y="348"/>
                  </a:cxn>
                  <a:cxn ang="0">
                    <a:pos x="828" y="354"/>
                  </a:cxn>
                  <a:cxn ang="0">
                    <a:pos x="804" y="360"/>
                  </a:cxn>
                  <a:cxn ang="0">
                    <a:pos x="774" y="360"/>
                  </a:cxn>
                  <a:cxn ang="0">
                    <a:pos x="750" y="366"/>
                  </a:cxn>
                  <a:cxn ang="0">
                    <a:pos x="726" y="366"/>
                  </a:cxn>
                  <a:cxn ang="0">
                    <a:pos x="702" y="372"/>
                  </a:cxn>
                  <a:cxn ang="0">
                    <a:pos x="678" y="372"/>
                  </a:cxn>
                  <a:cxn ang="0">
                    <a:pos x="654" y="378"/>
                  </a:cxn>
                  <a:cxn ang="0">
                    <a:pos x="624" y="378"/>
                  </a:cxn>
                  <a:cxn ang="0">
                    <a:pos x="600" y="384"/>
                  </a:cxn>
                  <a:cxn ang="0">
                    <a:pos x="576" y="384"/>
                  </a:cxn>
                  <a:cxn ang="0">
                    <a:pos x="546" y="390"/>
                  </a:cxn>
                  <a:cxn ang="0">
                    <a:pos x="522" y="390"/>
                  </a:cxn>
                  <a:cxn ang="0">
                    <a:pos x="498" y="390"/>
                  </a:cxn>
                  <a:cxn ang="0">
                    <a:pos x="468" y="396"/>
                  </a:cxn>
                  <a:cxn ang="0">
                    <a:pos x="444" y="396"/>
                  </a:cxn>
                  <a:cxn ang="0">
                    <a:pos x="414" y="396"/>
                  </a:cxn>
                  <a:cxn ang="0">
                    <a:pos x="390" y="402"/>
                  </a:cxn>
                  <a:cxn ang="0">
                    <a:pos x="360" y="402"/>
                  </a:cxn>
                  <a:cxn ang="0">
                    <a:pos x="336" y="402"/>
                  </a:cxn>
                  <a:cxn ang="0">
                    <a:pos x="306" y="402"/>
                  </a:cxn>
                  <a:cxn ang="0">
                    <a:pos x="282" y="408"/>
                  </a:cxn>
                  <a:cxn ang="0">
                    <a:pos x="252" y="408"/>
                  </a:cxn>
                  <a:cxn ang="0">
                    <a:pos x="222" y="408"/>
                  </a:cxn>
                  <a:cxn ang="0">
                    <a:pos x="198" y="408"/>
                  </a:cxn>
                  <a:cxn ang="0">
                    <a:pos x="168" y="408"/>
                  </a:cxn>
                  <a:cxn ang="0">
                    <a:pos x="138" y="408"/>
                  </a:cxn>
                  <a:cxn ang="0">
                    <a:pos x="114" y="414"/>
                  </a:cxn>
                  <a:cxn ang="0">
                    <a:pos x="84" y="414"/>
                  </a:cxn>
                  <a:cxn ang="0">
                    <a:pos x="60" y="414"/>
                  </a:cxn>
                  <a:cxn ang="0">
                    <a:pos x="30" y="414"/>
                  </a:cxn>
                  <a:cxn ang="0">
                    <a:pos x="0" y="414"/>
                  </a:cxn>
                  <a:cxn ang="0">
                    <a:pos x="0" y="0"/>
                  </a:cxn>
                  <a:cxn ang="0">
                    <a:pos x="1386" y="204"/>
                  </a:cxn>
                </a:cxnLst>
                <a:rect l="0" t="0" r="r" b="b"/>
                <a:pathLst>
                  <a:path w="1386" h="414">
                    <a:moveTo>
                      <a:pt x="1386" y="204"/>
                    </a:move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386" y="2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53" name="Group 29"/>
            <p:cNvGrpSpPr>
              <a:grpSpLocks/>
            </p:cNvGrpSpPr>
            <p:nvPr/>
          </p:nvGrpSpPr>
          <p:grpSpPr bwMode="auto">
            <a:xfrm>
              <a:off x="429" y="613"/>
              <a:ext cx="854" cy="605"/>
              <a:chOff x="1488" y="1941"/>
              <a:chExt cx="1386" cy="852"/>
            </a:xfrm>
          </p:grpSpPr>
          <p:sp>
            <p:nvSpPr>
              <p:cNvPr id="154654" name="Freeform 30"/>
              <p:cNvSpPr>
                <a:spLocks/>
              </p:cNvSpPr>
              <p:nvPr/>
            </p:nvSpPr>
            <p:spPr bwMode="auto">
              <a:xfrm>
                <a:off x="1488" y="2145"/>
                <a:ext cx="1386" cy="648"/>
              </a:xfrm>
              <a:custGeom>
                <a:avLst/>
                <a:gdLst/>
                <a:ahLst/>
                <a:cxnLst>
                  <a:cxn ang="0">
                    <a:pos x="1362" y="210"/>
                  </a:cxn>
                  <a:cxn ang="0">
                    <a:pos x="1302" y="210"/>
                  </a:cxn>
                  <a:cxn ang="0">
                    <a:pos x="1248" y="204"/>
                  </a:cxn>
                  <a:cxn ang="0">
                    <a:pos x="1194" y="204"/>
                  </a:cxn>
                  <a:cxn ang="0">
                    <a:pos x="1140" y="204"/>
                  </a:cxn>
                  <a:cxn ang="0">
                    <a:pos x="1080" y="198"/>
                  </a:cxn>
                  <a:cxn ang="0">
                    <a:pos x="1026" y="198"/>
                  </a:cxn>
                  <a:cxn ang="0">
                    <a:pos x="972" y="192"/>
                  </a:cxn>
                  <a:cxn ang="0">
                    <a:pos x="918" y="192"/>
                  </a:cxn>
                  <a:cxn ang="0">
                    <a:pos x="864" y="186"/>
                  </a:cxn>
                  <a:cxn ang="0">
                    <a:pos x="816" y="180"/>
                  </a:cxn>
                  <a:cxn ang="0">
                    <a:pos x="762" y="174"/>
                  </a:cxn>
                  <a:cxn ang="0">
                    <a:pos x="714" y="168"/>
                  </a:cxn>
                  <a:cxn ang="0">
                    <a:pos x="660" y="162"/>
                  </a:cxn>
                  <a:cxn ang="0">
                    <a:pos x="612" y="156"/>
                  </a:cxn>
                  <a:cxn ang="0">
                    <a:pos x="564" y="150"/>
                  </a:cxn>
                  <a:cxn ang="0">
                    <a:pos x="516" y="144"/>
                  </a:cxn>
                  <a:cxn ang="0">
                    <a:pos x="468" y="132"/>
                  </a:cxn>
                  <a:cxn ang="0">
                    <a:pos x="426" y="126"/>
                  </a:cxn>
                  <a:cxn ang="0">
                    <a:pos x="384" y="114"/>
                  </a:cxn>
                  <a:cxn ang="0">
                    <a:pos x="336" y="108"/>
                  </a:cxn>
                  <a:cxn ang="0">
                    <a:pos x="294" y="96"/>
                  </a:cxn>
                  <a:cxn ang="0">
                    <a:pos x="258" y="90"/>
                  </a:cxn>
                  <a:cxn ang="0">
                    <a:pos x="216" y="78"/>
                  </a:cxn>
                  <a:cxn ang="0">
                    <a:pos x="180" y="66"/>
                  </a:cxn>
                  <a:cxn ang="0">
                    <a:pos x="144" y="54"/>
                  </a:cxn>
                  <a:cxn ang="0">
                    <a:pos x="108" y="42"/>
                  </a:cxn>
                  <a:cxn ang="0">
                    <a:pos x="78" y="30"/>
                  </a:cxn>
                  <a:cxn ang="0">
                    <a:pos x="48" y="18"/>
                  </a:cxn>
                  <a:cxn ang="0">
                    <a:pos x="18" y="6"/>
                  </a:cxn>
                  <a:cxn ang="0">
                    <a:pos x="0" y="438"/>
                  </a:cxn>
                  <a:cxn ang="0">
                    <a:pos x="30" y="450"/>
                  </a:cxn>
                  <a:cxn ang="0">
                    <a:pos x="60" y="462"/>
                  </a:cxn>
                  <a:cxn ang="0">
                    <a:pos x="96" y="474"/>
                  </a:cxn>
                  <a:cxn ang="0">
                    <a:pos x="126" y="486"/>
                  </a:cxn>
                  <a:cxn ang="0">
                    <a:pos x="162" y="498"/>
                  </a:cxn>
                  <a:cxn ang="0">
                    <a:pos x="198" y="510"/>
                  </a:cxn>
                  <a:cxn ang="0">
                    <a:pos x="240" y="522"/>
                  </a:cxn>
                  <a:cxn ang="0">
                    <a:pos x="276" y="528"/>
                  </a:cxn>
                  <a:cxn ang="0">
                    <a:pos x="318" y="540"/>
                  </a:cxn>
                  <a:cxn ang="0">
                    <a:pos x="360" y="552"/>
                  </a:cxn>
                  <a:cxn ang="0">
                    <a:pos x="402" y="558"/>
                  </a:cxn>
                  <a:cxn ang="0">
                    <a:pos x="450" y="570"/>
                  </a:cxn>
                  <a:cxn ang="0">
                    <a:pos x="492" y="576"/>
                  </a:cxn>
                  <a:cxn ang="0">
                    <a:pos x="540" y="582"/>
                  </a:cxn>
                  <a:cxn ang="0">
                    <a:pos x="588" y="594"/>
                  </a:cxn>
                  <a:cxn ang="0">
                    <a:pos x="636" y="600"/>
                  </a:cxn>
                  <a:cxn ang="0">
                    <a:pos x="684" y="606"/>
                  </a:cxn>
                  <a:cxn ang="0">
                    <a:pos x="738" y="612"/>
                  </a:cxn>
                  <a:cxn ang="0">
                    <a:pos x="786" y="618"/>
                  </a:cxn>
                  <a:cxn ang="0">
                    <a:pos x="840" y="624"/>
                  </a:cxn>
                  <a:cxn ang="0">
                    <a:pos x="894" y="624"/>
                  </a:cxn>
                  <a:cxn ang="0">
                    <a:pos x="948" y="630"/>
                  </a:cxn>
                  <a:cxn ang="0">
                    <a:pos x="1002" y="636"/>
                  </a:cxn>
                  <a:cxn ang="0">
                    <a:pos x="1056" y="636"/>
                  </a:cxn>
                  <a:cxn ang="0">
                    <a:pos x="1110" y="642"/>
                  </a:cxn>
                  <a:cxn ang="0">
                    <a:pos x="1164" y="642"/>
                  </a:cxn>
                  <a:cxn ang="0">
                    <a:pos x="1218" y="642"/>
                  </a:cxn>
                  <a:cxn ang="0">
                    <a:pos x="1278" y="648"/>
                  </a:cxn>
                  <a:cxn ang="0">
                    <a:pos x="1332" y="648"/>
                  </a:cxn>
                  <a:cxn ang="0">
                    <a:pos x="1386" y="648"/>
                  </a:cxn>
                </a:cxnLst>
                <a:rect l="0" t="0" r="r" b="b"/>
                <a:pathLst>
                  <a:path w="1386" h="648">
                    <a:moveTo>
                      <a:pt x="1386" y="210"/>
                    </a:moveTo>
                    <a:lnTo>
                      <a:pt x="1362" y="210"/>
                    </a:lnTo>
                    <a:lnTo>
                      <a:pt x="1332" y="210"/>
                    </a:lnTo>
                    <a:lnTo>
                      <a:pt x="1302" y="210"/>
                    </a:lnTo>
                    <a:lnTo>
                      <a:pt x="1278" y="210"/>
                    </a:lnTo>
                    <a:lnTo>
                      <a:pt x="1248" y="204"/>
                    </a:lnTo>
                    <a:lnTo>
                      <a:pt x="1218" y="204"/>
                    </a:lnTo>
                    <a:lnTo>
                      <a:pt x="1194" y="204"/>
                    </a:lnTo>
                    <a:lnTo>
                      <a:pt x="1164" y="204"/>
                    </a:lnTo>
                    <a:lnTo>
                      <a:pt x="1140" y="204"/>
                    </a:lnTo>
                    <a:lnTo>
                      <a:pt x="1110" y="204"/>
                    </a:lnTo>
                    <a:lnTo>
                      <a:pt x="1080" y="198"/>
                    </a:lnTo>
                    <a:lnTo>
                      <a:pt x="1056" y="198"/>
                    </a:lnTo>
                    <a:lnTo>
                      <a:pt x="1026" y="198"/>
                    </a:lnTo>
                    <a:lnTo>
                      <a:pt x="1002" y="198"/>
                    </a:lnTo>
                    <a:lnTo>
                      <a:pt x="972" y="192"/>
                    </a:lnTo>
                    <a:lnTo>
                      <a:pt x="948" y="192"/>
                    </a:lnTo>
                    <a:lnTo>
                      <a:pt x="918" y="192"/>
                    </a:lnTo>
                    <a:lnTo>
                      <a:pt x="894" y="186"/>
                    </a:lnTo>
                    <a:lnTo>
                      <a:pt x="864" y="186"/>
                    </a:lnTo>
                    <a:lnTo>
                      <a:pt x="840" y="186"/>
                    </a:lnTo>
                    <a:lnTo>
                      <a:pt x="816" y="180"/>
                    </a:lnTo>
                    <a:lnTo>
                      <a:pt x="786" y="180"/>
                    </a:lnTo>
                    <a:lnTo>
                      <a:pt x="762" y="174"/>
                    </a:lnTo>
                    <a:lnTo>
                      <a:pt x="738" y="174"/>
                    </a:lnTo>
                    <a:lnTo>
                      <a:pt x="714" y="168"/>
                    </a:lnTo>
                    <a:lnTo>
                      <a:pt x="684" y="168"/>
                    </a:lnTo>
                    <a:lnTo>
                      <a:pt x="660" y="162"/>
                    </a:lnTo>
                    <a:lnTo>
                      <a:pt x="636" y="162"/>
                    </a:lnTo>
                    <a:lnTo>
                      <a:pt x="612" y="156"/>
                    </a:lnTo>
                    <a:lnTo>
                      <a:pt x="588" y="156"/>
                    </a:lnTo>
                    <a:lnTo>
                      <a:pt x="564" y="150"/>
                    </a:lnTo>
                    <a:lnTo>
                      <a:pt x="540" y="144"/>
                    </a:lnTo>
                    <a:lnTo>
                      <a:pt x="516" y="144"/>
                    </a:lnTo>
                    <a:lnTo>
                      <a:pt x="492" y="138"/>
                    </a:lnTo>
                    <a:lnTo>
                      <a:pt x="468" y="132"/>
                    </a:lnTo>
                    <a:lnTo>
                      <a:pt x="450" y="132"/>
                    </a:lnTo>
                    <a:lnTo>
                      <a:pt x="426" y="126"/>
                    </a:lnTo>
                    <a:lnTo>
                      <a:pt x="402" y="120"/>
                    </a:lnTo>
                    <a:lnTo>
                      <a:pt x="384" y="114"/>
                    </a:lnTo>
                    <a:lnTo>
                      <a:pt x="360" y="114"/>
                    </a:lnTo>
                    <a:lnTo>
                      <a:pt x="336" y="108"/>
                    </a:lnTo>
                    <a:lnTo>
                      <a:pt x="318" y="102"/>
                    </a:lnTo>
                    <a:lnTo>
                      <a:pt x="294" y="96"/>
                    </a:lnTo>
                    <a:lnTo>
                      <a:pt x="276" y="90"/>
                    </a:lnTo>
                    <a:lnTo>
                      <a:pt x="258" y="90"/>
                    </a:lnTo>
                    <a:lnTo>
                      <a:pt x="240" y="84"/>
                    </a:lnTo>
                    <a:lnTo>
                      <a:pt x="216" y="78"/>
                    </a:lnTo>
                    <a:lnTo>
                      <a:pt x="198" y="72"/>
                    </a:lnTo>
                    <a:lnTo>
                      <a:pt x="180" y="66"/>
                    </a:lnTo>
                    <a:lnTo>
                      <a:pt x="162" y="60"/>
                    </a:lnTo>
                    <a:lnTo>
                      <a:pt x="144" y="54"/>
                    </a:lnTo>
                    <a:lnTo>
                      <a:pt x="126" y="48"/>
                    </a:lnTo>
                    <a:lnTo>
                      <a:pt x="108" y="42"/>
                    </a:lnTo>
                    <a:lnTo>
                      <a:pt x="96" y="36"/>
                    </a:lnTo>
                    <a:lnTo>
                      <a:pt x="78" y="30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30" y="12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18" y="444"/>
                    </a:lnTo>
                    <a:lnTo>
                      <a:pt x="30" y="450"/>
                    </a:lnTo>
                    <a:lnTo>
                      <a:pt x="48" y="456"/>
                    </a:lnTo>
                    <a:lnTo>
                      <a:pt x="60" y="462"/>
                    </a:lnTo>
                    <a:lnTo>
                      <a:pt x="78" y="468"/>
                    </a:lnTo>
                    <a:lnTo>
                      <a:pt x="96" y="474"/>
                    </a:lnTo>
                    <a:lnTo>
                      <a:pt x="108" y="480"/>
                    </a:lnTo>
                    <a:lnTo>
                      <a:pt x="126" y="486"/>
                    </a:lnTo>
                    <a:lnTo>
                      <a:pt x="144" y="492"/>
                    </a:lnTo>
                    <a:lnTo>
                      <a:pt x="162" y="498"/>
                    </a:lnTo>
                    <a:lnTo>
                      <a:pt x="180" y="504"/>
                    </a:lnTo>
                    <a:lnTo>
                      <a:pt x="198" y="510"/>
                    </a:lnTo>
                    <a:lnTo>
                      <a:pt x="216" y="516"/>
                    </a:lnTo>
                    <a:lnTo>
                      <a:pt x="240" y="522"/>
                    </a:lnTo>
                    <a:lnTo>
                      <a:pt x="258" y="528"/>
                    </a:lnTo>
                    <a:lnTo>
                      <a:pt x="276" y="528"/>
                    </a:lnTo>
                    <a:lnTo>
                      <a:pt x="294" y="534"/>
                    </a:lnTo>
                    <a:lnTo>
                      <a:pt x="318" y="540"/>
                    </a:lnTo>
                    <a:lnTo>
                      <a:pt x="336" y="546"/>
                    </a:lnTo>
                    <a:lnTo>
                      <a:pt x="360" y="552"/>
                    </a:lnTo>
                    <a:lnTo>
                      <a:pt x="384" y="552"/>
                    </a:lnTo>
                    <a:lnTo>
                      <a:pt x="402" y="558"/>
                    </a:lnTo>
                    <a:lnTo>
                      <a:pt x="426" y="564"/>
                    </a:lnTo>
                    <a:lnTo>
                      <a:pt x="450" y="570"/>
                    </a:lnTo>
                    <a:lnTo>
                      <a:pt x="468" y="570"/>
                    </a:lnTo>
                    <a:lnTo>
                      <a:pt x="492" y="576"/>
                    </a:lnTo>
                    <a:lnTo>
                      <a:pt x="516" y="582"/>
                    </a:lnTo>
                    <a:lnTo>
                      <a:pt x="540" y="582"/>
                    </a:lnTo>
                    <a:lnTo>
                      <a:pt x="564" y="588"/>
                    </a:lnTo>
                    <a:lnTo>
                      <a:pt x="588" y="594"/>
                    </a:lnTo>
                    <a:lnTo>
                      <a:pt x="612" y="594"/>
                    </a:lnTo>
                    <a:lnTo>
                      <a:pt x="636" y="600"/>
                    </a:lnTo>
                    <a:lnTo>
                      <a:pt x="660" y="600"/>
                    </a:lnTo>
                    <a:lnTo>
                      <a:pt x="684" y="606"/>
                    </a:lnTo>
                    <a:lnTo>
                      <a:pt x="714" y="606"/>
                    </a:lnTo>
                    <a:lnTo>
                      <a:pt x="738" y="612"/>
                    </a:lnTo>
                    <a:lnTo>
                      <a:pt x="762" y="612"/>
                    </a:lnTo>
                    <a:lnTo>
                      <a:pt x="786" y="618"/>
                    </a:lnTo>
                    <a:lnTo>
                      <a:pt x="816" y="618"/>
                    </a:lnTo>
                    <a:lnTo>
                      <a:pt x="840" y="624"/>
                    </a:lnTo>
                    <a:lnTo>
                      <a:pt x="864" y="624"/>
                    </a:lnTo>
                    <a:lnTo>
                      <a:pt x="894" y="624"/>
                    </a:lnTo>
                    <a:lnTo>
                      <a:pt x="918" y="630"/>
                    </a:lnTo>
                    <a:lnTo>
                      <a:pt x="948" y="630"/>
                    </a:lnTo>
                    <a:lnTo>
                      <a:pt x="972" y="630"/>
                    </a:lnTo>
                    <a:lnTo>
                      <a:pt x="1002" y="636"/>
                    </a:lnTo>
                    <a:lnTo>
                      <a:pt x="1026" y="636"/>
                    </a:lnTo>
                    <a:lnTo>
                      <a:pt x="1056" y="636"/>
                    </a:lnTo>
                    <a:lnTo>
                      <a:pt x="1080" y="636"/>
                    </a:lnTo>
                    <a:lnTo>
                      <a:pt x="1110" y="642"/>
                    </a:lnTo>
                    <a:lnTo>
                      <a:pt x="1140" y="642"/>
                    </a:lnTo>
                    <a:lnTo>
                      <a:pt x="1164" y="642"/>
                    </a:lnTo>
                    <a:lnTo>
                      <a:pt x="1194" y="642"/>
                    </a:lnTo>
                    <a:lnTo>
                      <a:pt x="1218" y="642"/>
                    </a:lnTo>
                    <a:lnTo>
                      <a:pt x="1248" y="642"/>
                    </a:lnTo>
                    <a:lnTo>
                      <a:pt x="1278" y="648"/>
                    </a:lnTo>
                    <a:lnTo>
                      <a:pt x="1302" y="648"/>
                    </a:lnTo>
                    <a:lnTo>
                      <a:pt x="1332" y="648"/>
                    </a:lnTo>
                    <a:lnTo>
                      <a:pt x="1362" y="648"/>
                    </a:lnTo>
                    <a:lnTo>
                      <a:pt x="1386" y="648"/>
                    </a:lnTo>
                    <a:lnTo>
                      <a:pt x="1386" y="21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55" name="Freeform 31"/>
              <p:cNvSpPr>
                <a:spLocks/>
              </p:cNvSpPr>
              <p:nvPr/>
            </p:nvSpPr>
            <p:spPr bwMode="auto">
              <a:xfrm>
                <a:off x="1488" y="1941"/>
                <a:ext cx="1386" cy="414"/>
              </a:xfrm>
              <a:custGeom>
                <a:avLst/>
                <a:gdLst/>
                <a:ahLst/>
                <a:cxnLst>
                  <a:cxn ang="0">
                    <a:pos x="1386" y="414"/>
                  </a:cxn>
                  <a:cxn ang="0">
                    <a:pos x="1362" y="414"/>
                  </a:cxn>
                  <a:cxn ang="0">
                    <a:pos x="1332" y="414"/>
                  </a:cxn>
                  <a:cxn ang="0">
                    <a:pos x="1302" y="414"/>
                  </a:cxn>
                  <a:cxn ang="0">
                    <a:pos x="1278" y="414"/>
                  </a:cxn>
                  <a:cxn ang="0">
                    <a:pos x="1248" y="408"/>
                  </a:cxn>
                  <a:cxn ang="0">
                    <a:pos x="1218" y="408"/>
                  </a:cxn>
                  <a:cxn ang="0">
                    <a:pos x="1194" y="408"/>
                  </a:cxn>
                  <a:cxn ang="0">
                    <a:pos x="1164" y="408"/>
                  </a:cxn>
                  <a:cxn ang="0">
                    <a:pos x="1140" y="408"/>
                  </a:cxn>
                  <a:cxn ang="0">
                    <a:pos x="1110" y="408"/>
                  </a:cxn>
                  <a:cxn ang="0">
                    <a:pos x="1080" y="402"/>
                  </a:cxn>
                  <a:cxn ang="0">
                    <a:pos x="1056" y="402"/>
                  </a:cxn>
                  <a:cxn ang="0">
                    <a:pos x="1026" y="402"/>
                  </a:cxn>
                  <a:cxn ang="0">
                    <a:pos x="1002" y="402"/>
                  </a:cxn>
                  <a:cxn ang="0">
                    <a:pos x="972" y="396"/>
                  </a:cxn>
                  <a:cxn ang="0">
                    <a:pos x="948" y="396"/>
                  </a:cxn>
                  <a:cxn ang="0">
                    <a:pos x="918" y="396"/>
                  </a:cxn>
                  <a:cxn ang="0">
                    <a:pos x="894" y="390"/>
                  </a:cxn>
                  <a:cxn ang="0">
                    <a:pos x="864" y="390"/>
                  </a:cxn>
                  <a:cxn ang="0">
                    <a:pos x="840" y="390"/>
                  </a:cxn>
                  <a:cxn ang="0">
                    <a:pos x="816" y="384"/>
                  </a:cxn>
                  <a:cxn ang="0">
                    <a:pos x="786" y="384"/>
                  </a:cxn>
                  <a:cxn ang="0">
                    <a:pos x="762" y="378"/>
                  </a:cxn>
                  <a:cxn ang="0">
                    <a:pos x="738" y="378"/>
                  </a:cxn>
                  <a:cxn ang="0">
                    <a:pos x="714" y="372"/>
                  </a:cxn>
                  <a:cxn ang="0">
                    <a:pos x="684" y="372"/>
                  </a:cxn>
                  <a:cxn ang="0">
                    <a:pos x="660" y="366"/>
                  </a:cxn>
                  <a:cxn ang="0">
                    <a:pos x="636" y="366"/>
                  </a:cxn>
                  <a:cxn ang="0">
                    <a:pos x="612" y="360"/>
                  </a:cxn>
                  <a:cxn ang="0">
                    <a:pos x="588" y="360"/>
                  </a:cxn>
                  <a:cxn ang="0">
                    <a:pos x="564" y="354"/>
                  </a:cxn>
                  <a:cxn ang="0">
                    <a:pos x="540" y="348"/>
                  </a:cxn>
                  <a:cxn ang="0">
                    <a:pos x="516" y="348"/>
                  </a:cxn>
                  <a:cxn ang="0">
                    <a:pos x="492" y="342"/>
                  </a:cxn>
                  <a:cxn ang="0">
                    <a:pos x="468" y="336"/>
                  </a:cxn>
                  <a:cxn ang="0">
                    <a:pos x="450" y="336"/>
                  </a:cxn>
                  <a:cxn ang="0">
                    <a:pos x="426" y="330"/>
                  </a:cxn>
                  <a:cxn ang="0">
                    <a:pos x="402" y="324"/>
                  </a:cxn>
                  <a:cxn ang="0">
                    <a:pos x="384" y="318"/>
                  </a:cxn>
                  <a:cxn ang="0">
                    <a:pos x="360" y="318"/>
                  </a:cxn>
                  <a:cxn ang="0">
                    <a:pos x="336" y="312"/>
                  </a:cxn>
                  <a:cxn ang="0">
                    <a:pos x="318" y="306"/>
                  </a:cxn>
                  <a:cxn ang="0">
                    <a:pos x="294" y="300"/>
                  </a:cxn>
                  <a:cxn ang="0">
                    <a:pos x="276" y="294"/>
                  </a:cxn>
                  <a:cxn ang="0">
                    <a:pos x="258" y="294"/>
                  </a:cxn>
                  <a:cxn ang="0">
                    <a:pos x="240" y="288"/>
                  </a:cxn>
                  <a:cxn ang="0">
                    <a:pos x="216" y="282"/>
                  </a:cxn>
                  <a:cxn ang="0">
                    <a:pos x="198" y="276"/>
                  </a:cxn>
                  <a:cxn ang="0">
                    <a:pos x="180" y="270"/>
                  </a:cxn>
                  <a:cxn ang="0">
                    <a:pos x="162" y="264"/>
                  </a:cxn>
                  <a:cxn ang="0">
                    <a:pos x="144" y="258"/>
                  </a:cxn>
                  <a:cxn ang="0">
                    <a:pos x="126" y="252"/>
                  </a:cxn>
                  <a:cxn ang="0">
                    <a:pos x="108" y="246"/>
                  </a:cxn>
                  <a:cxn ang="0">
                    <a:pos x="96" y="240"/>
                  </a:cxn>
                  <a:cxn ang="0">
                    <a:pos x="78" y="234"/>
                  </a:cxn>
                  <a:cxn ang="0">
                    <a:pos x="60" y="228"/>
                  </a:cxn>
                  <a:cxn ang="0">
                    <a:pos x="48" y="222"/>
                  </a:cxn>
                  <a:cxn ang="0">
                    <a:pos x="30" y="216"/>
                  </a:cxn>
                  <a:cxn ang="0">
                    <a:pos x="18" y="210"/>
                  </a:cxn>
                  <a:cxn ang="0">
                    <a:pos x="0" y="204"/>
                  </a:cxn>
                  <a:cxn ang="0">
                    <a:pos x="1386" y="0"/>
                  </a:cxn>
                  <a:cxn ang="0">
                    <a:pos x="1386" y="414"/>
                  </a:cxn>
                </a:cxnLst>
                <a:rect l="0" t="0" r="r" b="b"/>
                <a:pathLst>
                  <a:path w="1386" h="414">
                    <a:moveTo>
                      <a:pt x="1386" y="414"/>
                    </a:moveTo>
                    <a:lnTo>
                      <a:pt x="1362" y="414"/>
                    </a:lnTo>
                    <a:lnTo>
                      <a:pt x="1332" y="414"/>
                    </a:lnTo>
                    <a:lnTo>
                      <a:pt x="1302" y="414"/>
                    </a:lnTo>
                    <a:lnTo>
                      <a:pt x="1278" y="414"/>
                    </a:lnTo>
                    <a:lnTo>
                      <a:pt x="1248" y="408"/>
                    </a:lnTo>
                    <a:lnTo>
                      <a:pt x="1218" y="408"/>
                    </a:lnTo>
                    <a:lnTo>
                      <a:pt x="1194" y="408"/>
                    </a:lnTo>
                    <a:lnTo>
                      <a:pt x="1164" y="408"/>
                    </a:lnTo>
                    <a:lnTo>
                      <a:pt x="1140" y="408"/>
                    </a:lnTo>
                    <a:lnTo>
                      <a:pt x="1110" y="408"/>
                    </a:lnTo>
                    <a:lnTo>
                      <a:pt x="1080" y="402"/>
                    </a:lnTo>
                    <a:lnTo>
                      <a:pt x="1056" y="402"/>
                    </a:lnTo>
                    <a:lnTo>
                      <a:pt x="1026" y="402"/>
                    </a:lnTo>
                    <a:lnTo>
                      <a:pt x="1002" y="402"/>
                    </a:lnTo>
                    <a:lnTo>
                      <a:pt x="972" y="396"/>
                    </a:lnTo>
                    <a:lnTo>
                      <a:pt x="948" y="396"/>
                    </a:lnTo>
                    <a:lnTo>
                      <a:pt x="918" y="396"/>
                    </a:lnTo>
                    <a:lnTo>
                      <a:pt x="894" y="390"/>
                    </a:lnTo>
                    <a:lnTo>
                      <a:pt x="864" y="390"/>
                    </a:lnTo>
                    <a:lnTo>
                      <a:pt x="840" y="390"/>
                    </a:lnTo>
                    <a:lnTo>
                      <a:pt x="816" y="384"/>
                    </a:lnTo>
                    <a:lnTo>
                      <a:pt x="786" y="384"/>
                    </a:lnTo>
                    <a:lnTo>
                      <a:pt x="762" y="378"/>
                    </a:lnTo>
                    <a:lnTo>
                      <a:pt x="738" y="378"/>
                    </a:lnTo>
                    <a:lnTo>
                      <a:pt x="714" y="372"/>
                    </a:lnTo>
                    <a:lnTo>
                      <a:pt x="684" y="372"/>
                    </a:lnTo>
                    <a:lnTo>
                      <a:pt x="660" y="366"/>
                    </a:lnTo>
                    <a:lnTo>
                      <a:pt x="636" y="366"/>
                    </a:lnTo>
                    <a:lnTo>
                      <a:pt x="612" y="360"/>
                    </a:lnTo>
                    <a:lnTo>
                      <a:pt x="588" y="360"/>
                    </a:lnTo>
                    <a:lnTo>
                      <a:pt x="564" y="354"/>
                    </a:lnTo>
                    <a:lnTo>
                      <a:pt x="540" y="348"/>
                    </a:lnTo>
                    <a:lnTo>
                      <a:pt x="516" y="348"/>
                    </a:lnTo>
                    <a:lnTo>
                      <a:pt x="492" y="342"/>
                    </a:lnTo>
                    <a:lnTo>
                      <a:pt x="468" y="336"/>
                    </a:lnTo>
                    <a:lnTo>
                      <a:pt x="450" y="336"/>
                    </a:lnTo>
                    <a:lnTo>
                      <a:pt x="426" y="330"/>
                    </a:lnTo>
                    <a:lnTo>
                      <a:pt x="402" y="324"/>
                    </a:lnTo>
                    <a:lnTo>
                      <a:pt x="384" y="318"/>
                    </a:lnTo>
                    <a:lnTo>
                      <a:pt x="360" y="318"/>
                    </a:lnTo>
                    <a:lnTo>
                      <a:pt x="336" y="312"/>
                    </a:lnTo>
                    <a:lnTo>
                      <a:pt x="318" y="306"/>
                    </a:lnTo>
                    <a:lnTo>
                      <a:pt x="294" y="300"/>
                    </a:lnTo>
                    <a:lnTo>
                      <a:pt x="276" y="294"/>
                    </a:lnTo>
                    <a:lnTo>
                      <a:pt x="258" y="294"/>
                    </a:lnTo>
                    <a:lnTo>
                      <a:pt x="240" y="288"/>
                    </a:lnTo>
                    <a:lnTo>
                      <a:pt x="216" y="282"/>
                    </a:lnTo>
                    <a:lnTo>
                      <a:pt x="198" y="276"/>
                    </a:lnTo>
                    <a:lnTo>
                      <a:pt x="180" y="270"/>
                    </a:lnTo>
                    <a:lnTo>
                      <a:pt x="162" y="264"/>
                    </a:lnTo>
                    <a:lnTo>
                      <a:pt x="144" y="258"/>
                    </a:lnTo>
                    <a:lnTo>
                      <a:pt x="126" y="252"/>
                    </a:lnTo>
                    <a:lnTo>
                      <a:pt x="108" y="246"/>
                    </a:lnTo>
                    <a:lnTo>
                      <a:pt x="96" y="240"/>
                    </a:lnTo>
                    <a:lnTo>
                      <a:pt x="78" y="234"/>
                    </a:lnTo>
                    <a:lnTo>
                      <a:pt x="60" y="228"/>
                    </a:lnTo>
                    <a:lnTo>
                      <a:pt x="48" y="222"/>
                    </a:lnTo>
                    <a:lnTo>
                      <a:pt x="30" y="216"/>
                    </a:lnTo>
                    <a:lnTo>
                      <a:pt x="18" y="210"/>
                    </a:lnTo>
                    <a:lnTo>
                      <a:pt x="0" y="204"/>
                    </a:lnTo>
                    <a:lnTo>
                      <a:pt x="1386" y="0"/>
                    </a:lnTo>
                    <a:lnTo>
                      <a:pt x="138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56" name="Group 32"/>
          <p:cNvGrpSpPr>
            <a:grpSpLocks/>
          </p:cNvGrpSpPr>
          <p:nvPr/>
        </p:nvGrpSpPr>
        <p:grpSpPr bwMode="auto">
          <a:xfrm>
            <a:off x="1955800" y="2560638"/>
            <a:ext cx="1150938" cy="952500"/>
            <a:chOff x="3249" y="516"/>
            <a:chExt cx="1134" cy="852"/>
          </a:xfrm>
        </p:grpSpPr>
        <p:sp>
          <p:nvSpPr>
            <p:cNvPr id="154657" name="Freeform 33"/>
            <p:cNvSpPr>
              <a:spLocks/>
            </p:cNvSpPr>
            <p:nvPr/>
          </p:nvSpPr>
          <p:spPr bwMode="auto">
            <a:xfrm>
              <a:off x="3249" y="636"/>
              <a:ext cx="1128" cy="732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1128" y="0"/>
                </a:cxn>
                <a:cxn ang="0">
                  <a:pos x="1128" y="438"/>
                </a:cxn>
                <a:cxn ang="0">
                  <a:pos x="0" y="732"/>
                </a:cxn>
                <a:cxn ang="0">
                  <a:pos x="0" y="294"/>
                </a:cxn>
              </a:cxnLst>
              <a:rect l="0" t="0" r="r" b="b"/>
              <a:pathLst>
                <a:path w="1128" h="732">
                  <a:moveTo>
                    <a:pt x="0" y="294"/>
                  </a:moveTo>
                  <a:lnTo>
                    <a:pt x="1128" y="0"/>
                  </a:lnTo>
                  <a:lnTo>
                    <a:pt x="1128" y="438"/>
                  </a:lnTo>
                  <a:lnTo>
                    <a:pt x="0" y="732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58" name="Freeform 34"/>
            <p:cNvSpPr>
              <a:spLocks/>
            </p:cNvSpPr>
            <p:nvPr/>
          </p:nvSpPr>
          <p:spPr bwMode="auto">
            <a:xfrm>
              <a:off x="3249" y="516"/>
              <a:ext cx="1134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134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59" name="Group 35"/>
          <p:cNvGrpSpPr>
            <a:grpSpLocks/>
          </p:cNvGrpSpPr>
          <p:nvPr/>
        </p:nvGrpSpPr>
        <p:grpSpPr bwMode="auto">
          <a:xfrm>
            <a:off x="808038" y="2560638"/>
            <a:ext cx="1147762" cy="952500"/>
            <a:chOff x="1746" y="1527"/>
            <a:chExt cx="1128" cy="852"/>
          </a:xfrm>
        </p:grpSpPr>
        <p:sp>
          <p:nvSpPr>
            <p:cNvPr id="154660" name="Freeform 36"/>
            <p:cNvSpPr>
              <a:spLocks/>
            </p:cNvSpPr>
            <p:nvPr/>
          </p:nvSpPr>
          <p:spPr bwMode="auto">
            <a:xfrm>
              <a:off x="1746" y="1647"/>
              <a:ext cx="1128" cy="732"/>
            </a:xfrm>
            <a:custGeom>
              <a:avLst/>
              <a:gdLst/>
              <a:ahLst/>
              <a:cxnLst>
                <a:cxn ang="0">
                  <a:pos x="1128" y="29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128" y="732"/>
                </a:cxn>
                <a:cxn ang="0">
                  <a:pos x="1128" y="294"/>
                </a:cxn>
              </a:cxnLst>
              <a:rect l="0" t="0" r="r" b="b"/>
              <a:pathLst>
                <a:path w="1128" h="732">
                  <a:moveTo>
                    <a:pt x="1128" y="29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128" y="732"/>
                  </a:lnTo>
                  <a:lnTo>
                    <a:pt x="112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1" name="Freeform 37"/>
            <p:cNvSpPr>
              <a:spLocks/>
            </p:cNvSpPr>
            <p:nvPr/>
          </p:nvSpPr>
          <p:spPr bwMode="auto">
            <a:xfrm>
              <a:off x="1746" y="1527"/>
              <a:ext cx="1128" cy="414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8" y="114"/>
                </a:cxn>
                <a:cxn ang="0">
                  <a:pos x="36" y="108"/>
                </a:cxn>
                <a:cxn ang="0">
                  <a:pos x="60" y="102"/>
                </a:cxn>
                <a:cxn ang="0">
                  <a:pos x="78" y="102"/>
                </a:cxn>
                <a:cxn ang="0">
                  <a:pos x="102" y="96"/>
                </a:cxn>
                <a:cxn ang="0">
                  <a:pos x="126" y="90"/>
                </a:cxn>
                <a:cxn ang="0">
                  <a:pos x="144" y="84"/>
                </a:cxn>
                <a:cxn ang="0">
                  <a:pos x="168" y="84"/>
                </a:cxn>
                <a:cxn ang="0">
                  <a:pos x="192" y="78"/>
                </a:cxn>
                <a:cxn ang="0">
                  <a:pos x="210" y="72"/>
                </a:cxn>
                <a:cxn ang="0">
                  <a:pos x="234" y="72"/>
                </a:cxn>
                <a:cxn ang="0">
                  <a:pos x="258" y="66"/>
                </a:cxn>
                <a:cxn ang="0">
                  <a:pos x="282" y="60"/>
                </a:cxn>
                <a:cxn ang="0">
                  <a:pos x="306" y="60"/>
                </a:cxn>
                <a:cxn ang="0">
                  <a:pos x="330" y="54"/>
                </a:cxn>
                <a:cxn ang="0">
                  <a:pos x="354" y="48"/>
                </a:cxn>
                <a:cxn ang="0">
                  <a:pos x="378" y="48"/>
                </a:cxn>
                <a:cxn ang="0">
                  <a:pos x="402" y="42"/>
                </a:cxn>
                <a:cxn ang="0">
                  <a:pos x="426" y="42"/>
                </a:cxn>
                <a:cxn ang="0">
                  <a:pos x="456" y="36"/>
                </a:cxn>
                <a:cxn ang="0">
                  <a:pos x="480" y="36"/>
                </a:cxn>
                <a:cxn ang="0">
                  <a:pos x="504" y="30"/>
                </a:cxn>
                <a:cxn ang="0">
                  <a:pos x="528" y="30"/>
                </a:cxn>
                <a:cxn ang="0">
                  <a:pos x="558" y="24"/>
                </a:cxn>
                <a:cxn ang="0">
                  <a:pos x="582" y="24"/>
                </a:cxn>
                <a:cxn ang="0">
                  <a:pos x="606" y="24"/>
                </a:cxn>
                <a:cxn ang="0">
                  <a:pos x="636" y="18"/>
                </a:cxn>
                <a:cxn ang="0">
                  <a:pos x="660" y="18"/>
                </a:cxn>
                <a:cxn ang="0">
                  <a:pos x="690" y="12"/>
                </a:cxn>
                <a:cxn ang="0">
                  <a:pos x="714" y="12"/>
                </a:cxn>
                <a:cxn ang="0">
                  <a:pos x="744" y="12"/>
                </a:cxn>
                <a:cxn ang="0">
                  <a:pos x="768" y="12"/>
                </a:cxn>
                <a:cxn ang="0">
                  <a:pos x="798" y="6"/>
                </a:cxn>
                <a:cxn ang="0">
                  <a:pos x="822" y="6"/>
                </a:cxn>
                <a:cxn ang="0">
                  <a:pos x="852" y="6"/>
                </a:cxn>
                <a:cxn ang="0">
                  <a:pos x="882" y="6"/>
                </a:cxn>
                <a:cxn ang="0">
                  <a:pos x="906" y="0"/>
                </a:cxn>
                <a:cxn ang="0">
                  <a:pos x="936" y="0"/>
                </a:cxn>
                <a:cxn ang="0">
                  <a:pos x="960" y="0"/>
                </a:cxn>
                <a:cxn ang="0">
                  <a:pos x="990" y="0"/>
                </a:cxn>
                <a:cxn ang="0">
                  <a:pos x="1020" y="0"/>
                </a:cxn>
                <a:cxn ang="0">
                  <a:pos x="1044" y="0"/>
                </a:cxn>
                <a:cxn ang="0">
                  <a:pos x="1074" y="0"/>
                </a:cxn>
                <a:cxn ang="0">
                  <a:pos x="1104" y="0"/>
                </a:cxn>
                <a:cxn ang="0">
                  <a:pos x="1128" y="0"/>
                </a:cxn>
                <a:cxn ang="0">
                  <a:pos x="1128" y="414"/>
                </a:cxn>
                <a:cxn ang="0">
                  <a:pos x="0" y="120"/>
                </a:cxn>
              </a:cxnLst>
              <a:rect l="0" t="0" r="r" b="b"/>
              <a:pathLst>
                <a:path w="1128" h="414">
                  <a:moveTo>
                    <a:pt x="0" y="120"/>
                  </a:moveTo>
                  <a:lnTo>
                    <a:pt x="18" y="114"/>
                  </a:lnTo>
                  <a:lnTo>
                    <a:pt x="36" y="108"/>
                  </a:lnTo>
                  <a:lnTo>
                    <a:pt x="60" y="102"/>
                  </a:lnTo>
                  <a:lnTo>
                    <a:pt x="78" y="102"/>
                  </a:lnTo>
                  <a:lnTo>
                    <a:pt x="102" y="96"/>
                  </a:lnTo>
                  <a:lnTo>
                    <a:pt x="126" y="90"/>
                  </a:lnTo>
                  <a:lnTo>
                    <a:pt x="144" y="84"/>
                  </a:lnTo>
                  <a:lnTo>
                    <a:pt x="168" y="84"/>
                  </a:lnTo>
                  <a:lnTo>
                    <a:pt x="192" y="78"/>
                  </a:lnTo>
                  <a:lnTo>
                    <a:pt x="210" y="72"/>
                  </a:lnTo>
                  <a:lnTo>
                    <a:pt x="234" y="72"/>
                  </a:lnTo>
                  <a:lnTo>
                    <a:pt x="258" y="66"/>
                  </a:lnTo>
                  <a:lnTo>
                    <a:pt x="282" y="60"/>
                  </a:lnTo>
                  <a:lnTo>
                    <a:pt x="306" y="60"/>
                  </a:lnTo>
                  <a:lnTo>
                    <a:pt x="330" y="54"/>
                  </a:lnTo>
                  <a:lnTo>
                    <a:pt x="354" y="48"/>
                  </a:lnTo>
                  <a:lnTo>
                    <a:pt x="378" y="48"/>
                  </a:lnTo>
                  <a:lnTo>
                    <a:pt x="402" y="42"/>
                  </a:lnTo>
                  <a:lnTo>
                    <a:pt x="426" y="42"/>
                  </a:lnTo>
                  <a:lnTo>
                    <a:pt x="456" y="36"/>
                  </a:lnTo>
                  <a:lnTo>
                    <a:pt x="480" y="36"/>
                  </a:lnTo>
                  <a:lnTo>
                    <a:pt x="504" y="30"/>
                  </a:lnTo>
                  <a:lnTo>
                    <a:pt x="528" y="30"/>
                  </a:lnTo>
                  <a:lnTo>
                    <a:pt x="558" y="24"/>
                  </a:lnTo>
                  <a:lnTo>
                    <a:pt x="582" y="24"/>
                  </a:lnTo>
                  <a:lnTo>
                    <a:pt x="606" y="24"/>
                  </a:lnTo>
                  <a:lnTo>
                    <a:pt x="636" y="18"/>
                  </a:lnTo>
                  <a:lnTo>
                    <a:pt x="660" y="18"/>
                  </a:lnTo>
                  <a:lnTo>
                    <a:pt x="690" y="12"/>
                  </a:lnTo>
                  <a:lnTo>
                    <a:pt x="714" y="12"/>
                  </a:lnTo>
                  <a:lnTo>
                    <a:pt x="744" y="12"/>
                  </a:lnTo>
                  <a:lnTo>
                    <a:pt x="768" y="12"/>
                  </a:lnTo>
                  <a:lnTo>
                    <a:pt x="798" y="6"/>
                  </a:lnTo>
                  <a:lnTo>
                    <a:pt x="822" y="6"/>
                  </a:lnTo>
                  <a:lnTo>
                    <a:pt x="852" y="6"/>
                  </a:lnTo>
                  <a:lnTo>
                    <a:pt x="882" y="6"/>
                  </a:lnTo>
                  <a:lnTo>
                    <a:pt x="906" y="0"/>
                  </a:lnTo>
                  <a:lnTo>
                    <a:pt x="936" y="0"/>
                  </a:lnTo>
                  <a:lnTo>
                    <a:pt x="960" y="0"/>
                  </a:lnTo>
                  <a:lnTo>
                    <a:pt x="990" y="0"/>
                  </a:lnTo>
                  <a:lnTo>
                    <a:pt x="1020" y="0"/>
                  </a:lnTo>
                  <a:lnTo>
                    <a:pt x="1044" y="0"/>
                  </a:lnTo>
                  <a:lnTo>
                    <a:pt x="1074" y="0"/>
                  </a:lnTo>
                  <a:lnTo>
                    <a:pt x="1104" y="0"/>
                  </a:lnTo>
                  <a:lnTo>
                    <a:pt x="1128" y="0"/>
                  </a:lnTo>
                  <a:lnTo>
                    <a:pt x="1128" y="414"/>
                  </a:lnTo>
                  <a:lnTo>
                    <a:pt x="0" y="12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2" name="Group 38"/>
          <p:cNvGrpSpPr>
            <a:grpSpLocks/>
          </p:cNvGrpSpPr>
          <p:nvPr/>
        </p:nvGrpSpPr>
        <p:grpSpPr bwMode="auto">
          <a:xfrm>
            <a:off x="341313" y="2687638"/>
            <a:ext cx="1622425" cy="817562"/>
            <a:chOff x="1278" y="1647"/>
            <a:chExt cx="1596" cy="732"/>
          </a:xfrm>
        </p:grpSpPr>
        <p:sp>
          <p:nvSpPr>
            <p:cNvPr id="154663" name="Rectangle 39"/>
            <p:cNvSpPr>
              <a:spLocks noChangeArrowheads="1"/>
            </p:cNvSpPr>
            <p:nvPr/>
          </p:nvSpPr>
          <p:spPr bwMode="auto">
            <a:xfrm>
              <a:off x="1278" y="1941"/>
              <a:ext cx="1596" cy="438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4" name="Freeform 40"/>
            <p:cNvSpPr>
              <a:spLocks/>
            </p:cNvSpPr>
            <p:nvPr/>
          </p:nvSpPr>
          <p:spPr bwMode="auto">
            <a:xfrm>
              <a:off x="1278" y="1647"/>
              <a:ext cx="1596" cy="294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0" y="288"/>
                </a:cxn>
                <a:cxn ang="0">
                  <a:pos x="0" y="276"/>
                </a:cxn>
                <a:cxn ang="0">
                  <a:pos x="0" y="270"/>
                </a:cxn>
                <a:cxn ang="0">
                  <a:pos x="0" y="264"/>
                </a:cxn>
                <a:cxn ang="0">
                  <a:pos x="6" y="258"/>
                </a:cxn>
                <a:cxn ang="0">
                  <a:pos x="6" y="252"/>
                </a:cxn>
                <a:cxn ang="0">
                  <a:pos x="12" y="240"/>
                </a:cxn>
                <a:cxn ang="0">
                  <a:pos x="12" y="234"/>
                </a:cxn>
                <a:cxn ang="0">
                  <a:pos x="18" y="228"/>
                </a:cxn>
                <a:cxn ang="0">
                  <a:pos x="24" y="222"/>
                </a:cxn>
                <a:cxn ang="0">
                  <a:pos x="30" y="216"/>
                </a:cxn>
                <a:cxn ang="0">
                  <a:pos x="36" y="204"/>
                </a:cxn>
                <a:cxn ang="0">
                  <a:pos x="42" y="198"/>
                </a:cxn>
                <a:cxn ang="0">
                  <a:pos x="48" y="192"/>
                </a:cxn>
                <a:cxn ang="0">
                  <a:pos x="54" y="186"/>
                </a:cxn>
                <a:cxn ang="0">
                  <a:pos x="60" y="180"/>
                </a:cxn>
                <a:cxn ang="0">
                  <a:pos x="66" y="174"/>
                </a:cxn>
                <a:cxn ang="0">
                  <a:pos x="78" y="162"/>
                </a:cxn>
                <a:cxn ang="0">
                  <a:pos x="84" y="156"/>
                </a:cxn>
                <a:cxn ang="0">
                  <a:pos x="96" y="150"/>
                </a:cxn>
                <a:cxn ang="0">
                  <a:pos x="102" y="144"/>
                </a:cxn>
                <a:cxn ang="0">
                  <a:pos x="114" y="138"/>
                </a:cxn>
                <a:cxn ang="0">
                  <a:pos x="126" y="132"/>
                </a:cxn>
                <a:cxn ang="0">
                  <a:pos x="138" y="126"/>
                </a:cxn>
                <a:cxn ang="0">
                  <a:pos x="150" y="120"/>
                </a:cxn>
                <a:cxn ang="0">
                  <a:pos x="162" y="114"/>
                </a:cxn>
                <a:cxn ang="0">
                  <a:pos x="174" y="102"/>
                </a:cxn>
                <a:cxn ang="0">
                  <a:pos x="186" y="96"/>
                </a:cxn>
                <a:cxn ang="0">
                  <a:pos x="198" y="90"/>
                </a:cxn>
                <a:cxn ang="0">
                  <a:pos x="210" y="84"/>
                </a:cxn>
                <a:cxn ang="0">
                  <a:pos x="228" y="78"/>
                </a:cxn>
                <a:cxn ang="0">
                  <a:pos x="240" y="72"/>
                </a:cxn>
                <a:cxn ang="0">
                  <a:pos x="258" y="66"/>
                </a:cxn>
                <a:cxn ang="0">
                  <a:pos x="270" y="60"/>
                </a:cxn>
                <a:cxn ang="0">
                  <a:pos x="288" y="54"/>
                </a:cxn>
                <a:cxn ang="0">
                  <a:pos x="306" y="48"/>
                </a:cxn>
                <a:cxn ang="0">
                  <a:pos x="318" y="42"/>
                </a:cxn>
                <a:cxn ang="0">
                  <a:pos x="336" y="36"/>
                </a:cxn>
                <a:cxn ang="0">
                  <a:pos x="354" y="30"/>
                </a:cxn>
                <a:cxn ang="0">
                  <a:pos x="372" y="24"/>
                </a:cxn>
                <a:cxn ang="0">
                  <a:pos x="390" y="18"/>
                </a:cxn>
                <a:cxn ang="0">
                  <a:pos x="408" y="18"/>
                </a:cxn>
                <a:cxn ang="0">
                  <a:pos x="426" y="12"/>
                </a:cxn>
                <a:cxn ang="0">
                  <a:pos x="450" y="6"/>
                </a:cxn>
                <a:cxn ang="0">
                  <a:pos x="468" y="0"/>
                </a:cxn>
                <a:cxn ang="0">
                  <a:pos x="1596" y="294"/>
                </a:cxn>
                <a:cxn ang="0">
                  <a:pos x="0" y="294"/>
                </a:cxn>
              </a:cxnLst>
              <a:rect l="0" t="0" r="r" b="b"/>
              <a:pathLst>
                <a:path w="1596" h="294">
                  <a:moveTo>
                    <a:pt x="0" y="294"/>
                  </a:moveTo>
                  <a:lnTo>
                    <a:pt x="0" y="288"/>
                  </a:lnTo>
                  <a:lnTo>
                    <a:pt x="0" y="276"/>
                  </a:lnTo>
                  <a:lnTo>
                    <a:pt x="0" y="270"/>
                  </a:lnTo>
                  <a:lnTo>
                    <a:pt x="0" y="264"/>
                  </a:lnTo>
                  <a:lnTo>
                    <a:pt x="6" y="258"/>
                  </a:lnTo>
                  <a:lnTo>
                    <a:pt x="6" y="252"/>
                  </a:lnTo>
                  <a:lnTo>
                    <a:pt x="12" y="240"/>
                  </a:lnTo>
                  <a:lnTo>
                    <a:pt x="12" y="234"/>
                  </a:lnTo>
                  <a:lnTo>
                    <a:pt x="18" y="228"/>
                  </a:lnTo>
                  <a:lnTo>
                    <a:pt x="24" y="222"/>
                  </a:lnTo>
                  <a:lnTo>
                    <a:pt x="30" y="216"/>
                  </a:lnTo>
                  <a:lnTo>
                    <a:pt x="36" y="204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4" y="186"/>
                  </a:lnTo>
                  <a:lnTo>
                    <a:pt x="60" y="180"/>
                  </a:lnTo>
                  <a:lnTo>
                    <a:pt x="66" y="174"/>
                  </a:lnTo>
                  <a:lnTo>
                    <a:pt x="78" y="162"/>
                  </a:lnTo>
                  <a:lnTo>
                    <a:pt x="84" y="156"/>
                  </a:lnTo>
                  <a:lnTo>
                    <a:pt x="96" y="150"/>
                  </a:lnTo>
                  <a:lnTo>
                    <a:pt x="102" y="144"/>
                  </a:lnTo>
                  <a:lnTo>
                    <a:pt x="114" y="138"/>
                  </a:lnTo>
                  <a:lnTo>
                    <a:pt x="126" y="132"/>
                  </a:lnTo>
                  <a:lnTo>
                    <a:pt x="138" y="126"/>
                  </a:lnTo>
                  <a:lnTo>
                    <a:pt x="150" y="120"/>
                  </a:lnTo>
                  <a:lnTo>
                    <a:pt x="162" y="114"/>
                  </a:lnTo>
                  <a:lnTo>
                    <a:pt x="174" y="102"/>
                  </a:lnTo>
                  <a:lnTo>
                    <a:pt x="186" y="96"/>
                  </a:lnTo>
                  <a:lnTo>
                    <a:pt x="198" y="90"/>
                  </a:lnTo>
                  <a:lnTo>
                    <a:pt x="210" y="84"/>
                  </a:lnTo>
                  <a:lnTo>
                    <a:pt x="228" y="78"/>
                  </a:lnTo>
                  <a:lnTo>
                    <a:pt x="240" y="72"/>
                  </a:lnTo>
                  <a:lnTo>
                    <a:pt x="258" y="66"/>
                  </a:lnTo>
                  <a:lnTo>
                    <a:pt x="270" y="60"/>
                  </a:lnTo>
                  <a:lnTo>
                    <a:pt x="288" y="54"/>
                  </a:lnTo>
                  <a:lnTo>
                    <a:pt x="306" y="48"/>
                  </a:lnTo>
                  <a:lnTo>
                    <a:pt x="318" y="42"/>
                  </a:lnTo>
                  <a:lnTo>
                    <a:pt x="336" y="36"/>
                  </a:lnTo>
                  <a:lnTo>
                    <a:pt x="354" y="30"/>
                  </a:lnTo>
                  <a:lnTo>
                    <a:pt x="372" y="24"/>
                  </a:lnTo>
                  <a:lnTo>
                    <a:pt x="390" y="18"/>
                  </a:lnTo>
                  <a:lnTo>
                    <a:pt x="408" y="18"/>
                  </a:lnTo>
                  <a:lnTo>
                    <a:pt x="426" y="12"/>
                  </a:lnTo>
                  <a:lnTo>
                    <a:pt x="450" y="6"/>
                  </a:lnTo>
                  <a:lnTo>
                    <a:pt x="468" y="0"/>
                  </a:lnTo>
                  <a:lnTo>
                    <a:pt x="1596" y="294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5" name="Group 41"/>
          <p:cNvGrpSpPr>
            <a:grpSpLocks/>
          </p:cNvGrpSpPr>
          <p:nvPr/>
        </p:nvGrpSpPr>
        <p:grpSpPr bwMode="auto">
          <a:xfrm>
            <a:off x="341313" y="3003550"/>
            <a:ext cx="1622425" cy="819150"/>
            <a:chOff x="1278" y="1941"/>
            <a:chExt cx="1596" cy="732"/>
          </a:xfrm>
        </p:grpSpPr>
        <p:sp>
          <p:nvSpPr>
            <p:cNvPr id="154666" name="Freeform 42"/>
            <p:cNvSpPr>
              <a:spLocks/>
            </p:cNvSpPr>
            <p:nvPr/>
          </p:nvSpPr>
          <p:spPr bwMode="auto">
            <a:xfrm>
              <a:off x="1278" y="1941"/>
              <a:ext cx="468" cy="732"/>
            </a:xfrm>
            <a:custGeom>
              <a:avLst/>
              <a:gdLst/>
              <a:ahLst/>
              <a:cxnLst>
                <a:cxn ang="0">
                  <a:pos x="450" y="288"/>
                </a:cxn>
                <a:cxn ang="0">
                  <a:pos x="408" y="276"/>
                </a:cxn>
                <a:cxn ang="0">
                  <a:pos x="372" y="264"/>
                </a:cxn>
                <a:cxn ang="0">
                  <a:pos x="336" y="252"/>
                </a:cxn>
                <a:cxn ang="0">
                  <a:pos x="306" y="240"/>
                </a:cxn>
                <a:cxn ang="0">
                  <a:pos x="270" y="228"/>
                </a:cxn>
                <a:cxn ang="0">
                  <a:pos x="240" y="216"/>
                </a:cxn>
                <a:cxn ang="0">
                  <a:pos x="210" y="204"/>
                </a:cxn>
                <a:cxn ang="0">
                  <a:pos x="186" y="192"/>
                </a:cxn>
                <a:cxn ang="0">
                  <a:pos x="162" y="180"/>
                </a:cxn>
                <a:cxn ang="0">
                  <a:pos x="138" y="168"/>
                </a:cxn>
                <a:cxn ang="0">
                  <a:pos x="114" y="156"/>
                </a:cxn>
                <a:cxn ang="0">
                  <a:pos x="96" y="138"/>
                </a:cxn>
                <a:cxn ang="0">
                  <a:pos x="78" y="126"/>
                </a:cxn>
                <a:cxn ang="0">
                  <a:pos x="60" y="114"/>
                </a:cxn>
                <a:cxn ang="0">
                  <a:pos x="48" y="96"/>
                </a:cxn>
                <a:cxn ang="0">
                  <a:pos x="36" y="84"/>
                </a:cxn>
                <a:cxn ang="0">
                  <a:pos x="24" y="72"/>
                </a:cxn>
                <a:cxn ang="0">
                  <a:pos x="12" y="54"/>
                </a:cxn>
                <a:cxn ang="0">
                  <a:pos x="6" y="42"/>
                </a:cxn>
                <a:cxn ang="0">
                  <a:pos x="0" y="30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0" y="444"/>
                </a:cxn>
                <a:cxn ang="0">
                  <a:pos x="0" y="456"/>
                </a:cxn>
                <a:cxn ang="0">
                  <a:pos x="6" y="474"/>
                </a:cxn>
                <a:cxn ang="0">
                  <a:pos x="12" y="486"/>
                </a:cxn>
                <a:cxn ang="0">
                  <a:pos x="18" y="504"/>
                </a:cxn>
                <a:cxn ang="0">
                  <a:pos x="30" y="516"/>
                </a:cxn>
                <a:cxn ang="0">
                  <a:pos x="42" y="528"/>
                </a:cxn>
                <a:cxn ang="0">
                  <a:pos x="54" y="546"/>
                </a:cxn>
                <a:cxn ang="0">
                  <a:pos x="66" y="558"/>
                </a:cxn>
                <a:cxn ang="0">
                  <a:pos x="84" y="570"/>
                </a:cxn>
                <a:cxn ang="0">
                  <a:pos x="102" y="582"/>
                </a:cxn>
                <a:cxn ang="0">
                  <a:pos x="126" y="600"/>
                </a:cxn>
                <a:cxn ang="0">
                  <a:pos x="150" y="612"/>
                </a:cxn>
                <a:cxn ang="0">
                  <a:pos x="174" y="624"/>
                </a:cxn>
                <a:cxn ang="0">
                  <a:pos x="198" y="636"/>
                </a:cxn>
                <a:cxn ang="0">
                  <a:pos x="228" y="648"/>
                </a:cxn>
                <a:cxn ang="0">
                  <a:pos x="258" y="660"/>
                </a:cxn>
                <a:cxn ang="0">
                  <a:pos x="288" y="672"/>
                </a:cxn>
                <a:cxn ang="0">
                  <a:pos x="318" y="684"/>
                </a:cxn>
                <a:cxn ang="0">
                  <a:pos x="354" y="696"/>
                </a:cxn>
                <a:cxn ang="0">
                  <a:pos x="390" y="708"/>
                </a:cxn>
                <a:cxn ang="0">
                  <a:pos x="426" y="720"/>
                </a:cxn>
                <a:cxn ang="0">
                  <a:pos x="468" y="732"/>
                </a:cxn>
              </a:cxnLst>
              <a:rect l="0" t="0" r="r" b="b"/>
              <a:pathLst>
                <a:path w="468" h="732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28" y="648"/>
                  </a:lnTo>
                  <a:lnTo>
                    <a:pt x="240" y="654"/>
                  </a:lnTo>
                  <a:lnTo>
                    <a:pt x="258" y="660"/>
                  </a:lnTo>
                  <a:lnTo>
                    <a:pt x="270" y="666"/>
                  </a:lnTo>
                  <a:lnTo>
                    <a:pt x="288" y="672"/>
                  </a:lnTo>
                  <a:lnTo>
                    <a:pt x="306" y="678"/>
                  </a:lnTo>
                  <a:lnTo>
                    <a:pt x="318" y="684"/>
                  </a:lnTo>
                  <a:lnTo>
                    <a:pt x="336" y="690"/>
                  </a:lnTo>
                  <a:lnTo>
                    <a:pt x="354" y="696"/>
                  </a:lnTo>
                  <a:lnTo>
                    <a:pt x="372" y="702"/>
                  </a:lnTo>
                  <a:lnTo>
                    <a:pt x="390" y="708"/>
                  </a:lnTo>
                  <a:lnTo>
                    <a:pt x="408" y="714"/>
                  </a:lnTo>
                  <a:lnTo>
                    <a:pt x="426" y="720"/>
                  </a:lnTo>
                  <a:lnTo>
                    <a:pt x="450" y="726"/>
                  </a:lnTo>
                  <a:lnTo>
                    <a:pt x="468" y="732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7" name="Freeform 43"/>
            <p:cNvSpPr>
              <a:spLocks/>
            </p:cNvSpPr>
            <p:nvPr/>
          </p:nvSpPr>
          <p:spPr bwMode="auto">
            <a:xfrm>
              <a:off x="1746" y="1941"/>
              <a:ext cx="1128" cy="732"/>
            </a:xfrm>
            <a:custGeom>
              <a:avLst/>
              <a:gdLst/>
              <a:ahLst/>
              <a:cxnLst>
                <a:cxn ang="0">
                  <a:pos x="1128" y="0"/>
                </a:cxn>
                <a:cxn ang="0">
                  <a:pos x="0" y="294"/>
                </a:cxn>
                <a:cxn ang="0">
                  <a:pos x="0" y="732"/>
                </a:cxn>
                <a:cxn ang="0">
                  <a:pos x="1128" y="438"/>
                </a:cxn>
                <a:cxn ang="0">
                  <a:pos x="1128" y="0"/>
                </a:cxn>
              </a:cxnLst>
              <a:rect l="0" t="0" r="r" b="b"/>
              <a:pathLst>
                <a:path w="1128" h="732">
                  <a:moveTo>
                    <a:pt x="1128" y="0"/>
                  </a:moveTo>
                  <a:lnTo>
                    <a:pt x="0" y="294"/>
                  </a:lnTo>
                  <a:lnTo>
                    <a:pt x="0" y="732"/>
                  </a:lnTo>
                  <a:lnTo>
                    <a:pt x="1128" y="438"/>
                  </a:lnTo>
                  <a:lnTo>
                    <a:pt x="1128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8" name="Freeform 44"/>
            <p:cNvSpPr>
              <a:spLocks/>
            </p:cNvSpPr>
            <p:nvPr/>
          </p:nvSpPr>
          <p:spPr bwMode="auto">
            <a:xfrm>
              <a:off x="1278" y="1941"/>
              <a:ext cx="1596" cy="294"/>
            </a:xfrm>
            <a:custGeom>
              <a:avLst/>
              <a:gdLst/>
              <a:ahLst/>
              <a:cxnLst>
                <a:cxn ang="0">
                  <a:pos x="468" y="294"/>
                </a:cxn>
                <a:cxn ang="0">
                  <a:pos x="450" y="288"/>
                </a:cxn>
                <a:cxn ang="0">
                  <a:pos x="426" y="282"/>
                </a:cxn>
                <a:cxn ang="0">
                  <a:pos x="408" y="276"/>
                </a:cxn>
                <a:cxn ang="0">
                  <a:pos x="390" y="270"/>
                </a:cxn>
                <a:cxn ang="0">
                  <a:pos x="372" y="264"/>
                </a:cxn>
                <a:cxn ang="0">
                  <a:pos x="354" y="258"/>
                </a:cxn>
                <a:cxn ang="0">
                  <a:pos x="336" y="252"/>
                </a:cxn>
                <a:cxn ang="0">
                  <a:pos x="318" y="246"/>
                </a:cxn>
                <a:cxn ang="0">
                  <a:pos x="306" y="240"/>
                </a:cxn>
                <a:cxn ang="0">
                  <a:pos x="288" y="234"/>
                </a:cxn>
                <a:cxn ang="0">
                  <a:pos x="270" y="228"/>
                </a:cxn>
                <a:cxn ang="0">
                  <a:pos x="258" y="222"/>
                </a:cxn>
                <a:cxn ang="0">
                  <a:pos x="240" y="216"/>
                </a:cxn>
                <a:cxn ang="0">
                  <a:pos x="228" y="210"/>
                </a:cxn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596" y="0"/>
                </a:cxn>
                <a:cxn ang="0">
                  <a:pos x="468" y="294"/>
                </a:cxn>
              </a:cxnLst>
              <a:rect l="0" t="0" r="r" b="b"/>
              <a:pathLst>
                <a:path w="1596" h="294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596" y="0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9" name="Group 45"/>
          <p:cNvGrpSpPr>
            <a:grpSpLocks/>
          </p:cNvGrpSpPr>
          <p:nvPr/>
        </p:nvGrpSpPr>
        <p:grpSpPr bwMode="auto">
          <a:xfrm>
            <a:off x="831850" y="2687638"/>
            <a:ext cx="2751138" cy="1268412"/>
            <a:chOff x="524" y="1560"/>
            <a:chExt cx="1733" cy="799"/>
          </a:xfrm>
        </p:grpSpPr>
        <p:grpSp>
          <p:nvGrpSpPr>
            <p:cNvPr id="154670" name="Group 46"/>
            <p:cNvGrpSpPr>
              <a:grpSpLocks/>
            </p:cNvGrpSpPr>
            <p:nvPr/>
          </p:nvGrpSpPr>
          <p:grpSpPr bwMode="auto">
            <a:xfrm>
              <a:off x="1232" y="1560"/>
              <a:ext cx="1025" cy="515"/>
              <a:chOff x="2874" y="1647"/>
              <a:chExt cx="1602" cy="732"/>
            </a:xfrm>
          </p:grpSpPr>
          <p:sp>
            <p:nvSpPr>
              <p:cNvPr id="154671" name="Rectangle 47"/>
              <p:cNvSpPr>
                <a:spLocks noChangeArrowheads="1"/>
              </p:cNvSpPr>
              <p:nvPr/>
            </p:nvSpPr>
            <p:spPr bwMode="auto">
              <a:xfrm>
                <a:off x="2874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2" name="Freeform 48"/>
              <p:cNvSpPr>
                <a:spLocks/>
              </p:cNvSpPr>
              <p:nvPr/>
            </p:nvSpPr>
            <p:spPr bwMode="auto">
              <a:xfrm>
                <a:off x="2874" y="1647"/>
                <a:ext cx="1602" cy="294"/>
              </a:xfrm>
              <a:custGeom>
                <a:avLst/>
                <a:gdLst/>
                <a:ahLst/>
                <a:cxnLst>
                  <a:cxn ang="0">
                    <a:pos x="1134" y="0"/>
                  </a:cxn>
                  <a:cxn ang="0">
                    <a:pos x="1152" y="6"/>
                  </a:cxn>
                  <a:cxn ang="0">
                    <a:pos x="1170" y="12"/>
                  </a:cxn>
                  <a:cxn ang="0">
                    <a:pos x="1188" y="18"/>
                  </a:cxn>
                  <a:cxn ang="0">
                    <a:pos x="1206" y="18"/>
                  </a:cxn>
                  <a:cxn ang="0">
                    <a:pos x="1224" y="24"/>
                  </a:cxn>
                  <a:cxn ang="0">
                    <a:pos x="1242" y="30"/>
                  </a:cxn>
                  <a:cxn ang="0">
                    <a:pos x="1260" y="36"/>
                  </a:cxn>
                  <a:cxn ang="0">
                    <a:pos x="1278" y="42"/>
                  </a:cxn>
                  <a:cxn ang="0">
                    <a:pos x="1296" y="48"/>
                  </a:cxn>
                  <a:cxn ang="0">
                    <a:pos x="1314" y="54"/>
                  </a:cxn>
                  <a:cxn ang="0">
                    <a:pos x="1326" y="60"/>
                  </a:cxn>
                  <a:cxn ang="0">
                    <a:pos x="1344" y="66"/>
                  </a:cxn>
                  <a:cxn ang="0">
                    <a:pos x="1356" y="72"/>
                  </a:cxn>
                  <a:cxn ang="0">
                    <a:pos x="1374" y="78"/>
                  </a:cxn>
                  <a:cxn ang="0">
                    <a:pos x="1386" y="84"/>
                  </a:cxn>
                  <a:cxn ang="0">
                    <a:pos x="1398" y="90"/>
                  </a:cxn>
                  <a:cxn ang="0">
                    <a:pos x="1416" y="96"/>
                  </a:cxn>
                  <a:cxn ang="0">
                    <a:pos x="1428" y="102"/>
                  </a:cxn>
                  <a:cxn ang="0">
                    <a:pos x="1440" y="114"/>
                  </a:cxn>
                  <a:cxn ang="0">
                    <a:pos x="1452" y="120"/>
                  </a:cxn>
                  <a:cxn ang="0">
                    <a:pos x="1464" y="126"/>
                  </a:cxn>
                  <a:cxn ang="0">
                    <a:pos x="1476" y="132"/>
                  </a:cxn>
                  <a:cxn ang="0">
                    <a:pos x="1482" y="138"/>
                  </a:cxn>
                  <a:cxn ang="0">
                    <a:pos x="1494" y="144"/>
                  </a:cxn>
                  <a:cxn ang="0">
                    <a:pos x="1506" y="150"/>
                  </a:cxn>
                  <a:cxn ang="0">
                    <a:pos x="1512" y="156"/>
                  </a:cxn>
                  <a:cxn ang="0">
                    <a:pos x="1524" y="162"/>
                  </a:cxn>
                  <a:cxn ang="0">
                    <a:pos x="1530" y="174"/>
                  </a:cxn>
                  <a:cxn ang="0">
                    <a:pos x="1536" y="180"/>
                  </a:cxn>
                  <a:cxn ang="0">
                    <a:pos x="1548" y="186"/>
                  </a:cxn>
                  <a:cxn ang="0">
                    <a:pos x="1554" y="192"/>
                  </a:cxn>
                  <a:cxn ang="0">
                    <a:pos x="1560" y="198"/>
                  </a:cxn>
                  <a:cxn ang="0">
                    <a:pos x="1566" y="204"/>
                  </a:cxn>
                  <a:cxn ang="0">
                    <a:pos x="1572" y="216"/>
                  </a:cxn>
                  <a:cxn ang="0">
                    <a:pos x="1578" y="222"/>
                  </a:cxn>
                  <a:cxn ang="0">
                    <a:pos x="1578" y="228"/>
                  </a:cxn>
                  <a:cxn ang="0">
                    <a:pos x="1584" y="234"/>
                  </a:cxn>
                  <a:cxn ang="0">
                    <a:pos x="1590" y="240"/>
                  </a:cxn>
                  <a:cxn ang="0">
                    <a:pos x="1590" y="252"/>
                  </a:cxn>
                  <a:cxn ang="0">
                    <a:pos x="1596" y="258"/>
                  </a:cxn>
                  <a:cxn ang="0">
                    <a:pos x="1596" y="264"/>
                  </a:cxn>
                  <a:cxn ang="0">
                    <a:pos x="1596" y="270"/>
                  </a:cxn>
                  <a:cxn ang="0">
                    <a:pos x="1602" y="276"/>
                  </a:cxn>
                  <a:cxn ang="0">
                    <a:pos x="1602" y="288"/>
                  </a:cxn>
                  <a:cxn ang="0">
                    <a:pos x="1602" y="294"/>
                  </a:cxn>
                  <a:cxn ang="0">
                    <a:pos x="0" y="294"/>
                  </a:cxn>
                  <a:cxn ang="0">
                    <a:pos x="1134" y="0"/>
                  </a:cxn>
                </a:cxnLst>
                <a:rect l="0" t="0" r="r" b="b"/>
                <a:pathLst>
                  <a:path w="1602" h="294">
                    <a:moveTo>
                      <a:pt x="1134" y="0"/>
                    </a:moveTo>
                    <a:lnTo>
                      <a:pt x="1152" y="6"/>
                    </a:lnTo>
                    <a:lnTo>
                      <a:pt x="1170" y="12"/>
                    </a:lnTo>
                    <a:lnTo>
                      <a:pt x="1188" y="18"/>
                    </a:lnTo>
                    <a:lnTo>
                      <a:pt x="1206" y="18"/>
                    </a:lnTo>
                    <a:lnTo>
                      <a:pt x="1224" y="24"/>
                    </a:lnTo>
                    <a:lnTo>
                      <a:pt x="1242" y="30"/>
                    </a:lnTo>
                    <a:lnTo>
                      <a:pt x="1260" y="36"/>
                    </a:lnTo>
                    <a:lnTo>
                      <a:pt x="1278" y="42"/>
                    </a:lnTo>
                    <a:lnTo>
                      <a:pt x="1296" y="48"/>
                    </a:lnTo>
                    <a:lnTo>
                      <a:pt x="1314" y="54"/>
                    </a:lnTo>
                    <a:lnTo>
                      <a:pt x="1326" y="60"/>
                    </a:lnTo>
                    <a:lnTo>
                      <a:pt x="1344" y="66"/>
                    </a:lnTo>
                    <a:lnTo>
                      <a:pt x="1356" y="72"/>
                    </a:lnTo>
                    <a:lnTo>
                      <a:pt x="1374" y="78"/>
                    </a:lnTo>
                    <a:lnTo>
                      <a:pt x="1386" y="84"/>
                    </a:lnTo>
                    <a:lnTo>
                      <a:pt x="1398" y="90"/>
                    </a:lnTo>
                    <a:lnTo>
                      <a:pt x="1416" y="96"/>
                    </a:lnTo>
                    <a:lnTo>
                      <a:pt x="1428" y="102"/>
                    </a:lnTo>
                    <a:lnTo>
                      <a:pt x="1440" y="114"/>
                    </a:lnTo>
                    <a:lnTo>
                      <a:pt x="1452" y="120"/>
                    </a:lnTo>
                    <a:lnTo>
                      <a:pt x="1464" y="126"/>
                    </a:lnTo>
                    <a:lnTo>
                      <a:pt x="1476" y="132"/>
                    </a:lnTo>
                    <a:lnTo>
                      <a:pt x="1482" y="138"/>
                    </a:lnTo>
                    <a:lnTo>
                      <a:pt x="1494" y="144"/>
                    </a:lnTo>
                    <a:lnTo>
                      <a:pt x="1506" y="150"/>
                    </a:lnTo>
                    <a:lnTo>
                      <a:pt x="1512" y="156"/>
                    </a:lnTo>
                    <a:lnTo>
                      <a:pt x="1524" y="162"/>
                    </a:lnTo>
                    <a:lnTo>
                      <a:pt x="1530" y="174"/>
                    </a:lnTo>
                    <a:lnTo>
                      <a:pt x="1536" y="180"/>
                    </a:lnTo>
                    <a:lnTo>
                      <a:pt x="1548" y="186"/>
                    </a:lnTo>
                    <a:lnTo>
                      <a:pt x="1554" y="192"/>
                    </a:lnTo>
                    <a:lnTo>
                      <a:pt x="1560" y="198"/>
                    </a:lnTo>
                    <a:lnTo>
                      <a:pt x="1566" y="204"/>
                    </a:lnTo>
                    <a:lnTo>
                      <a:pt x="1572" y="216"/>
                    </a:lnTo>
                    <a:lnTo>
                      <a:pt x="1578" y="222"/>
                    </a:lnTo>
                    <a:lnTo>
                      <a:pt x="1578" y="228"/>
                    </a:lnTo>
                    <a:lnTo>
                      <a:pt x="1584" y="234"/>
                    </a:lnTo>
                    <a:lnTo>
                      <a:pt x="1590" y="240"/>
                    </a:lnTo>
                    <a:lnTo>
                      <a:pt x="1590" y="252"/>
                    </a:lnTo>
                    <a:lnTo>
                      <a:pt x="1596" y="258"/>
                    </a:lnTo>
                    <a:lnTo>
                      <a:pt x="1596" y="264"/>
                    </a:lnTo>
                    <a:lnTo>
                      <a:pt x="1596" y="270"/>
                    </a:lnTo>
                    <a:lnTo>
                      <a:pt x="1602" y="276"/>
                    </a:lnTo>
                    <a:lnTo>
                      <a:pt x="1602" y="288"/>
                    </a:lnTo>
                    <a:lnTo>
                      <a:pt x="1602" y="294"/>
                    </a:lnTo>
                    <a:lnTo>
                      <a:pt x="0" y="294"/>
                    </a:lnTo>
                    <a:lnTo>
                      <a:pt x="11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73" name="Group 49"/>
            <p:cNvGrpSpPr>
              <a:grpSpLocks/>
            </p:cNvGrpSpPr>
            <p:nvPr/>
          </p:nvGrpSpPr>
          <p:grpSpPr bwMode="auto">
            <a:xfrm>
              <a:off x="1232" y="1763"/>
              <a:ext cx="1025" cy="515"/>
              <a:chOff x="2874" y="1941"/>
              <a:chExt cx="1602" cy="732"/>
            </a:xfrm>
          </p:grpSpPr>
          <p:sp>
            <p:nvSpPr>
              <p:cNvPr id="154674" name="Freeform 50"/>
              <p:cNvSpPr>
                <a:spLocks/>
              </p:cNvSpPr>
              <p:nvPr/>
            </p:nvSpPr>
            <p:spPr bwMode="auto">
              <a:xfrm>
                <a:off x="4008" y="1941"/>
                <a:ext cx="468" cy="732"/>
              </a:xfrm>
              <a:custGeom>
                <a:avLst/>
                <a:gdLst/>
                <a:ahLst/>
                <a:cxnLst>
                  <a:cxn ang="0">
                    <a:pos x="468" y="6"/>
                  </a:cxn>
                  <a:cxn ang="0">
                    <a:pos x="462" y="18"/>
                  </a:cxn>
                  <a:cxn ang="0">
                    <a:pos x="462" y="36"/>
                  </a:cxn>
                  <a:cxn ang="0">
                    <a:pos x="456" y="48"/>
                  </a:cxn>
                  <a:cxn ang="0">
                    <a:pos x="444" y="66"/>
                  </a:cxn>
                  <a:cxn ang="0">
                    <a:pos x="438" y="78"/>
                  </a:cxn>
                  <a:cxn ang="0">
                    <a:pos x="426" y="90"/>
                  </a:cxn>
                  <a:cxn ang="0">
                    <a:pos x="414" y="108"/>
                  </a:cxn>
                  <a:cxn ang="0">
                    <a:pos x="396" y="120"/>
                  </a:cxn>
                  <a:cxn ang="0">
                    <a:pos x="378" y="132"/>
                  </a:cxn>
                  <a:cxn ang="0">
                    <a:pos x="360" y="144"/>
                  </a:cxn>
                  <a:cxn ang="0">
                    <a:pos x="342" y="162"/>
                  </a:cxn>
                  <a:cxn ang="0">
                    <a:pos x="318" y="174"/>
                  </a:cxn>
                  <a:cxn ang="0">
                    <a:pos x="294" y="186"/>
                  </a:cxn>
                  <a:cxn ang="0">
                    <a:pos x="264" y="198"/>
                  </a:cxn>
                  <a:cxn ang="0">
                    <a:pos x="240" y="210"/>
                  </a:cxn>
                  <a:cxn ang="0">
                    <a:pos x="210" y="222"/>
                  </a:cxn>
                  <a:cxn ang="0">
                    <a:pos x="180" y="234"/>
                  </a:cxn>
                  <a:cxn ang="0">
                    <a:pos x="144" y="246"/>
                  </a:cxn>
                  <a:cxn ang="0">
                    <a:pos x="108" y="258"/>
                  </a:cxn>
                  <a:cxn ang="0">
                    <a:pos x="72" y="270"/>
                  </a:cxn>
                  <a:cxn ang="0">
                    <a:pos x="36" y="282"/>
                  </a:cxn>
                  <a:cxn ang="0">
                    <a:pos x="0" y="294"/>
                  </a:cxn>
                  <a:cxn ang="0">
                    <a:pos x="18" y="726"/>
                  </a:cxn>
                  <a:cxn ang="0">
                    <a:pos x="54" y="714"/>
                  </a:cxn>
                  <a:cxn ang="0">
                    <a:pos x="90" y="702"/>
                  </a:cxn>
                  <a:cxn ang="0">
                    <a:pos x="126" y="690"/>
                  </a:cxn>
                  <a:cxn ang="0">
                    <a:pos x="162" y="678"/>
                  </a:cxn>
                  <a:cxn ang="0">
                    <a:pos x="192" y="666"/>
                  </a:cxn>
                  <a:cxn ang="0">
                    <a:pos x="222" y="654"/>
                  </a:cxn>
                  <a:cxn ang="0">
                    <a:pos x="252" y="642"/>
                  </a:cxn>
                  <a:cxn ang="0">
                    <a:pos x="282" y="630"/>
                  </a:cxn>
                  <a:cxn ang="0">
                    <a:pos x="306" y="618"/>
                  </a:cxn>
                  <a:cxn ang="0">
                    <a:pos x="330" y="606"/>
                  </a:cxn>
                  <a:cxn ang="0">
                    <a:pos x="348" y="594"/>
                  </a:cxn>
                  <a:cxn ang="0">
                    <a:pos x="372" y="576"/>
                  </a:cxn>
                  <a:cxn ang="0">
                    <a:pos x="390" y="564"/>
                  </a:cxn>
                  <a:cxn ang="0">
                    <a:pos x="402" y="552"/>
                  </a:cxn>
                  <a:cxn ang="0">
                    <a:pos x="420" y="534"/>
                  </a:cxn>
                  <a:cxn ang="0">
                    <a:pos x="432" y="522"/>
                  </a:cxn>
                  <a:cxn ang="0">
                    <a:pos x="444" y="510"/>
                  </a:cxn>
                  <a:cxn ang="0">
                    <a:pos x="450" y="492"/>
                  </a:cxn>
                  <a:cxn ang="0">
                    <a:pos x="456" y="480"/>
                  </a:cxn>
                  <a:cxn ang="0">
                    <a:pos x="462" y="468"/>
                  </a:cxn>
                  <a:cxn ang="0">
                    <a:pos x="468" y="450"/>
                  </a:cxn>
                  <a:cxn ang="0">
                    <a:pos x="468" y="438"/>
                  </a:cxn>
                </a:cxnLst>
                <a:rect l="0" t="0" r="r" b="b"/>
                <a:pathLst>
                  <a:path w="468" h="732">
                    <a:moveTo>
                      <a:pt x="468" y="0"/>
                    </a:moveTo>
                    <a:lnTo>
                      <a:pt x="468" y="6"/>
                    </a:lnTo>
                    <a:lnTo>
                      <a:pt x="468" y="12"/>
                    </a:lnTo>
                    <a:lnTo>
                      <a:pt x="462" y="18"/>
                    </a:lnTo>
                    <a:lnTo>
                      <a:pt x="462" y="30"/>
                    </a:lnTo>
                    <a:lnTo>
                      <a:pt x="462" y="36"/>
                    </a:lnTo>
                    <a:lnTo>
                      <a:pt x="456" y="42"/>
                    </a:lnTo>
                    <a:lnTo>
                      <a:pt x="456" y="48"/>
                    </a:lnTo>
                    <a:lnTo>
                      <a:pt x="450" y="54"/>
                    </a:lnTo>
                    <a:lnTo>
                      <a:pt x="444" y="66"/>
                    </a:lnTo>
                    <a:lnTo>
                      <a:pt x="444" y="72"/>
                    </a:lnTo>
                    <a:lnTo>
                      <a:pt x="438" y="78"/>
                    </a:lnTo>
                    <a:lnTo>
                      <a:pt x="432" y="84"/>
                    </a:lnTo>
                    <a:lnTo>
                      <a:pt x="426" y="90"/>
                    </a:lnTo>
                    <a:lnTo>
                      <a:pt x="420" y="96"/>
                    </a:lnTo>
                    <a:lnTo>
                      <a:pt x="414" y="108"/>
                    </a:lnTo>
                    <a:lnTo>
                      <a:pt x="402" y="114"/>
                    </a:lnTo>
                    <a:lnTo>
                      <a:pt x="396" y="120"/>
                    </a:lnTo>
                    <a:lnTo>
                      <a:pt x="390" y="126"/>
                    </a:lnTo>
                    <a:lnTo>
                      <a:pt x="378" y="132"/>
                    </a:lnTo>
                    <a:lnTo>
                      <a:pt x="372" y="138"/>
                    </a:lnTo>
                    <a:lnTo>
                      <a:pt x="360" y="144"/>
                    </a:lnTo>
                    <a:lnTo>
                      <a:pt x="348" y="156"/>
                    </a:lnTo>
                    <a:lnTo>
                      <a:pt x="342" y="162"/>
                    </a:lnTo>
                    <a:lnTo>
                      <a:pt x="330" y="168"/>
                    </a:lnTo>
                    <a:lnTo>
                      <a:pt x="318" y="174"/>
                    </a:lnTo>
                    <a:lnTo>
                      <a:pt x="306" y="180"/>
                    </a:lnTo>
                    <a:lnTo>
                      <a:pt x="294" y="186"/>
                    </a:lnTo>
                    <a:lnTo>
                      <a:pt x="282" y="192"/>
                    </a:lnTo>
                    <a:lnTo>
                      <a:pt x="264" y="198"/>
                    </a:lnTo>
                    <a:lnTo>
                      <a:pt x="252" y="204"/>
                    </a:lnTo>
                    <a:lnTo>
                      <a:pt x="240" y="210"/>
                    </a:lnTo>
                    <a:lnTo>
                      <a:pt x="222" y="216"/>
                    </a:lnTo>
                    <a:lnTo>
                      <a:pt x="210" y="222"/>
                    </a:lnTo>
                    <a:lnTo>
                      <a:pt x="192" y="228"/>
                    </a:lnTo>
                    <a:lnTo>
                      <a:pt x="180" y="234"/>
                    </a:lnTo>
                    <a:lnTo>
                      <a:pt x="162" y="240"/>
                    </a:lnTo>
                    <a:lnTo>
                      <a:pt x="144" y="246"/>
                    </a:lnTo>
                    <a:lnTo>
                      <a:pt x="126" y="252"/>
                    </a:lnTo>
                    <a:lnTo>
                      <a:pt x="108" y="258"/>
                    </a:lnTo>
                    <a:lnTo>
                      <a:pt x="90" y="264"/>
                    </a:lnTo>
                    <a:lnTo>
                      <a:pt x="72" y="270"/>
                    </a:lnTo>
                    <a:lnTo>
                      <a:pt x="54" y="276"/>
                    </a:lnTo>
                    <a:lnTo>
                      <a:pt x="36" y="282"/>
                    </a:lnTo>
                    <a:lnTo>
                      <a:pt x="18" y="288"/>
                    </a:lnTo>
                    <a:lnTo>
                      <a:pt x="0" y="294"/>
                    </a:lnTo>
                    <a:lnTo>
                      <a:pt x="0" y="732"/>
                    </a:lnTo>
                    <a:lnTo>
                      <a:pt x="18" y="726"/>
                    </a:lnTo>
                    <a:lnTo>
                      <a:pt x="36" y="720"/>
                    </a:lnTo>
                    <a:lnTo>
                      <a:pt x="54" y="714"/>
                    </a:lnTo>
                    <a:lnTo>
                      <a:pt x="72" y="708"/>
                    </a:lnTo>
                    <a:lnTo>
                      <a:pt x="90" y="702"/>
                    </a:lnTo>
                    <a:lnTo>
                      <a:pt x="108" y="696"/>
                    </a:lnTo>
                    <a:lnTo>
                      <a:pt x="126" y="690"/>
                    </a:lnTo>
                    <a:lnTo>
                      <a:pt x="144" y="684"/>
                    </a:lnTo>
                    <a:lnTo>
                      <a:pt x="162" y="678"/>
                    </a:lnTo>
                    <a:lnTo>
                      <a:pt x="180" y="672"/>
                    </a:lnTo>
                    <a:lnTo>
                      <a:pt x="192" y="666"/>
                    </a:lnTo>
                    <a:lnTo>
                      <a:pt x="210" y="660"/>
                    </a:lnTo>
                    <a:lnTo>
                      <a:pt x="222" y="654"/>
                    </a:lnTo>
                    <a:lnTo>
                      <a:pt x="240" y="648"/>
                    </a:lnTo>
                    <a:lnTo>
                      <a:pt x="252" y="642"/>
                    </a:lnTo>
                    <a:lnTo>
                      <a:pt x="264" y="636"/>
                    </a:lnTo>
                    <a:lnTo>
                      <a:pt x="282" y="630"/>
                    </a:lnTo>
                    <a:lnTo>
                      <a:pt x="294" y="624"/>
                    </a:lnTo>
                    <a:lnTo>
                      <a:pt x="306" y="618"/>
                    </a:lnTo>
                    <a:lnTo>
                      <a:pt x="318" y="612"/>
                    </a:lnTo>
                    <a:lnTo>
                      <a:pt x="330" y="606"/>
                    </a:lnTo>
                    <a:lnTo>
                      <a:pt x="342" y="600"/>
                    </a:lnTo>
                    <a:lnTo>
                      <a:pt x="348" y="594"/>
                    </a:lnTo>
                    <a:lnTo>
                      <a:pt x="360" y="582"/>
                    </a:lnTo>
                    <a:lnTo>
                      <a:pt x="372" y="576"/>
                    </a:lnTo>
                    <a:lnTo>
                      <a:pt x="378" y="570"/>
                    </a:lnTo>
                    <a:lnTo>
                      <a:pt x="390" y="564"/>
                    </a:lnTo>
                    <a:lnTo>
                      <a:pt x="396" y="558"/>
                    </a:lnTo>
                    <a:lnTo>
                      <a:pt x="402" y="552"/>
                    </a:lnTo>
                    <a:lnTo>
                      <a:pt x="414" y="546"/>
                    </a:lnTo>
                    <a:lnTo>
                      <a:pt x="420" y="534"/>
                    </a:lnTo>
                    <a:lnTo>
                      <a:pt x="426" y="528"/>
                    </a:lnTo>
                    <a:lnTo>
                      <a:pt x="432" y="522"/>
                    </a:lnTo>
                    <a:lnTo>
                      <a:pt x="438" y="516"/>
                    </a:lnTo>
                    <a:lnTo>
                      <a:pt x="444" y="510"/>
                    </a:lnTo>
                    <a:lnTo>
                      <a:pt x="444" y="504"/>
                    </a:lnTo>
                    <a:lnTo>
                      <a:pt x="450" y="492"/>
                    </a:lnTo>
                    <a:lnTo>
                      <a:pt x="456" y="486"/>
                    </a:lnTo>
                    <a:lnTo>
                      <a:pt x="456" y="480"/>
                    </a:lnTo>
                    <a:lnTo>
                      <a:pt x="462" y="474"/>
                    </a:lnTo>
                    <a:lnTo>
                      <a:pt x="462" y="468"/>
                    </a:lnTo>
                    <a:lnTo>
                      <a:pt x="462" y="456"/>
                    </a:lnTo>
                    <a:lnTo>
                      <a:pt x="468" y="450"/>
                    </a:lnTo>
                    <a:lnTo>
                      <a:pt x="468" y="444"/>
                    </a:lnTo>
                    <a:lnTo>
                      <a:pt x="468" y="438"/>
                    </a:lnTo>
                    <a:lnTo>
                      <a:pt x="46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5" name="Freeform 51"/>
              <p:cNvSpPr>
                <a:spLocks/>
              </p:cNvSpPr>
              <p:nvPr/>
            </p:nvSpPr>
            <p:spPr bwMode="auto">
              <a:xfrm>
                <a:off x="2874" y="1941"/>
                <a:ext cx="1128" cy="7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28" y="294"/>
                  </a:cxn>
                  <a:cxn ang="0">
                    <a:pos x="1128" y="732"/>
                  </a:cxn>
                  <a:cxn ang="0">
                    <a:pos x="0" y="438"/>
                  </a:cxn>
                  <a:cxn ang="0">
                    <a:pos x="0" y="0"/>
                  </a:cxn>
                </a:cxnLst>
                <a:rect l="0" t="0" r="r" b="b"/>
                <a:pathLst>
                  <a:path w="1128" h="732">
                    <a:moveTo>
                      <a:pt x="0" y="0"/>
                    </a:moveTo>
                    <a:lnTo>
                      <a:pt x="1128" y="294"/>
                    </a:lnTo>
                    <a:lnTo>
                      <a:pt x="1128" y="732"/>
                    </a:lnTo>
                    <a:lnTo>
                      <a:pt x="0" y="43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6" name="Freeform 52"/>
              <p:cNvSpPr>
                <a:spLocks/>
              </p:cNvSpPr>
              <p:nvPr/>
            </p:nvSpPr>
            <p:spPr bwMode="auto">
              <a:xfrm>
                <a:off x="2874" y="1941"/>
                <a:ext cx="1602" cy="294"/>
              </a:xfrm>
              <a:custGeom>
                <a:avLst/>
                <a:gdLst/>
                <a:ahLst/>
                <a:cxnLst>
                  <a:cxn ang="0">
                    <a:pos x="1602" y="0"/>
                  </a:cxn>
                  <a:cxn ang="0">
                    <a:pos x="1602" y="6"/>
                  </a:cxn>
                  <a:cxn ang="0">
                    <a:pos x="1602" y="12"/>
                  </a:cxn>
                  <a:cxn ang="0">
                    <a:pos x="1596" y="18"/>
                  </a:cxn>
                  <a:cxn ang="0">
                    <a:pos x="1596" y="30"/>
                  </a:cxn>
                  <a:cxn ang="0">
                    <a:pos x="1596" y="36"/>
                  </a:cxn>
                  <a:cxn ang="0">
                    <a:pos x="1590" y="42"/>
                  </a:cxn>
                  <a:cxn ang="0">
                    <a:pos x="1590" y="48"/>
                  </a:cxn>
                  <a:cxn ang="0">
                    <a:pos x="1584" y="54"/>
                  </a:cxn>
                  <a:cxn ang="0">
                    <a:pos x="1578" y="66"/>
                  </a:cxn>
                  <a:cxn ang="0">
                    <a:pos x="1578" y="72"/>
                  </a:cxn>
                  <a:cxn ang="0">
                    <a:pos x="1572" y="78"/>
                  </a:cxn>
                  <a:cxn ang="0">
                    <a:pos x="1566" y="84"/>
                  </a:cxn>
                  <a:cxn ang="0">
                    <a:pos x="1560" y="90"/>
                  </a:cxn>
                  <a:cxn ang="0">
                    <a:pos x="1554" y="96"/>
                  </a:cxn>
                  <a:cxn ang="0">
                    <a:pos x="1548" y="108"/>
                  </a:cxn>
                  <a:cxn ang="0">
                    <a:pos x="1536" y="114"/>
                  </a:cxn>
                  <a:cxn ang="0">
                    <a:pos x="1530" y="120"/>
                  </a:cxn>
                  <a:cxn ang="0">
                    <a:pos x="1524" y="126"/>
                  </a:cxn>
                  <a:cxn ang="0">
                    <a:pos x="1512" y="132"/>
                  </a:cxn>
                  <a:cxn ang="0">
                    <a:pos x="1506" y="138"/>
                  </a:cxn>
                  <a:cxn ang="0">
                    <a:pos x="1494" y="144"/>
                  </a:cxn>
                  <a:cxn ang="0">
                    <a:pos x="1482" y="156"/>
                  </a:cxn>
                  <a:cxn ang="0">
                    <a:pos x="1476" y="162"/>
                  </a:cxn>
                  <a:cxn ang="0">
                    <a:pos x="1464" y="168"/>
                  </a:cxn>
                  <a:cxn ang="0">
                    <a:pos x="1452" y="174"/>
                  </a:cxn>
                  <a:cxn ang="0">
                    <a:pos x="1440" y="180"/>
                  </a:cxn>
                  <a:cxn ang="0">
                    <a:pos x="1428" y="186"/>
                  </a:cxn>
                  <a:cxn ang="0">
                    <a:pos x="1416" y="192"/>
                  </a:cxn>
                  <a:cxn ang="0">
                    <a:pos x="1398" y="198"/>
                  </a:cxn>
                  <a:cxn ang="0">
                    <a:pos x="1386" y="204"/>
                  </a:cxn>
                  <a:cxn ang="0">
                    <a:pos x="1374" y="210"/>
                  </a:cxn>
                  <a:cxn ang="0">
                    <a:pos x="1356" y="216"/>
                  </a:cxn>
                  <a:cxn ang="0">
                    <a:pos x="1344" y="222"/>
                  </a:cxn>
                  <a:cxn ang="0">
                    <a:pos x="1326" y="228"/>
                  </a:cxn>
                  <a:cxn ang="0">
                    <a:pos x="1314" y="234"/>
                  </a:cxn>
                  <a:cxn ang="0">
                    <a:pos x="1296" y="240"/>
                  </a:cxn>
                  <a:cxn ang="0">
                    <a:pos x="1278" y="246"/>
                  </a:cxn>
                  <a:cxn ang="0">
                    <a:pos x="1260" y="252"/>
                  </a:cxn>
                  <a:cxn ang="0">
                    <a:pos x="1242" y="258"/>
                  </a:cxn>
                  <a:cxn ang="0">
                    <a:pos x="1224" y="264"/>
                  </a:cxn>
                  <a:cxn ang="0">
                    <a:pos x="1206" y="270"/>
                  </a:cxn>
                  <a:cxn ang="0">
                    <a:pos x="1188" y="276"/>
                  </a:cxn>
                  <a:cxn ang="0">
                    <a:pos x="1170" y="282"/>
                  </a:cxn>
                  <a:cxn ang="0">
                    <a:pos x="1152" y="288"/>
                  </a:cxn>
                  <a:cxn ang="0">
                    <a:pos x="1134" y="294"/>
                  </a:cxn>
                  <a:cxn ang="0">
                    <a:pos x="0" y="0"/>
                  </a:cxn>
                  <a:cxn ang="0">
                    <a:pos x="1602" y="0"/>
                  </a:cxn>
                </a:cxnLst>
                <a:rect l="0" t="0" r="r" b="b"/>
                <a:pathLst>
                  <a:path w="1602" h="294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0" y="0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77" name="Group 53"/>
            <p:cNvGrpSpPr>
              <a:grpSpLocks/>
            </p:cNvGrpSpPr>
            <p:nvPr/>
          </p:nvGrpSpPr>
          <p:grpSpPr bwMode="auto">
            <a:xfrm>
              <a:off x="1232" y="1759"/>
              <a:ext cx="725" cy="600"/>
              <a:chOff x="2874" y="1941"/>
              <a:chExt cx="1134" cy="852"/>
            </a:xfrm>
          </p:grpSpPr>
          <p:sp>
            <p:nvSpPr>
              <p:cNvPr id="154678" name="Freeform 54"/>
              <p:cNvSpPr>
                <a:spLocks/>
              </p:cNvSpPr>
              <p:nvPr/>
            </p:nvSpPr>
            <p:spPr bwMode="auto">
              <a:xfrm>
                <a:off x="2874" y="2235"/>
                <a:ext cx="1134" cy="558"/>
              </a:xfrm>
              <a:custGeom>
                <a:avLst/>
                <a:gdLst/>
                <a:ahLst/>
                <a:cxnLst>
                  <a:cxn ang="0">
                    <a:pos x="1110" y="0"/>
                  </a:cxn>
                  <a:cxn ang="0">
                    <a:pos x="1074" y="12"/>
                  </a:cxn>
                  <a:cxn ang="0">
                    <a:pos x="1032" y="24"/>
                  </a:cxn>
                  <a:cxn ang="0">
                    <a:pos x="984" y="30"/>
                  </a:cxn>
                  <a:cxn ang="0">
                    <a:pos x="942" y="42"/>
                  </a:cxn>
                  <a:cxn ang="0">
                    <a:pos x="894" y="48"/>
                  </a:cxn>
                  <a:cxn ang="0">
                    <a:pos x="846" y="54"/>
                  </a:cxn>
                  <a:cxn ang="0">
                    <a:pos x="804" y="66"/>
                  </a:cxn>
                  <a:cxn ang="0">
                    <a:pos x="750" y="72"/>
                  </a:cxn>
                  <a:cxn ang="0">
                    <a:pos x="702" y="78"/>
                  </a:cxn>
                  <a:cxn ang="0">
                    <a:pos x="654" y="84"/>
                  </a:cxn>
                  <a:cxn ang="0">
                    <a:pos x="600" y="90"/>
                  </a:cxn>
                  <a:cxn ang="0">
                    <a:pos x="546" y="96"/>
                  </a:cxn>
                  <a:cxn ang="0">
                    <a:pos x="498" y="96"/>
                  </a:cxn>
                  <a:cxn ang="0">
                    <a:pos x="444" y="102"/>
                  </a:cxn>
                  <a:cxn ang="0">
                    <a:pos x="390" y="108"/>
                  </a:cxn>
                  <a:cxn ang="0">
                    <a:pos x="336" y="108"/>
                  </a:cxn>
                  <a:cxn ang="0">
                    <a:pos x="282" y="114"/>
                  </a:cxn>
                  <a:cxn ang="0">
                    <a:pos x="222" y="114"/>
                  </a:cxn>
                  <a:cxn ang="0">
                    <a:pos x="168" y="114"/>
                  </a:cxn>
                  <a:cxn ang="0">
                    <a:pos x="114" y="120"/>
                  </a:cxn>
                  <a:cxn ang="0">
                    <a:pos x="60" y="120"/>
                  </a:cxn>
                  <a:cxn ang="0">
                    <a:pos x="0" y="120"/>
                  </a:cxn>
                  <a:cxn ang="0">
                    <a:pos x="30" y="558"/>
                  </a:cxn>
                  <a:cxn ang="0">
                    <a:pos x="84" y="558"/>
                  </a:cxn>
                  <a:cxn ang="0">
                    <a:pos x="138" y="552"/>
                  </a:cxn>
                  <a:cxn ang="0">
                    <a:pos x="198" y="552"/>
                  </a:cxn>
                  <a:cxn ang="0">
                    <a:pos x="252" y="552"/>
                  </a:cxn>
                  <a:cxn ang="0">
                    <a:pos x="306" y="546"/>
                  </a:cxn>
                  <a:cxn ang="0">
                    <a:pos x="360" y="546"/>
                  </a:cxn>
                  <a:cxn ang="0">
                    <a:pos x="414" y="540"/>
                  </a:cxn>
                  <a:cxn ang="0">
                    <a:pos x="468" y="540"/>
                  </a:cxn>
                  <a:cxn ang="0">
                    <a:pos x="522" y="534"/>
                  </a:cxn>
                  <a:cxn ang="0">
                    <a:pos x="576" y="528"/>
                  </a:cxn>
                  <a:cxn ang="0">
                    <a:pos x="624" y="522"/>
                  </a:cxn>
                  <a:cxn ang="0">
                    <a:pos x="678" y="516"/>
                  </a:cxn>
                  <a:cxn ang="0">
                    <a:pos x="726" y="510"/>
                  </a:cxn>
                  <a:cxn ang="0">
                    <a:pos x="774" y="504"/>
                  </a:cxn>
                  <a:cxn ang="0">
                    <a:pos x="828" y="498"/>
                  </a:cxn>
                  <a:cxn ang="0">
                    <a:pos x="870" y="492"/>
                  </a:cxn>
                  <a:cxn ang="0">
                    <a:pos x="918" y="480"/>
                  </a:cxn>
                  <a:cxn ang="0">
                    <a:pos x="966" y="474"/>
                  </a:cxn>
                  <a:cxn ang="0">
                    <a:pos x="1008" y="462"/>
                  </a:cxn>
                  <a:cxn ang="0">
                    <a:pos x="1050" y="456"/>
                  </a:cxn>
                  <a:cxn ang="0">
                    <a:pos x="1092" y="444"/>
                  </a:cxn>
                  <a:cxn ang="0">
                    <a:pos x="1134" y="438"/>
                  </a:cxn>
                </a:cxnLst>
                <a:rect l="0" t="0" r="r" b="b"/>
                <a:pathLst>
                  <a:path w="1134" h="558">
                    <a:moveTo>
                      <a:pt x="1134" y="0"/>
                    </a:moveTo>
                    <a:lnTo>
                      <a:pt x="1110" y="0"/>
                    </a:lnTo>
                    <a:lnTo>
                      <a:pt x="1092" y="6"/>
                    </a:lnTo>
                    <a:lnTo>
                      <a:pt x="1074" y="12"/>
                    </a:lnTo>
                    <a:lnTo>
                      <a:pt x="1050" y="18"/>
                    </a:lnTo>
                    <a:lnTo>
                      <a:pt x="1032" y="24"/>
                    </a:lnTo>
                    <a:lnTo>
                      <a:pt x="1008" y="24"/>
                    </a:lnTo>
                    <a:lnTo>
                      <a:pt x="984" y="30"/>
                    </a:lnTo>
                    <a:lnTo>
                      <a:pt x="966" y="36"/>
                    </a:lnTo>
                    <a:lnTo>
                      <a:pt x="942" y="42"/>
                    </a:lnTo>
                    <a:lnTo>
                      <a:pt x="918" y="42"/>
                    </a:lnTo>
                    <a:lnTo>
                      <a:pt x="894" y="48"/>
                    </a:lnTo>
                    <a:lnTo>
                      <a:pt x="870" y="54"/>
                    </a:lnTo>
                    <a:lnTo>
                      <a:pt x="846" y="54"/>
                    </a:lnTo>
                    <a:lnTo>
                      <a:pt x="828" y="60"/>
                    </a:lnTo>
                    <a:lnTo>
                      <a:pt x="804" y="66"/>
                    </a:lnTo>
                    <a:lnTo>
                      <a:pt x="774" y="66"/>
                    </a:lnTo>
                    <a:lnTo>
                      <a:pt x="750" y="72"/>
                    </a:lnTo>
                    <a:lnTo>
                      <a:pt x="726" y="72"/>
                    </a:lnTo>
                    <a:lnTo>
                      <a:pt x="702" y="78"/>
                    </a:lnTo>
                    <a:lnTo>
                      <a:pt x="678" y="78"/>
                    </a:lnTo>
                    <a:lnTo>
                      <a:pt x="654" y="84"/>
                    </a:lnTo>
                    <a:lnTo>
                      <a:pt x="624" y="84"/>
                    </a:lnTo>
                    <a:lnTo>
                      <a:pt x="600" y="90"/>
                    </a:lnTo>
                    <a:lnTo>
                      <a:pt x="576" y="90"/>
                    </a:lnTo>
                    <a:lnTo>
                      <a:pt x="546" y="96"/>
                    </a:lnTo>
                    <a:lnTo>
                      <a:pt x="522" y="96"/>
                    </a:lnTo>
                    <a:lnTo>
                      <a:pt x="498" y="96"/>
                    </a:lnTo>
                    <a:lnTo>
                      <a:pt x="468" y="102"/>
                    </a:lnTo>
                    <a:lnTo>
                      <a:pt x="444" y="102"/>
                    </a:lnTo>
                    <a:lnTo>
                      <a:pt x="414" y="102"/>
                    </a:lnTo>
                    <a:lnTo>
                      <a:pt x="390" y="108"/>
                    </a:lnTo>
                    <a:lnTo>
                      <a:pt x="360" y="108"/>
                    </a:lnTo>
                    <a:lnTo>
                      <a:pt x="336" y="108"/>
                    </a:lnTo>
                    <a:lnTo>
                      <a:pt x="306" y="108"/>
                    </a:lnTo>
                    <a:lnTo>
                      <a:pt x="282" y="114"/>
                    </a:lnTo>
                    <a:lnTo>
                      <a:pt x="252" y="114"/>
                    </a:lnTo>
                    <a:lnTo>
                      <a:pt x="222" y="114"/>
                    </a:lnTo>
                    <a:lnTo>
                      <a:pt x="198" y="114"/>
                    </a:lnTo>
                    <a:lnTo>
                      <a:pt x="168" y="114"/>
                    </a:lnTo>
                    <a:lnTo>
                      <a:pt x="138" y="114"/>
                    </a:lnTo>
                    <a:lnTo>
                      <a:pt x="114" y="120"/>
                    </a:lnTo>
                    <a:lnTo>
                      <a:pt x="84" y="120"/>
                    </a:lnTo>
                    <a:lnTo>
                      <a:pt x="60" y="120"/>
                    </a:lnTo>
                    <a:lnTo>
                      <a:pt x="30" y="120"/>
                    </a:lnTo>
                    <a:lnTo>
                      <a:pt x="0" y="120"/>
                    </a:lnTo>
                    <a:lnTo>
                      <a:pt x="0" y="558"/>
                    </a:lnTo>
                    <a:lnTo>
                      <a:pt x="30" y="558"/>
                    </a:lnTo>
                    <a:lnTo>
                      <a:pt x="60" y="558"/>
                    </a:lnTo>
                    <a:lnTo>
                      <a:pt x="84" y="558"/>
                    </a:lnTo>
                    <a:lnTo>
                      <a:pt x="114" y="558"/>
                    </a:lnTo>
                    <a:lnTo>
                      <a:pt x="138" y="552"/>
                    </a:lnTo>
                    <a:lnTo>
                      <a:pt x="168" y="552"/>
                    </a:lnTo>
                    <a:lnTo>
                      <a:pt x="198" y="552"/>
                    </a:lnTo>
                    <a:lnTo>
                      <a:pt x="222" y="552"/>
                    </a:lnTo>
                    <a:lnTo>
                      <a:pt x="252" y="552"/>
                    </a:lnTo>
                    <a:lnTo>
                      <a:pt x="282" y="552"/>
                    </a:lnTo>
                    <a:lnTo>
                      <a:pt x="306" y="546"/>
                    </a:lnTo>
                    <a:lnTo>
                      <a:pt x="336" y="546"/>
                    </a:lnTo>
                    <a:lnTo>
                      <a:pt x="360" y="546"/>
                    </a:lnTo>
                    <a:lnTo>
                      <a:pt x="390" y="546"/>
                    </a:lnTo>
                    <a:lnTo>
                      <a:pt x="414" y="540"/>
                    </a:lnTo>
                    <a:lnTo>
                      <a:pt x="444" y="540"/>
                    </a:lnTo>
                    <a:lnTo>
                      <a:pt x="468" y="540"/>
                    </a:lnTo>
                    <a:lnTo>
                      <a:pt x="498" y="534"/>
                    </a:lnTo>
                    <a:lnTo>
                      <a:pt x="522" y="534"/>
                    </a:lnTo>
                    <a:lnTo>
                      <a:pt x="546" y="534"/>
                    </a:lnTo>
                    <a:lnTo>
                      <a:pt x="576" y="528"/>
                    </a:lnTo>
                    <a:lnTo>
                      <a:pt x="600" y="528"/>
                    </a:lnTo>
                    <a:lnTo>
                      <a:pt x="624" y="522"/>
                    </a:lnTo>
                    <a:lnTo>
                      <a:pt x="654" y="522"/>
                    </a:lnTo>
                    <a:lnTo>
                      <a:pt x="678" y="516"/>
                    </a:lnTo>
                    <a:lnTo>
                      <a:pt x="702" y="516"/>
                    </a:lnTo>
                    <a:lnTo>
                      <a:pt x="726" y="510"/>
                    </a:lnTo>
                    <a:lnTo>
                      <a:pt x="750" y="510"/>
                    </a:lnTo>
                    <a:lnTo>
                      <a:pt x="774" y="504"/>
                    </a:lnTo>
                    <a:lnTo>
                      <a:pt x="804" y="504"/>
                    </a:lnTo>
                    <a:lnTo>
                      <a:pt x="828" y="498"/>
                    </a:lnTo>
                    <a:lnTo>
                      <a:pt x="846" y="492"/>
                    </a:lnTo>
                    <a:lnTo>
                      <a:pt x="870" y="492"/>
                    </a:lnTo>
                    <a:lnTo>
                      <a:pt x="894" y="486"/>
                    </a:lnTo>
                    <a:lnTo>
                      <a:pt x="918" y="480"/>
                    </a:lnTo>
                    <a:lnTo>
                      <a:pt x="942" y="480"/>
                    </a:lnTo>
                    <a:lnTo>
                      <a:pt x="966" y="474"/>
                    </a:lnTo>
                    <a:lnTo>
                      <a:pt x="984" y="468"/>
                    </a:lnTo>
                    <a:lnTo>
                      <a:pt x="1008" y="462"/>
                    </a:lnTo>
                    <a:lnTo>
                      <a:pt x="1032" y="462"/>
                    </a:lnTo>
                    <a:lnTo>
                      <a:pt x="1050" y="456"/>
                    </a:lnTo>
                    <a:lnTo>
                      <a:pt x="1074" y="450"/>
                    </a:lnTo>
                    <a:lnTo>
                      <a:pt x="1092" y="444"/>
                    </a:lnTo>
                    <a:lnTo>
                      <a:pt x="1110" y="438"/>
                    </a:lnTo>
                    <a:lnTo>
                      <a:pt x="1134" y="438"/>
                    </a:lnTo>
                    <a:lnTo>
                      <a:pt x="11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9" name="Freeform 55"/>
              <p:cNvSpPr>
                <a:spLocks/>
              </p:cNvSpPr>
              <p:nvPr/>
            </p:nvSpPr>
            <p:spPr bwMode="auto">
              <a:xfrm>
                <a:off x="2874" y="1941"/>
                <a:ext cx="1134" cy="414"/>
              </a:xfrm>
              <a:custGeom>
                <a:avLst/>
                <a:gdLst/>
                <a:ahLst/>
                <a:cxnLst>
                  <a:cxn ang="0">
                    <a:pos x="1134" y="294"/>
                  </a:cxn>
                  <a:cxn ang="0">
                    <a:pos x="1110" y="294"/>
                  </a:cxn>
                  <a:cxn ang="0">
                    <a:pos x="1092" y="300"/>
                  </a:cxn>
                  <a:cxn ang="0">
                    <a:pos x="1074" y="306"/>
                  </a:cxn>
                  <a:cxn ang="0">
                    <a:pos x="1050" y="312"/>
                  </a:cxn>
                  <a:cxn ang="0">
                    <a:pos x="1032" y="318"/>
                  </a:cxn>
                  <a:cxn ang="0">
                    <a:pos x="1008" y="318"/>
                  </a:cxn>
                  <a:cxn ang="0">
                    <a:pos x="984" y="324"/>
                  </a:cxn>
                  <a:cxn ang="0">
                    <a:pos x="966" y="330"/>
                  </a:cxn>
                  <a:cxn ang="0">
                    <a:pos x="942" y="336"/>
                  </a:cxn>
                  <a:cxn ang="0">
                    <a:pos x="918" y="336"/>
                  </a:cxn>
                  <a:cxn ang="0">
                    <a:pos x="894" y="342"/>
                  </a:cxn>
                  <a:cxn ang="0">
                    <a:pos x="870" y="348"/>
                  </a:cxn>
                  <a:cxn ang="0">
                    <a:pos x="846" y="348"/>
                  </a:cxn>
                  <a:cxn ang="0">
                    <a:pos x="828" y="354"/>
                  </a:cxn>
                  <a:cxn ang="0">
                    <a:pos x="804" y="360"/>
                  </a:cxn>
                  <a:cxn ang="0">
                    <a:pos x="774" y="360"/>
                  </a:cxn>
                  <a:cxn ang="0">
                    <a:pos x="750" y="366"/>
                  </a:cxn>
                  <a:cxn ang="0">
                    <a:pos x="726" y="366"/>
                  </a:cxn>
                  <a:cxn ang="0">
                    <a:pos x="702" y="372"/>
                  </a:cxn>
                  <a:cxn ang="0">
                    <a:pos x="678" y="372"/>
                  </a:cxn>
                  <a:cxn ang="0">
                    <a:pos x="654" y="378"/>
                  </a:cxn>
                  <a:cxn ang="0">
                    <a:pos x="624" y="378"/>
                  </a:cxn>
                  <a:cxn ang="0">
                    <a:pos x="600" y="384"/>
                  </a:cxn>
                  <a:cxn ang="0">
                    <a:pos x="576" y="384"/>
                  </a:cxn>
                  <a:cxn ang="0">
                    <a:pos x="546" y="390"/>
                  </a:cxn>
                  <a:cxn ang="0">
                    <a:pos x="522" y="390"/>
                  </a:cxn>
                  <a:cxn ang="0">
                    <a:pos x="498" y="390"/>
                  </a:cxn>
                  <a:cxn ang="0">
                    <a:pos x="468" y="396"/>
                  </a:cxn>
                  <a:cxn ang="0">
                    <a:pos x="444" y="396"/>
                  </a:cxn>
                  <a:cxn ang="0">
                    <a:pos x="414" y="396"/>
                  </a:cxn>
                  <a:cxn ang="0">
                    <a:pos x="390" y="402"/>
                  </a:cxn>
                  <a:cxn ang="0">
                    <a:pos x="360" y="402"/>
                  </a:cxn>
                  <a:cxn ang="0">
                    <a:pos x="336" y="402"/>
                  </a:cxn>
                  <a:cxn ang="0">
                    <a:pos x="306" y="402"/>
                  </a:cxn>
                  <a:cxn ang="0">
                    <a:pos x="282" y="408"/>
                  </a:cxn>
                  <a:cxn ang="0">
                    <a:pos x="252" y="408"/>
                  </a:cxn>
                  <a:cxn ang="0">
                    <a:pos x="222" y="408"/>
                  </a:cxn>
                  <a:cxn ang="0">
                    <a:pos x="198" y="408"/>
                  </a:cxn>
                  <a:cxn ang="0">
                    <a:pos x="168" y="408"/>
                  </a:cxn>
                  <a:cxn ang="0">
                    <a:pos x="138" y="408"/>
                  </a:cxn>
                  <a:cxn ang="0">
                    <a:pos x="114" y="414"/>
                  </a:cxn>
                  <a:cxn ang="0">
                    <a:pos x="84" y="414"/>
                  </a:cxn>
                  <a:cxn ang="0">
                    <a:pos x="60" y="414"/>
                  </a:cxn>
                  <a:cxn ang="0">
                    <a:pos x="30" y="414"/>
                  </a:cxn>
                  <a:cxn ang="0">
                    <a:pos x="0" y="414"/>
                  </a:cxn>
                  <a:cxn ang="0">
                    <a:pos x="0" y="0"/>
                  </a:cxn>
                  <a:cxn ang="0">
                    <a:pos x="1134" y="294"/>
                  </a:cxn>
                </a:cxnLst>
                <a:rect l="0" t="0" r="r" b="b"/>
                <a:pathLst>
                  <a:path w="1134" h="414">
                    <a:moveTo>
                      <a:pt x="1134" y="294"/>
                    </a:move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134" y="29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80" name="Group 56"/>
            <p:cNvGrpSpPr>
              <a:grpSpLocks/>
            </p:cNvGrpSpPr>
            <p:nvPr/>
          </p:nvGrpSpPr>
          <p:grpSpPr bwMode="auto">
            <a:xfrm>
              <a:off x="524" y="1759"/>
              <a:ext cx="722" cy="600"/>
              <a:chOff x="1746" y="1941"/>
              <a:chExt cx="1128" cy="852"/>
            </a:xfrm>
          </p:grpSpPr>
          <p:sp>
            <p:nvSpPr>
              <p:cNvPr id="154681" name="Freeform 57"/>
              <p:cNvSpPr>
                <a:spLocks/>
              </p:cNvSpPr>
              <p:nvPr/>
            </p:nvSpPr>
            <p:spPr bwMode="auto">
              <a:xfrm>
                <a:off x="1746" y="2235"/>
                <a:ext cx="1128" cy="558"/>
              </a:xfrm>
              <a:custGeom>
                <a:avLst/>
                <a:gdLst/>
                <a:ahLst/>
                <a:cxnLst>
                  <a:cxn ang="0">
                    <a:pos x="1104" y="120"/>
                  </a:cxn>
                  <a:cxn ang="0">
                    <a:pos x="1044" y="120"/>
                  </a:cxn>
                  <a:cxn ang="0">
                    <a:pos x="990" y="114"/>
                  </a:cxn>
                  <a:cxn ang="0">
                    <a:pos x="936" y="114"/>
                  </a:cxn>
                  <a:cxn ang="0">
                    <a:pos x="882" y="114"/>
                  </a:cxn>
                  <a:cxn ang="0">
                    <a:pos x="822" y="108"/>
                  </a:cxn>
                  <a:cxn ang="0">
                    <a:pos x="768" y="108"/>
                  </a:cxn>
                  <a:cxn ang="0">
                    <a:pos x="714" y="102"/>
                  </a:cxn>
                  <a:cxn ang="0">
                    <a:pos x="660" y="102"/>
                  </a:cxn>
                  <a:cxn ang="0">
                    <a:pos x="606" y="96"/>
                  </a:cxn>
                  <a:cxn ang="0">
                    <a:pos x="558" y="90"/>
                  </a:cxn>
                  <a:cxn ang="0">
                    <a:pos x="504" y="84"/>
                  </a:cxn>
                  <a:cxn ang="0">
                    <a:pos x="456" y="78"/>
                  </a:cxn>
                  <a:cxn ang="0">
                    <a:pos x="402" y="72"/>
                  </a:cxn>
                  <a:cxn ang="0">
                    <a:pos x="354" y="66"/>
                  </a:cxn>
                  <a:cxn ang="0">
                    <a:pos x="306" y="60"/>
                  </a:cxn>
                  <a:cxn ang="0">
                    <a:pos x="258" y="54"/>
                  </a:cxn>
                  <a:cxn ang="0">
                    <a:pos x="210" y="42"/>
                  </a:cxn>
                  <a:cxn ang="0">
                    <a:pos x="168" y="36"/>
                  </a:cxn>
                  <a:cxn ang="0">
                    <a:pos x="126" y="24"/>
                  </a:cxn>
                  <a:cxn ang="0">
                    <a:pos x="78" y="18"/>
                  </a:cxn>
                  <a:cxn ang="0">
                    <a:pos x="36" y="6"/>
                  </a:cxn>
                  <a:cxn ang="0">
                    <a:pos x="0" y="0"/>
                  </a:cxn>
                  <a:cxn ang="0">
                    <a:pos x="18" y="438"/>
                  </a:cxn>
                  <a:cxn ang="0">
                    <a:pos x="60" y="450"/>
                  </a:cxn>
                  <a:cxn ang="0">
                    <a:pos x="102" y="462"/>
                  </a:cxn>
                  <a:cxn ang="0">
                    <a:pos x="144" y="468"/>
                  </a:cxn>
                  <a:cxn ang="0">
                    <a:pos x="192" y="480"/>
                  </a:cxn>
                  <a:cxn ang="0">
                    <a:pos x="234" y="486"/>
                  </a:cxn>
                  <a:cxn ang="0">
                    <a:pos x="282" y="492"/>
                  </a:cxn>
                  <a:cxn ang="0">
                    <a:pos x="330" y="504"/>
                  </a:cxn>
                  <a:cxn ang="0">
                    <a:pos x="378" y="510"/>
                  </a:cxn>
                  <a:cxn ang="0">
                    <a:pos x="426" y="516"/>
                  </a:cxn>
                  <a:cxn ang="0">
                    <a:pos x="480" y="522"/>
                  </a:cxn>
                  <a:cxn ang="0">
                    <a:pos x="528" y="528"/>
                  </a:cxn>
                  <a:cxn ang="0">
                    <a:pos x="582" y="534"/>
                  </a:cxn>
                  <a:cxn ang="0">
                    <a:pos x="636" y="534"/>
                  </a:cxn>
                  <a:cxn ang="0">
                    <a:pos x="690" y="540"/>
                  </a:cxn>
                  <a:cxn ang="0">
                    <a:pos x="744" y="546"/>
                  </a:cxn>
                  <a:cxn ang="0">
                    <a:pos x="798" y="546"/>
                  </a:cxn>
                  <a:cxn ang="0">
                    <a:pos x="852" y="552"/>
                  </a:cxn>
                  <a:cxn ang="0">
                    <a:pos x="906" y="552"/>
                  </a:cxn>
                  <a:cxn ang="0">
                    <a:pos x="960" y="552"/>
                  </a:cxn>
                  <a:cxn ang="0">
                    <a:pos x="1020" y="558"/>
                  </a:cxn>
                  <a:cxn ang="0">
                    <a:pos x="1074" y="558"/>
                  </a:cxn>
                  <a:cxn ang="0">
                    <a:pos x="1128" y="558"/>
                  </a:cxn>
                </a:cxnLst>
                <a:rect l="0" t="0" r="r" b="b"/>
                <a:pathLst>
                  <a:path w="1128" h="558">
                    <a:moveTo>
                      <a:pt x="1128" y="120"/>
                    </a:moveTo>
                    <a:lnTo>
                      <a:pt x="1104" y="120"/>
                    </a:lnTo>
                    <a:lnTo>
                      <a:pt x="1074" y="120"/>
                    </a:lnTo>
                    <a:lnTo>
                      <a:pt x="1044" y="120"/>
                    </a:lnTo>
                    <a:lnTo>
                      <a:pt x="1020" y="120"/>
                    </a:lnTo>
                    <a:lnTo>
                      <a:pt x="990" y="114"/>
                    </a:lnTo>
                    <a:lnTo>
                      <a:pt x="960" y="114"/>
                    </a:lnTo>
                    <a:lnTo>
                      <a:pt x="936" y="114"/>
                    </a:lnTo>
                    <a:lnTo>
                      <a:pt x="906" y="114"/>
                    </a:lnTo>
                    <a:lnTo>
                      <a:pt x="882" y="114"/>
                    </a:lnTo>
                    <a:lnTo>
                      <a:pt x="852" y="114"/>
                    </a:lnTo>
                    <a:lnTo>
                      <a:pt x="822" y="108"/>
                    </a:lnTo>
                    <a:lnTo>
                      <a:pt x="798" y="108"/>
                    </a:lnTo>
                    <a:lnTo>
                      <a:pt x="768" y="108"/>
                    </a:lnTo>
                    <a:lnTo>
                      <a:pt x="744" y="108"/>
                    </a:lnTo>
                    <a:lnTo>
                      <a:pt x="714" y="102"/>
                    </a:lnTo>
                    <a:lnTo>
                      <a:pt x="690" y="102"/>
                    </a:lnTo>
                    <a:lnTo>
                      <a:pt x="660" y="102"/>
                    </a:lnTo>
                    <a:lnTo>
                      <a:pt x="636" y="96"/>
                    </a:lnTo>
                    <a:lnTo>
                      <a:pt x="606" y="96"/>
                    </a:lnTo>
                    <a:lnTo>
                      <a:pt x="582" y="96"/>
                    </a:lnTo>
                    <a:lnTo>
                      <a:pt x="558" y="90"/>
                    </a:lnTo>
                    <a:lnTo>
                      <a:pt x="528" y="90"/>
                    </a:lnTo>
                    <a:lnTo>
                      <a:pt x="504" y="84"/>
                    </a:lnTo>
                    <a:lnTo>
                      <a:pt x="480" y="84"/>
                    </a:lnTo>
                    <a:lnTo>
                      <a:pt x="456" y="78"/>
                    </a:lnTo>
                    <a:lnTo>
                      <a:pt x="426" y="78"/>
                    </a:lnTo>
                    <a:lnTo>
                      <a:pt x="402" y="72"/>
                    </a:lnTo>
                    <a:lnTo>
                      <a:pt x="378" y="72"/>
                    </a:lnTo>
                    <a:lnTo>
                      <a:pt x="354" y="66"/>
                    </a:lnTo>
                    <a:lnTo>
                      <a:pt x="330" y="66"/>
                    </a:lnTo>
                    <a:lnTo>
                      <a:pt x="306" y="60"/>
                    </a:lnTo>
                    <a:lnTo>
                      <a:pt x="282" y="54"/>
                    </a:lnTo>
                    <a:lnTo>
                      <a:pt x="258" y="54"/>
                    </a:lnTo>
                    <a:lnTo>
                      <a:pt x="234" y="48"/>
                    </a:lnTo>
                    <a:lnTo>
                      <a:pt x="210" y="42"/>
                    </a:lnTo>
                    <a:lnTo>
                      <a:pt x="192" y="42"/>
                    </a:lnTo>
                    <a:lnTo>
                      <a:pt x="168" y="36"/>
                    </a:lnTo>
                    <a:lnTo>
                      <a:pt x="144" y="30"/>
                    </a:lnTo>
                    <a:lnTo>
                      <a:pt x="126" y="24"/>
                    </a:lnTo>
                    <a:lnTo>
                      <a:pt x="102" y="24"/>
                    </a:lnTo>
                    <a:lnTo>
                      <a:pt x="78" y="18"/>
                    </a:lnTo>
                    <a:lnTo>
                      <a:pt x="60" y="12"/>
                    </a:lnTo>
                    <a:lnTo>
                      <a:pt x="36" y="6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18" y="438"/>
                    </a:lnTo>
                    <a:lnTo>
                      <a:pt x="36" y="444"/>
                    </a:lnTo>
                    <a:lnTo>
                      <a:pt x="60" y="450"/>
                    </a:lnTo>
                    <a:lnTo>
                      <a:pt x="78" y="456"/>
                    </a:lnTo>
                    <a:lnTo>
                      <a:pt x="102" y="462"/>
                    </a:lnTo>
                    <a:lnTo>
                      <a:pt x="126" y="462"/>
                    </a:lnTo>
                    <a:lnTo>
                      <a:pt x="144" y="468"/>
                    </a:lnTo>
                    <a:lnTo>
                      <a:pt x="168" y="474"/>
                    </a:lnTo>
                    <a:lnTo>
                      <a:pt x="192" y="480"/>
                    </a:lnTo>
                    <a:lnTo>
                      <a:pt x="210" y="480"/>
                    </a:lnTo>
                    <a:lnTo>
                      <a:pt x="234" y="486"/>
                    </a:lnTo>
                    <a:lnTo>
                      <a:pt x="258" y="492"/>
                    </a:lnTo>
                    <a:lnTo>
                      <a:pt x="282" y="492"/>
                    </a:lnTo>
                    <a:lnTo>
                      <a:pt x="306" y="498"/>
                    </a:lnTo>
                    <a:lnTo>
                      <a:pt x="330" y="504"/>
                    </a:lnTo>
                    <a:lnTo>
                      <a:pt x="354" y="504"/>
                    </a:lnTo>
                    <a:lnTo>
                      <a:pt x="378" y="510"/>
                    </a:lnTo>
                    <a:lnTo>
                      <a:pt x="402" y="510"/>
                    </a:lnTo>
                    <a:lnTo>
                      <a:pt x="426" y="516"/>
                    </a:lnTo>
                    <a:lnTo>
                      <a:pt x="456" y="516"/>
                    </a:lnTo>
                    <a:lnTo>
                      <a:pt x="480" y="522"/>
                    </a:lnTo>
                    <a:lnTo>
                      <a:pt x="504" y="522"/>
                    </a:lnTo>
                    <a:lnTo>
                      <a:pt x="528" y="528"/>
                    </a:lnTo>
                    <a:lnTo>
                      <a:pt x="558" y="528"/>
                    </a:lnTo>
                    <a:lnTo>
                      <a:pt x="582" y="534"/>
                    </a:lnTo>
                    <a:lnTo>
                      <a:pt x="606" y="534"/>
                    </a:lnTo>
                    <a:lnTo>
                      <a:pt x="636" y="534"/>
                    </a:lnTo>
                    <a:lnTo>
                      <a:pt x="660" y="540"/>
                    </a:lnTo>
                    <a:lnTo>
                      <a:pt x="690" y="540"/>
                    </a:lnTo>
                    <a:lnTo>
                      <a:pt x="714" y="540"/>
                    </a:lnTo>
                    <a:lnTo>
                      <a:pt x="744" y="546"/>
                    </a:lnTo>
                    <a:lnTo>
                      <a:pt x="768" y="546"/>
                    </a:lnTo>
                    <a:lnTo>
                      <a:pt x="798" y="546"/>
                    </a:lnTo>
                    <a:lnTo>
                      <a:pt x="822" y="546"/>
                    </a:lnTo>
                    <a:lnTo>
                      <a:pt x="852" y="552"/>
                    </a:lnTo>
                    <a:lnTo>
                      <a:pt x="882" y="552"/>
                    </a:lnTo>
                    <a:lnTo>
                      <a:pt x="906" y="552"/>
                    </a:lnTo>
                    <a:lnTo>
                      <a:pt x="936" y="552"/>
                    </a:lnTo>
                    <a:lnTo>
                      <a:pt x="960" y="552"/>
                    </a:lnTo>
                    <a:lnTo>
                      <a:pt x="990" y="552"/>
                    </a:lnTo>
                    <a:lnTo>
                      <a:pt x="1020" y="558"/>
                    </a:lnTo>
                    <a:lnTo>
                      <a:pt x="1044" y="558"/>
                    </a:lnTo>
                    <a:lnTo>
                      <a:pt x="1074" y="558"/>
                    </a:lnTo>
                    <a:lnTo>
                      <a:pt x="1104" y="558"/>
                    </a:lnTo>
                    <a:lnTo>
                      <a:pt x="1128" y="558"/>
                    </a:lnTo>
                    <a:lnTo>
                      <a:pt x="1128" y="1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2" name="Freeform 58"/>
              <p:cNvSpPr>
                <a:spLocks/>
              </p:cNvSpPr>
              <p:nvPr/>
            </p:nvSpPr>
            <p:spPr bwMode="auto">
              <a:xfrm>
                <a:off x="1746" y="1941"/>
                <a:ext cx="1128" cy="414"/>
              </a:xfrm>
              <a:custGeom>
                <a:avLst/>
                <a:gdLst/>
                <a:ahLst/>
                <a:cxnLst>
                  <a:cxn ang="0">
                    <a:pos x="1128" y="414"/>
                  </a:cxn>
                  <a:cxn ang="0">
                    <a:pos x="1104" y="414"/>
                  </a:cxn>
                  <a:cxn ang="0">
                    <a:pos x="1074" y="414"/>
                  </a:cxn>
                  <a:cxn ang="0">
                    <a:pos x="1044" y="414"/>
                  </a:cxn>
                  <a:cxn ang="0">
                    <a:pos x="1020" y="414"/>
                  </a:cxn>
                  <a:cxn ang="0">
                    <a:pos x="990" y="408"/>
                  </a:cxn>
                  <a:cxn ang="0">
                    <a:pos x="960" y="408"/>
                  </a:cxn>
                  <a:cxn ang="0">
                    <a:pos x="936" y="408"/>
                  </a:cxn>
                  <a:cxn ang="0">
                    <a:pos x="906" y="408"/>
                  </a:cxn>
                  <a:cxn ang="0">
                    <a:pos x="882" y="408"/>
                  </a:cxn>
                  <a:cxn ang="0">
                    <a:pos x="852" y="408"/>
                  </a:cxn>
                  <a:cxn ang="0">
                    <a:pos x="822" y="402"/>
                  </a:cxn>
                  <a:cxn ang="0">
                    <a:pos x="798" y="402"/>
                  </a:cxn>
                  <a:cxn ang="0">
                    <a:pos x="768" y="402"/>
                  </a:cxn>
                  <a:cxn ang="0">
                    <a:pos x="744" y="402"/>
                  </a:cxn>
                  <a:cxn ang="0">
                    <a:pos x="714" y="396"/>
                  </a:cxn>
                  <a:cxn ang="0">
                    <a:pos x="690" y="396"/>
                  </a:cxn>
                  <a:cxn ang="0">
                    <a:pos x="660" y="396"/>
                  </a:cxn>
                  <a:cxn ang="0">
                    <a:pos x="636" y="390"/>
                  </a:cxn>
                  <a:cxn ang="0">
                    <a:pos x="606" y="390"/>
                  </a:cxn>
                  <a:cxn ang="0">
                    <a:pos x="582" y="390"/>
                  </a:cxn>
                  <a:cxn ang="0">
                    <a:pos x="558" y="384"/>
                  </a:cxn>
                  <a:cxn ang="0">
                    <a:pos x="528" y="384"/>
                  </a:cxn>
                  <a:cxn ang="0">
                    <a:pos x="504" y="378"/>
                  </a:cxn>
                  <a:cxn ang="0">
                    <a:pos x="480" y="378"/>
                  </a:cxn>
                  <a:cxn ang="0">
                    <a:pos x="456" y="372"/>
                  </a:cxn>
                  <a:cxn ang="0">
                    <a:pos x="426" y="372"/>
                  </a:cxn>
                  <a:cxn ang="0">
                    <a:pos x="402" y="366"/>
                  </a:cxn>
                  <a:cxn ang="0">
                    <a:pos x="378" y="366"/>
                  </a:cxn>
                  <a:cxn ang="0">
                    <a:pos x="354" y="360"/>
                  </a:cxn>
                  <a:cxn ang="0">
                    <a:pos x="330" y="360"/>
                  </a:cxn>
                  <a:cxn ang="0">
                    <a:pos x="306" y="354"/>
                  </a:cxn>
                  <a:cxn ang="0">
                    <a:pos x="282" y="348"/>
                  </a:cxn>
                  <a:cxn ang="0">
                    <a:pos x="258" y="348"/>
                  </a:cxn>
                  <a:cxn ang="0">
                    <a:pos x="234" y="342"/>
                  </a:cxn>
                  <a:cxn ang="0">
                    <a:pos x="210" y="336"/>
                  </a:cxn>
                  <a:cxn ang="0">
                    <a:pos x="192" y="336"/>
                  </a:cxn>
                  <a:cxn ang="0">
                    <a:pos x="168" y="330"/>
                  </a:cxn>
                  <a:cxn ang="0">
                    <a:pos x="144" y="324"/>
                  </a:cxn>
                  <a:cxn ang="0">
                    <a:pos x="126" y="318"/>
                  </a:cxn>
                  <a:cxn ang="0">
                    <a:pos x="102" y="318"/>
                  </a:cxn>
                  <a:cxn ang="0">
                    <a:pos x="78" y="312"/>
                  </a:cxn>
                  <a:cxn ang="0">
                    <a:pos x="60" y="306"/>
                  </a:cxn>
                  <a:cxn ang="0">
                    <a:pos x="36" y="300"/>
                  </a:cxn>
                  <a:cxn ang="0">
                    <a:pos x="18" y="294"/>
                  </a:cxn>
                  <a:cxn ang="0">
                    <a:pos x="0" y="294"/>
                  </a:cxn>
                  <a:cxn ang="0">
                    <a:pos x="1128" y="0"/>
                  </a:cxn>
                  <a:cxn ang="0">
                    <a:pos x="1128" y="414"/>
                  </a:cxn>
                </a:cxnLst>
                <a:rect l="0" t="0" r="r" b="b"/>
                <a:pathLst>
                  <a:path w="1128" h="414">
                    <a:moveTo>
                      <a:pt x="1128" y="414"/>
                    </a:moveTo>
                    <a:lnTo>
                      <a:pt x="1104" y="414"/>
                    </a:lnTo>
                    <a:lnTo>
                      <a:pt x="1074" y="414"/>
                    </a:lnTo>
                    <a:lnTo>
                      <a:pt x="1044" y="414"/>
                    </a:lnTo>
                    <a:lnTo>
                      <a:pt x="1020" y="414"/>
                    </a:lnTo>
                    <a:lnTo>
                      <a:pt x="990" y="408"/>
                    </a:lnTo>
                    <a:lnTo>
                      <a:pt x="960" y="408"/>
                    </a:lnTo>
                    <a:lnTo>
                      <a:pt x="936" y="408"/>
                    </a:lnTo>
                    <a:lnTo>
                      <a:pt x="906" y="408"/>
                    </a:lnTo>
                    <a:lnTo>
                      <a:pt x="882" y="408"/>
                    </a:lnTo>
                    <a:lnTo>
                      <a:pt x="852" y="408"/>
                    </a:lnTo>
                    <a:lnTo>
                      <a:pt x="822" y="402"/>
                    </a:lnTo>
                    <a:lnTo>
                      <a:pt x="798" y="402"/>
                    </a:lnTo>
                    <a:lnTo>
                      <a:pt x="768" y="402"/>
                    </a:lnTo>
                    <a:lnTo>
                      <a:pt x="744" y="402"/>
                    </a:lnTo>
                    <a:lnTo>
                      <a:pt x="714" y="396"/>
                    </a:lnTo>
                    <a:lnTo>
                      <a:pt x="690" y="396"/>
                    </a:lnTo>
                    <a:lnTo>
                      <a:pt x="660" y="396"/>
                    </a:lnTo>
                    <a:lnTo>
                      <a:pt x="636" y="390"/>
                    </a:lnTo>
                    <a:lnTo>
                      <a:pt x="606" y="390"/>
                    </a:lnTo>
                    <a:lnTo>
                      <a:pt x="582" y="390"/>
                    </a:lnTo>
                    <a:lnTo>
                      <a:pt x="558" y="384"/>
                    </a:lnTo>
                    <a:lnTo>
                      <a:pt x="528" y="384"/>
                    </a:lnTo>
                    <a:lnTo>
                      <a:pt x="504" y="378"/>
                    </a:lnTo>
                    <a:lnTo>
                      <a:pt x="480" y="378"/>
                    </a:lnTo>
                    <a:lnTo>
                      <a:pt x="456" y="372"/>
                    </a:lnTo>
                    <a:lnTo>
                      <a:pt x="426" y="372"/>
                    </a:lnTo>
                    <a:lnTo>
                      <a:pt x="402" y="366"/>
                    </a:lnTo>
                    <a:lnTo>
                      <a:pt x="378" y="366"/>
                    </a:lnTo>
                    <a:lnTo>
                      <a:pt x="354" y="360"/>
                    </a:lnTo>
                    <a:lnTo>
                      <a:pt x="330" y="360"/>
                    </a:lnTo>
                    <a:lnTo>
                      <a:pt x="306" y="354"/>
                    </a:lnTo>
                    <a:lnTo>
                      <a:pt x="282" y="348"/>
                    </a:lnTo>
                    <a:lnTo>
                      <a:pt x="258" y="348"/>
                    </a:lnTo>
                    <a:lnTo>
                      <a:pt x="234" y="342"/>
                    </a:lnTo>
                    <a:lnTo>
                      <a:pt x="210" y="336"/>
                    </a:lnTo>
                    <a:lnTo>
                      <a:pt x="192" y="336"/>
                    </a:lnTo>
                    <a:lnTo>
                      <a:pt x="168" y="330"/>
                    </a:lnTo>
                    <a:lnTo>
                      <a:pt x="144" y="324"/>
                    </a:lnTo>
                    <a:lnTo>
                      <a:pt x="126" y="318"/>
                    </a:lnTo>
                    <a:lnTo>
                      <a:pt x="102" y="318"/>
                    </a:lnTo>
                    <a:lnTo>
                      <a:pt x="78" y="312"/>
                    </a:lnTo>
                    <a:lnTo>
                      <a:pt x="60" y="306"/>
                    </a:lnTo>
                    <a:lnTo>
                      <a:pt x="36" y="300"/>
                    </a:lnTo>
                    <a:lnTo>
                      <a:pt x="18" y="294"/>
                    </a:lnTo>
                    <a:lnTo>
                      <a:pt x="0" y="294"/>
                    </a:lnTo>
                    <a:lnTo>
                      <a:pt x="1128" y="0"/>
                    </a:lnTo>
                    <a:lnTo>
                      <a:pt x="1128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83" name="Group 59"/>
          <p:cNvGrpSpPr>
            <a:grpSpLocks/>
          </p:cNvGrpSpPr>
          <p:nvPr/>
        </p:nvGrpSpPr>
        <p:grpSpPr bwMode="auto">
          <a:xfrm>
            <a:off x="2008188" y="4540250"/>
            <a:ext cx="1741487" cy="1590675"/>
            <a:chOff x="1265" y="2784"/>
            <a:chExt cx="1097" cy="1002"/>
          </a:xfrm>
        </p:grpSpPr>
        <p:grpSp>
          <p:nvGrpSpPr>
            <p:cNvPr id="154684" name="Group 60"/>
            <p:cNvGrpSpPr>
              <a:grpSpLocks/>
            </p:cNvGrpSpPr>
            <p:nvPr/>
          </p:nvGrpSpPr>
          <p:grpSpPr bwMode="auto">
            <a:xfrm>
              <a:off x="1275" y="2784"/>
              <a:ext cx="1087" cy="679"/>
              <a:chOff x="2874" y="1527"/>
              <a:chExt cx="1602" cy="852"/>
            </a:xfrm>
          </p:grpSpPr>
          <p:sp>
            <p:nvSpPr>
              <p:cNvPr id="154685" name="Rectangle 61"/>
              <p:cNvSpPr>
                <a:spLocks noChangeArrowheads="1"/>
              </p:cNvSpPr>
              <p:nvPr/>
            </p:nvSpPr>
            <p:spPr bwMode="auto">
              <a:xfrm>
                <a:off x="2874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6" name="Freeform 62"/>
              <p:cNvSpPr>
                <a:spLocks/>
              </p:cNvSpPr>
              <p:nvPr/>
            </p:nvSpPr>
            <p:spPr bwMode="auto">
              <a:xfrm>
                <a:off x="2874" y="1527"/>
                <a:ext cx="1602" cy="414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84" y="0"/>
                  </a:cxn>
                  <a:cxn ang="0">
                    <a:pos x="138" y="0"/>
                  </a:cxn>
                  <a:cxn ang="0">
                    <a:pos x="198" y="0"/>
                  </a:cxn>
                  <a:cxn ang="0">
                    <a:pos x="252" y="6"/>
                  </a:cxn>
                  <a:cxn ang="0">
                    <a:pos x="306" y="6"/>
                  </a:cxn>
                  <a:cxn ang="0">
                    <a:pos x="360" y="12"/>
                  </a:cxn>
                  <a:cxn ang="0">
                    <a:pos x="414" y="12"/>
                  </a:cxn>
                  <a:cxn ang="0">
                    <a:pos x="468" y="18"/>
                  </a:cxn>
                  <a:cxn ang="0">
                    <a:pos x="522" y="24"/>
                  </a:cxn>
                  <a:cxn ang="0">
                    <a:pos x="576" y="24"/>
                  </a:cxn>
                  <a:cxn ang="0">
                    <a:pos x="624" y="30"/>
                  </a:cxn>
                  <a:cxn ang="0">
                    <a:pos x="678" y="36"/>
                  </a:cxn>
                  <a:cxn ang="0">
                    <a:pos x="726" y="42"/>
                  </a:cxn>
                  <a:cxn ang="0">
                    <a:pos x="774" y="48"/>
                  </a:cxn>
                  <a:cxn ang="0">
                    <a:pos x="828" y="60"/>
                  </a:cxn>
                  <a:cxn ang="0">
                    <a:pos x="870" y="66"/>
                  </a:cxn>
                  <a:cxn ang="0">
                    <a:pos x="918" y="72"/>
                  </a:cxn>
                  <a:cxn ang="0">
                    <a:pos x="966" y="84"/>
                  </a:cxn>
                  <a:cxn ang="0">
                    <a:pos x="1008" y="90"/>
                  </a:cxn>
                  <a:cxn ang="0">
                    <a:pos x="1050" y="102"/>
                  </a:cxn>
                  <a:cxn ang="0">
                    <a:pos x="1092" y="108"/>
                  </a:cxn>
                  <a:cxn ang="0">
                    <a:pos x="1134" y="120"/>
                  </a:cxn>
                  <a:cxn ang="0">
                    <a:pos x="1170" y="132"/>
                  </a:cxn>
                  <a:cxn ang="0">
                    <a:pos x="1206" y="138"/>
                  </a:cxn>
                  <a:cxn ang="0">
                    <a:pos x="1242" y="150"/>
                  </a:cxn>
                  <a:cxn ang="0">
                    <a:pos x="1278" y="162"/>
                  </a:cxn>
                  <a:cxn ang="0">
                    <a:pos x="1314" y="174"/>
                  </a:cxn>
                  <a:cxn ang="0">
                    <a:pos x="1344" y="186"/>
                  </a:cxn>
                  <a:cxn ang="0">
                    <a:pos x="1374" y="198"/>
                  </a:cxn>
                  <a:cxn ang="0">
                    <a:pos x="1398" y="210"/>
                  </a:cxn>
                  <a:cxn ang="0">
                    <a:pos x="1428" y="222"/>
                  </a:cxn>
                  <a:cxn ang="0">
                    <a:pos x="1452" y="240"/>
                  </a:cxn>
                  <a:cxn ang="0">
                    <a:pos x="1476" y="252"/>
                  </a:cxn>
                  <a:cxn ang="0">
                    <a:pos x="1494" y="264"/>
                  </a:cxn>
                  <a:cxn ang="0">
                    <a:pos x="1512" y="276"/>
                  </a:cxn>
                  <a:cxn ang="0">
                    <a:pos x="1530" y="294"/>
                  </a:cxn>
                  <a:cxn ang="0">
                    <a:pos x="1548" y="306"/>
                  </a:cxn>
                  <a:cxn ang="0">
                    <a:pos x="1560" y="318"/>
                  </a:cxn>
                  <a:cxn ang="0">
                    <a:pos x="1572" y="336"/>
                  </a:cxn>
                  <a:cxn ang="0">
                    <a:pos x="1578" y="348"/>
                  </a:cxn>
                  <a:cxn ang="0">
                    <a:pos x="1590" y="360"/>
                  </a:cxn>
                  <a:cxn ang="0">
                    <a:pos x="1596" y="378"/>
                  </a:cxn>
                  <a:cxn ang="0">
                    <a:pos x="1596" y="390"/>
                  </a:cxn>
                  <a:cxn ang="0">
                    <a:pos x="1602" y="408"/>
                  </a:cxn>
                  <a:cxn ang="0">
                    <a:pos x="0" y="414"/>
                  </a:cxn>
                </a:cxnLst>
                <a:rect l="0" t="0" r="r" b="b"/>
                <a:pathLst>
                  <a:path w="1602" h="414">
                    <a:moveTo>
                      <a:pt x="0" y="0"/>
                    </a:moveTo>
                    <a:lnTo>
                      <a:pt x="30" y="0"/>
                    </a:lnTo>
                    <a:lnTo>
                      <a:pt x="60" y="0"/>
                    </a:lnTo>
                    <a:lnTo>
                      <a:pt x="84" y="0"/>
                    </a:lnTo>
                    <a:lnTo>
                      <a:pt x="114" y="0"/>
                    </a:lnTo>
                    <a:lnTo>
                      <a:pt x="138" y="0"/>
                    </a:lnTo>
                    <a:lnTo>
                      <a:pt x="168" y="0"/>
                    </a:lnTo>
                    <a:lnTo>
                      <a:pt x="198" y="0"/>
                    </a:lnTo>
                    <a:lnTo>
                      <a:pt x="222" y="0"/>
                    </a:lnTo>
                    <a:lnTo>
                      <a:pt x="252" y="6"/>
                    </a:lnTo>
                    <a:lnTo>
                      <a:pt x="282" y="6"/>
                    </a:lnTo>
                    <a:lnTo>
                      <a:pt x="306" y="6"/>
                    </a:lnTo>
                    <a:lnTo>
                      <a:pt x="336" y="6"/>
                    </a:lnTo>
                    <a:lnTo>
                      <a:pt x="360" y="12"/>
                    </a:lnTo>
                    <a:lnTo>
                      <a:pt x="390" y="12"/>
                    </a:lnTo>
                    <a:lnTo>
                      <a:pt x="414" y="12"/>
                    </a:lnTo>
                    <a:lnTo>
                      <a:pt x="444" y="12"/>
                    </a:lnTo>
                    <a:lnTo>
                      <a:pt x="468" y="18"/>
                    </a:lnTo>
                    <a:lnTo>
                      <a:pt x="498" y="18"/>
                    </a:lnTo>
                    <a:lnTo>
                      <a:pt x="522" y="24"/>
                    </a:lnTo>
                    <a:lnTo>
                      <a:pt x="546" y="24"/>
                    </a:lnTo>
                    <a:lnTo>
                      <a:pt x="576" y="24"/>
                    </a:lnTo>
                    <a:lnTo>
                      <a:pt x="600" y="30"/>
                    </a:lnTo>
                    <a:lnTo>
                      <a:pt x="624" y="30"/>
                    </a:lnTo>
                    <a:lnTo>
                      <a:pt x="654" y="36"/>
                    </a:lnTo>
                    <a:lnTo>
                      <a:pt x="678" y="36"/>
                    </a:lnTo>
                    <a:lnTo>
                      <a:pt x="702" y="42"/>
                    </a:lnTo>
                    <a:lnTo>
                      <a:pt x="726" y="42"/>
                    </a:lnTo>
                    <a:lnTo>
                      <a:pt x="750" y="48"/>
                    </a:lnTo>
                    <a:lnTo>
                      <a:pt x="774" y="48"/>
                    </a:lnTo>
                    <a:lnTo>
                      <a:pt x="804" y="54"/>
                    </a:lnTo>
                    <a:lnTo>
                      <a:pt x="828" y="60"/>
                    </a:lnTo>
                    <a:lnTo>
                      <a:pt x="846" y="60"/>
                    </a:lnTo>
                    <a:lnTo>
                      <a:pt x="870" y="66"/>
                    </a:lnTo>
                    <a:lnTo>
                      <a:pt x="894" y="72"/>
                    </a:lnTo>
                    <a:lnTo>
                      <a:pt x="918" y="72"/>
                    </a:lnTo>
                    <a:lnTo>
                      <a:pt x="942" y="78"/>
                    </a:lnTo>
                    <a:lnTo>
                      <a:pt x="966" y="84"/>
                    </a:lnTo>
                    <a:lnTo>
                      <a:pt x="984" y="84"/>
                    </a:lnTo>
                    <a:lnTo>
                      <a:pt x="1008" y="90"/>
                    </a:lnTo>
                    <a:lnTo>
                      <a:pt x="1032" y="96"/>
                    </a:lnTo>
                    <a:lnTo>
                      <a:pt x="1050" y="102"/>
                    </a:lnTo>
                    <a:lnTo>
                      <a:pt x="1074" y="102"/>
                    </a:lnTo>
                    <a:lnTo>
                      <a:pt x="1092" y="108"/>
                    </a:lnTo>
                    <a:lnTo>
                      <a:pt x="1110" y="114"/>
                    </a:lnTo>
                    <a:lnTo>
                      <a:pt x="1134" y="120"/>
                    </a:lnTo>
                    <a:lnTo>
                      <a:pt x="1152" y="126"/>
                    </a:lnTo>
                    <a:lnTo>
                      <a:pt x="1170" y="132"/>
                    </a:lnTo>
                    <a:lnTo>
                      <a:pt x="1188" y="138"/>
                    </a:lnTo>
                    <a:lnTo>
                      <a:pt x="1206" y="138"/>
                    </a:lnTo>
                    <a:lnTo>
                      <a:pt x="1224" y="144"/>
                    </a:lnTo>
                    <a:lnTo>
                      <a:pt x="1242" y="150"/>
                    </a:lnTo>
                    <a:lnTo>
                      <a:pt x="1260" y="156"/>
                    </a:lnTo>
                    <a:lnTo>
                      <a:pt x="1278" y="162"/>
                    </a:lnTo>
                    <a:lnTo>
                      <a:pt x="1296" y="168"/>
                    </a:lnTo>
                    <a:lnTo>
                      <a:pt x="1314" y="174"/>
                    </a:lnTo>
                    <a:lnTo>
                      <a:pt x="1326" y="180"/>
                    </a:lnTo>
                    <a:lnTo>
                      <a:pt x="1344" y="186"/>
                    </a:lnTo>
                    <a:lnTo>
                      <a:pt x="1356" y="192"/>
                    </a:lnTo>
                    <a:lnTo>
                      <a:pt x="1374" y="198"/>
                    </a:lnTo>
                    <a:lnTo>
                      <a:pt x="1386" y="204"/>
                    </a:lnTo>
                    <a:lnTo>
                      <a:pt x="1398" y="210"/>
                    </a:lnTo>
                    <a:lnTo>
                      <a:pt x="1416" y="216"/>
                    </a:lnTo>
                    <a:lnTo>
                      <a:pt x="1428" y="222"/>
                    </a:lnTo>
                    <a:lnTo>
                      <a:pt x="1440" y="234"/>
                    </a:lnTo>
                    <a:lnTo>
                      <a:pt x="1452" y="240"/>
                    </a:lnTo>
                    <a:lnTo>
                      <a:pt x="1464" y="246"/>
                    </a:lnTo>
                    <a:lnTo>
                      <a:pt x="1476" y="252"/>
                    </a:lnTo>
                    <a:lnTo>
                      <a:pt x="1482" y="258"/>
                    </a:lnTo>
                    <a:lnTo>
                      <a:pt x="1494" y="264"/>
                    </a:lnTo>
                    <a:lnTo>
                      <a:pt x="1506" y="270"/>
                    </a:lnTo>
                    <a:lnTo>
                      <a:pt x="1512" y="276"/>
                    </a:lnTo>
                    <a:lnTo>
                      <a:pt x="1524" y="282"/>
                    </a:lnTo>
                    <a:lnTo>
                      <a:pt x="1530" y="294"/>
                    </a:lnTo>
                    <a:lnTo>
                      <a:pt x="1536" y="300"/>
                    </a:lnTo>
                    <a:lnTo>
                      <a:pt x="1548" y="306"/>
                    </a:lnTo>
                    <a:lnTo>
                      <a:pt x="1554" y="312"/>
                    </a:lnTo>
                    <a:lnTo>
                      <a:pt x="1560" y="318"/>
                    </a:lnTo>
                    <a:lnTo>
                      <a:pt x="1566" y="324"/>
                    </a:lnTo>
                    <a:lnTo>
                      <a:pt x="1572" y="336"/>
                    </a:lnTo>
                    <a:lnTo>
                      <a:pt x="1578" y="342"/>
                    </a:lnTo>
                    <a:lnTo>
                      <a:pt x="1578" y="348"/>
                    </a:lnTo>
                    <a:lnTo>
                      <a:pt x="1584" y="354"/>
                    </a:lnTo>
                    <a:lnTo>
                      <a:pt x="1590" y="360"/>
                    </a:lnTo>
                    <a:lnTo>
                      <a:pt x="1590" y="372"/>
                    </a:lnTo>
                    <a:lnTo>
                      <a:pt x="1596" y="378"/>
                    </a:lnTo>
                    <a:lnTo>
                      <a:pt x="1596" y="384"/>
                    </a:lnTo>
                    <a:lnTo>
                      <a:pt x="1596" y="390"/>
                    </a:lnTo>
                    <a:lnTo>
                      <a:pt x="1602" y="396"/>
                    </a:lnTo>
                    <a:lnTo>
                      <a:pt x="1602" y="408"/>
                    </a:lnTo>
                    <a:lnTo>
                      <a:pt x="1602" y="414"/>
                    </a:lnTo>
                    <a:lnTo>
                      <a:pt x="0" y="41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87" name="Group 63"/>
            <p:cNvGrpSpPr>
              <a:grpSpLocks/>
            </p:cNvGrpSpPr>
            <p:nvPr/>
          </p:nvGrpSpPr>
          <p:grpSpPr bwMode="auto">
            <a:xfrm>
              <a:off x="1265" y="3107"/>
              <a:ext cx="1087" cy="679"/>
              <a:chOff x="2874" y="1941"/>
              <a:chExt cx="1602" cy="852"/>
            </a:xfrm>
          </p:grpSpPr>
          <p:sp>
            <p:nvSpPr>
              <p:cNvPr id="154688" name="Freeform 64"/>
              <p:cNvSpPr>
                <a:spLocks/>
              </p:cNvSpPr>
              <p:nvPr/>
            </p:nvSpPr>
            <p:spPr bwMode="auto">
              <a:xfrm>
                <a:off x="2874" y="1941"/>
                <a:ext cx="1602" cy="852"/>
              </a:xfrm>
              <a:custGeom>
                <a:avLst/>
                <a:gdLst/>
                <a:ahLst/>
                <a:cxnLst>
                  <a:cxn ang="0">
                    <a:pos x="1602" y="12"/>
                  </a:cxn>
                  <a:cxn ang="0">
                    <a:pos x="1596" y="36"/>
                  </a:cxn>
                  <a:cxn ang="0">
                    <a:pos x="1584" y="54"/>
                  </a:cxn>
                  <a:cxn ang="0">
                    <a:pos x="1572" y="78"/>
                  </a:cxn>
                  <a:cxn ang="0">
                    <a:pos x="1554" y="96"/>
                  </a:cxn>
                  <a:cxn ang="0">
                    <a:pos x="1530" y="120"/>
                  </a:cxn>
                  <a:cxn ang="0">
                    <a:pos x="1506" y="138"/>
                  </a:cxn>
                  <a:cxn ang="0">
                    <a:pos x="1476" y="162"/>
                  </a:cxn>
                  <a:cxn ang="0">
                    <a:pos x="1440" y="180"/>
                  </a:cxn>
                  <a:cxn ang="0">
                    <a:pos x="1398" y="198"/>
                  </a:cxn>
                  <a:cxn ang="0">
                    <a:pos x="1356" y="216"/>
                  </a:cxn>
                  <a:cxn ang="0">
                    <a:pos x="1314" y="234"/>
                  </a:cxn>
                  <a:cxn ang="0">
                    <a:pos x="1260" y="252"/>
                  </a:cxn>
                  <a:cxn ang="0">
                    <a:pos x="1206" y="270"/>
                  </a:cxn>
                  <a:cxn ang="0">
                    <a:pos x="1152" y="288"/>
                  </a:cxn>
                  <a:cxn ang="0">
                    <a:pos x="1092" y="300"/>
                  </a:cxn>
                  <a:cxn ang="0">
                    <a:pos x="1032" y="318"/>
                  </a:cxn>
                  <a:cxn ang="0">
                    <a:pos x="966" y="330"/>
                  </a:cxn>
                  <a:cxn ang="0">
                    <a:pos x="894" y="342"/>
                  </a:cxn>
                  <a:cxn ang="0">
                    <a:pos x="828" y="354"/>
                  </a:cxn>
                  <a:cxn ang="0">
                    <a:pos x="750" y="366"/>
                  </a:cxn>
                  <a:cxn ang="0">
                    <a:pos x="678" y="372"/>
                  </a:cxn>
                  <a:cxn ang="0">
                    <a:pos x="600" y="384"/>
                  </a:cxn>
                  <a:cxn ang="0">
                    <a:pos x="522" y="390"/>
                  </a:cxn>
                  <a:cxn ang="0">
                    <a:pos x="444" y="396"/>
                  </a:cxn>
                  <a:cxn ang="0">
                    <a:pos x="360" y="402"/>
                  </a:cxn>
                  <a:cxn ang="0">
                    <a:pos x="282" y="408"/>
                  </a:cxn>
                  <a:cxn ang="0">
                    <a:pos x="198" y="408"/>
                  </a:cxn>
                  <a:cxn ang="0">
                    <a:pos x="114" y="414"/>
                  </a:cxn>
                  <a:cxn ang="0">
                    <a:pos x="30" y="414"/>
                  </a:cxn>
                  <a:cxn ang="0">
                    <a:pos x="30" y="852"/>
                  </a:cxn>
                  <a:cxn ang="0">
                    <a:pos x="114" y="852"/>
                  </a:cxn>
                  <a:cxn ang="0">
                    <a:pos x="198" y="846"/>
                  </a:cxn>
                  <a:cxn ang="0">
                    <a:pos x="282" y="846"/>
                  </a:cxn>
                  <a:cxn ang="0">
                    <a:pos x="360" y="840"/>
                  </a:cxn>
                  <a:cxn ang="0">
                    <a:pos x="444" y="834"/>
                  </a:cxn>
                  <a:cxn ang="0">
                    <a:pos x="522" y="828"/>
                  </a:cxn>
                  <a:cxn ang="0">
                    <a:pos x="600" y="822"/>
                  </a:cxn>
                  <a:cxn ang="0">
                    <a:pos x="678" y="810"/>
                  </a:cxn>
                  <a:cxn ang="0">
                    <a:pos x="750" y="804"/>
                  </a:cxn>
                  <a:cxn ang="0">
                    <a:pos x="828" y="792"/>
                  </a:cxn>
                  <a:cxn ang="0">
                    <a:pos x="894" y="780"/>
                  </a:cxn>
                  <a:cxn ang="0">
                    <a:pos x="966" y="768"/>
                  </a:cxn>
                  <a:cxn ang="0">
                    <a:pos x="1032" y="756"/>
                  </a:cxn>
                  <a:cxn ang="0">
                    <a:pos x="1092" y="738"/>
                  </a:cxn>
                  <a:cxn ang="0">
                    <a:pos x="1152" y="726"/>
                  </a:cxn>
                  <a:cxn ang="0">
                    <a:pos x="1206" y="708"/>
                  </a:cxn>
                  <a:cxn ang="0">
                    <a:pos x="1260" y="690"/>
                  </a:cxn>
                  <a:cxn ang="0">
                    <a:pos x="1314" y="672"/>
                  </a:cxn>
                  <a:cxn ang="0">
                    <a:pos x="1356" y="654"/>
                  </a:cxn>
                  <a:cxn ang="0">
                    <a:pos x="1398" y="636"/>
                  </a:cxn>
                  <a:cxn ang="0">
                    <a:pos x="1440" y="618"/>
                  </a:cxn>
                  <a:cxn ang="0">
                    <a:pos x="1476" y="600"/>
                  </a:cxn>
                  <a:cxn ang="0">
                    <a:pos x="1506" y="576"/>
                  </a:cxn>
                  <a:cxn ang="0">
                    <a:pos x="1530" y="558"/>
                  </a:cxn>
                  <a:cxn ang="0">
                    <a:pos x="1554" y="534"/>
                  </a:cxn>
                  <a:cxn ang="0">
                    <a:pos x="1572" y="516"/>
                  </a:cxn>
                  <a:cxn ang="0">
                    <a:pos x="1584" y="492"/>
                  </a:cxn>
                  <a:cxn ang="0">
                    <a:pos x="1596" y="474"/>
                  </a:cxn>
                  <a:cxn ang="0">
                    <a:pos x="1602" y="450"/>
                  </a:cxn>
                  <a:cxn ang="0">
                    <a:pos x="1602" y="0"/>
                  </a:cxn>
                </a:cxnLst>
                <a:rect l="0" t="0" r="r" b="b"/>
                <a:pathLst>
                  <a:path w="1602" h="852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852"/>
                    </a:lnTo>
                    <a:lnTo>
                      <a:pt x="30" y="852"/>
                    </a:lnTo>
                    <a:lnTo>
                      <a:pt x="60" y="852"/>
                    </a:lnTo>
                    <a:lnTo>
                      <a:pt x="84" y="852"/>
                    </a:lnTo>
                    <a:lnTo>
                      <a:pt x="114" y="852"/>
                    </a:lnTo>
                    <a:lnTo>
                      <a:pt x="138" y="846"/>
                    </a:lnTo>
                    <a:lnTo>
                      <a:pt x="168" y="846"/>
                    </a:lnTo>
                    <a:lnTo>
                      <a:pt x="198" y="846"/>
                    </a:lnTo>
                    <a:lnTo>
                      <a:pt x="222" y="846"/>
                    </a:lnTo>
                    <a:lnTo>
                      <a:pt x="252" y="846"/>
                    </a:lnTo>
                    <a:lnTo>
                      <a:pt x="282" y="846"/>
                    </a:lnTo>
                    <a:lnTo>
                      <a:pt x="306" y="840"/>
                    </a:lnTo>
                    <a:lnTo>
                      <a:pt x="336" y="840"/>
                    </a:lnTo>
                    <a:lnTo>
                      <a:pt x="360" y="840"/>
                    </a:lnTo>
                    <a:lnTo>
                      <a:pt x="390" y="840"/>
                    </a:lnTo>
                    <a:lnTo>
                      <a:pt x="414" y="834"/>
                    </a:lnTo>
                    <a:lnTo>
                      <a:pt x="444" y="834"/>
                    </a:lnTo>
                    <a:lnTo>
                      <a:pt x="468" y="834"/>
                    </a:lnTo>
                    <a:lnTo>
                      <a:pt x="498" y="828"/>
                    </a:lnTo>
                    <a:lnTo>
                      <a:pt x="522" y="828"/>
                    </a:lnTo>
                    <a:lnTo>
                      <a:pt x="546" y="828"/>
                    </a:lnTo>
                    <a:lnTo>
                      <a:pt x="576" y="822"/>
                    </a:lnTo>
                    <a:lnTo>
                      <a:pt x="600" y="822"/>
                    </a:lnTo>
                    <a:lnTo>
                      <a:pt x="624" y="816"/>
                    </a:lnTo>
                    <a:lnTo>
                      <a:pt x="654" y="816"/>
                    </a:lnTo>
                    <a:lnTo>
                      <a:pt x="678" y="810"/>
                    </a:lnTo>
                    <a:lnTo>
                      <a:pt x="702" y="810"/>
                    </a:lnTo>
                    <a:lnTo>
                      <a:pt x="726" y="804"/>
                    </a:lnTo>
                    <a:lnTo>
                      <a:pt x="750" y="804"/>
                    </a:lnTo>
                    <a:lnTo>
                      <a:pt x="774" y="798"/>
                    </a:lnTo>
                    <a:lnTo>
                      <a:pt x="804" y="798"/>
                    </a:lnTo>
                    <a:lnTo>
                      <a:pt x="828" y="792"/>
                    </a:lnTo>
                    <a:lnTo>
                      <a:pt x="846" y="786"/>
                    </a:lnTo>
                    <a:lnTo>
                      <a:pt x="870" y="786"/>
                    </a:lnTo>
                    <a:lnTo>
                      <a:pt x="894" y="780"/>
                    </a:lnTo>
                    <a:lnTo>
                      <a:pt x="918" y="774"/>
                    </a:lnTo>
                    <a:lnTo>
                      <a:pt x="942" y="774"/>
                    </a:lnTo>
                    <a:lnTo>
                      <a:pt x="966" y="768"/>
                    </a:lnTo>
                    <a:lnTo>
                      <a:pt x="984" y="762"/>
                    </a:lnTo>
                    <a:lnTo>
                      <a:pt x="1008" y="756"/>
                    </a:lnTo>
                    <a:lnTo>
                      <a:pt x="1032" y="756"/>
                    </a:lnTo>
                    <a:lnTo>
                      <a:pt x="1050" y="750"/>
                    </a:lnTo>
                    <a:lnTo>
                      <a:pt x="1074" y="744"/>
                    </a:lnTo>
                    <a:lnTo>
                      <a:pt x="1092" y="738"/>
                    </a:lnTo>
                    <a:lnTo>
                      <a:pt x="1110" y="732"/>
                    </a:lnTo>
                    <a:lnTo>
                      <a:pt x="1134" y="732"/>
                    </a:lnTo>
                    <a:lnTo>
                      <a:pt x="1152" y="726"/>
                    </a:lnTo>
                    <a:lnTo>
                      <a:pt x="1170" y="720"/>
                    </a:lnTo>
                    <a:lnTo>
                      <a:pt x="1188" y="714"/>
                    </a:lnTo>
                    <a:lnTo>
                      <a:pt x="1206" y="708"/>
                    </a:lnTo>
                    <a:lnTo>
                      <a:pt x="1224" y="702"/>
                    </a:lnTo>
                    <a:lnTo>
                      <a:pt x="1242" y="696"/>
                    </a:lnTo>
                    <a:lnTo>
                      <a:pt x="1260" y="690"/>
                    </a:lnTo>
                    <a:lnTo>
                      <a:pt x="1278" y="684"/>
                    </a:lnTo>
                    <a:lnTo>
                      <a:pt x="1296" y="678"/>
                    </a:lnTo>
                    <a:lnTo>
                      <a:pt x="1314" y="672"/>
                    </a:lnTo>
                    <a:lnTo>
                      <a:pt x="1326" y="666"/>
                    </a:lnTo>
                    <a:lnTo>
                      <a:pt x="1344" y="660"/>
                    </a:lnTo>
                    <a:lnTo>
                      <a:pt x="1356" y="654"/>
                    </a:lnTo>
                    <a:lnTo>
                      <a:pt x="1374" y="648"/>
                    </a:lnTo>
                    <a:lnTo>
                      <a:pt x="1386" y="642"/>
                    </a:lnTo>
                    <a:lnTo>
                      <a:pt x="1398" y="636"/>
                    </a:lnTo>
                    <a:lnTo>
                      <a:pt x="1416" y="630"/>
                    </a:lnTo>
                    <a:lnTo>
                      <a:pt x="1428" y="624"/>
                    </a:lnTo>
                    <a:lnTo>
                      <a:pt x="1440" y="618"/>
                    </a:lnTo>
                    <a:lnTo>
                      <a:pt x="1452" y="612"/>
                    </a:lnTo>
                    <a:lnTo>
                      <a:pt x="1464" y="606"/>
                    </a:lnTo>
                    <a:lnTo>
                      <a:pt x="1476" y="600"/>
                    </a:lnTo>
                    <a:lnTo>
                      <a:pt x="1482" y="594"/>
                    </a:lnTo>
                    <a:lnTo>
                      <a:pt x="1494" y="582"/>
                    </a:lnTo>
                    <a:lnTo>
                      <a:pt x="1506" y="576"/>
                    </a:lnTo>
                    <a:lnTo>
                      <a:pt x="1512" y="570"/>
                    </a:lnTo>
                    <a:lnTo>
                      <a:pt x="1524" y="564"/>
                    </a:lnTo>
                    <a:lnTo>
                      <a:pt x="1530" y="558"/>
                    </a:lnTo>
                    <a:lnTo>
                      <a:pt x="1536" y="552"/>
                    </a:lnTo>
                    <a:lnTo>
                      <a:pt x="1548" y="546"/>
                    </a:lnTo>
                    <a:lnTo>
                      <a:pt x="1554" y="534"/>
                    </a:lnTo>
                    <a:lnTo>
                      <a:pt x="1560" y="528"/>
                    </a:lnTo>
                    <a:lnTo>
                      <a:pt x="1566" y="522"/>
                    </a:lnTo>
                    <a:lnTo>
                      <a:pt x="1572" y="516"/>
                    </a:lnTo>
                    <a:lnTo>
                      <a:pt x="1578" y="510"/>
                    </a:lnTo>
                    <a:lnTo>
                      <a:pt x="1578" y="504"/>
                    </a:lnTo>
                    <a:lnTo>
                      <a:pt x="1584" y="492"/>
                    </a:lnTo>
                    <a:lnTo>
                      <a:pt x="1590" y="486"/>
                    </a:lnTo>
                    <a:lnTo>
                      <a:pt x="1590" y="480"/>
                    </a:lnTo>
                    <a:lnTo>
                      <a:pt x="1596" y="474"/>
                    </a:lnTo>
                    <a:lnTo>
                      <a:pt x="1596" y="468"/>
                    </a:lnTo>
                    <a:lnTo>
                      <a:pt x="1596" y="456"/>
                    </a:lnTo>
                    <a:lnTo>
                      <a:pt x="1602" y="450"/>
                    </a:lnTo>
                    <a:lnTo>
                      <a:pt x="1602" y="444"/>
                    </a:lnTo>
                    <a:lnTo>
                      <a:pt x="1602" y="438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9" name="Freeform 65"/>
              <p:cNvSpPr>
                <a:spLocks/>
              </p:cNvSpPr>
              <p:nvPr/>
            </p:nvSpPr>
            <p:spPr bwMode="auto">
              <a:xfrm>
                <a:off x="2874" y="1941"/>
                <a:ext cx="1602" cy="414"/>
              </a:xfrm>
              <a:custGeom>
                <a:avLst/>
                <a:gdLst/>
                <a:ahLst/>
                <a:cxnLst>
                  <a:cxn ang="0">
                    <a:pos x="1602" y="6"/>
                  </a:cxn>
                  <a:cxn ang="0">
                    <a:pos x="1596" y="18"/>
                  </a:cxn>
                  <a:cxn ang="0">
                    <a:pos x="1596" y="36"/>
                  </a:cxn>
                  <a:cxn ang="0">
                    <a:pos x="1590" y="48"/>
                  </a:cxn>
                  <a:cxn ang="0">
                    <a:pos x="1578" y="66"/>
                  </a:cxn>
                  <a:cxn ang="0">
                    <a:pos x="1572" y="78"/>
                  </a:cxn>
                  <a:cxn ang="0">
                    <a:pos x="1560" y="90"/>
                  </a:cxn>
                  <a:cxn ang="0">
                    <a:pos x="1548" y="108"/>
                  </a:cxn>
                  <a:cxn ang="0">
                    <a:pos x="1530" y="120"/>
                  </a:cxn>
                  <a:cxn ang="0">
                    <a:pos x="1512" y="132"/>
                  </a:cxn>
                  <a:cxn ang="0">
                    <a:pos x="1494" y="144"/>
                  </a:cxn>
                  <a:cxn ang="0">
                    <a:pos x="1476" y="162"/>
                  </a:cxn>
                  <a:cxn ang="0">
                    <a:pos x="1452" y="174"/>
                  </a:cxn>
                  <a:cxn ang="0">
                    <a:pos x="1428" y="186"/>
                  </a:cxn>
                  <a:cxn ang="0">
                    <a:pos x="1398" y="198"/>
                  </a:cxn>
                  <a:cxn ang="0">
                    <a:pos x="1374" y="210"/>
                  </a:cxn>
                  <a:cxn ang="0">
                    <a:pos x="1344" y="222"/>
                  </a:cxn>
                  <a:cxn ang="0">
                    <a:pos x="1314" y="234"/>
                  </a:cxn>
                  <a:cxn ang="0">
                    <a:pos x="1278" y="246"/>
                  </a:cxn>
                  <a:cxn ang="0">
                    <a:pos x="1242" y="258"/>
                  </a:cxn>
                  <a:cxn ang="0">
                    <a:pos x="1206" y="270"/>
                  </a:cxn>
                  <a:cxn ang="0">
                    <a:pos x="1170" y="282"/>
                  </a:cxn>
                  <a:cxn ang="0">
                    <a:pos x="1134" y="294"/>
                  </a:cxn>
                  <a:cxn ang="0">
                    <a:pos x="1092" y="300"/>
                  </a:cxn>
                  <a:cxn ang="0">
                    <a:pos x="1050" y="312"/>
                  </a:cxn>
                  <a:cxn ang="0">
                    <a:pos x="1008" y="318"/>
                  </a:cxn>
                  <a:cxn ang="0">
                    <a:pos x="966" y="330"/>
                  </a:cxn>
                  <a:cxn ang="0">
                    <a:pos x="918" y="336"/>
                  </a:cxn>
                  <a:cxn ang="0">
                    <a:pos x="870" y="348"/>
                  </a:cxn>
                  <a:cxn ang="0">
                    <a:pos x="828" y="354"/>
                  </a:cxn>
                  <a:cxn ang="0">
                    <a:pos x="774" y="360"/>
                  </a:cxn>
                  <a:cxn ang="0">
                    <a:pos x="726" y="366"/>
                  </a:cxn>
                  <a:cxn ang="0">
                    <a:pos x="678" y="372"/>
                  </a:cxn>
                  <a:cxn ang="0">
                    <a:pos x="624" y="378"/>
                  </a:cxn>
                  <a:cxn ang="0">
                    <a:pos x="576" y="384"/>
                  </a:cxn>
                  <a:cxn ang="0">
                    <a:pos x="522" y="390"/>
                  </a:cxn>
                  <a:cxn ang="0">
                    <a:pos x="468" y="396"/>
                  </a:cxn>
                  <a:cxn ang="0">
                    <a:pos x="414" y="396"/>
                  </a:cxn>
                  <a:cxn ang="0">
                    <a:pos x="360" y="402"/>
                  </a:cxn>
                  <a:cxn ang="0">
                    <a:pos x="306" y="402"/>
                  </a:cxn>
                  <a:cxn ang="0">
                    <a:pos x="252" y="408"/>
                  </a:cxn>
                  <a:cxn ang="0">
                    <a:pos x="198" y="408"/>
                  </a:cxn>
                  <a:cxn ang="0">
                    <a:pos x="138" y="408"/>
                  </a:cxn>
                  <a:cxn ang="0">
                    <a:pos x="84" y="414"/>
                  </a:cxn>
                  <a:cxn ang="0">
                    <a:pos x="30" y="414"/>
                  </a:cxn>
                  <a:cxn ang="0">
                    <a:pos x="0" y="0"/>
                  </a:cxn>
                </a:cxnLst>
                <a:rect l="0" t="0" r="r" b="b"/>
                <a:pathLst>
                  <a:path w="1602" h="414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90" name="Group 66"/>
          <p:cNvGrpSpPr>
            <a:grpSpLocks/>
          </p:cNvGrpSpPr>
          <p:nvPr/>
        </p:nvGrpSpPr>
        <p:grpSpPr bwMode="auto">
          <a:xfrm>
            <a:off x="296863" y="4540250"/>
            <a:ext cx="1727200" cy="1590675"/>
            <a:chOff x="187" y="2784"/>
            <a:chExt cx="1088" cy="1002"/>
          </a:xfrm>
        </p:grpSpPr>
        <p:grpSp>
          <p:nvGrpSpPr>
            <p:cNvPr id="154691" name="Group 67"/>
            <p:cNvGrpSpPr>
              <a:grpSpLocks/>
            </p:cNvGrpSpPr>
            <p:nvPr/>
          </p:nvGrpSpPr>
          <p:grpSpPr bwMode="auto">
            <a:xfrm>
              <a:off x="191" y="2784"/>
              <a:ext cx="1084" cy="679"/>
              <a:chOff x="1278" y="1527"/>
              <a:chExt cx="1596" cy="852"/>
            </a:xfrm>
          </p:grpSpPr>
          <p:sp>
            <p:nvSpPr>
              <p:cNvPr id="154692" name="Rectangle 68"/>
              <p:cNvSpPr>
                <a:spLocks noChangeArrowheads="1"/>
              </p:cNvSpPr>
              <p:nvPr/>
            </p:nvSpPr>
            <p:spPr bwMode="auto">
              <a:xfrm>
                <a:off x="1278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93" name="Freeform 69"/>
              <p:cNvSpPr>
                <a:spLocks/>
              </p:cNvSpPr>
              <p:nvPr/>
            </p:nvSpPr>
            <p:spPr bwMode="auto">
              <a:xfrm>
                <a:off x="1278" y="1527"/>
                <a:ext cx="1596" cy="414"/>
              </a:xfrm>
              <a:custGeom>
                <a:avLst/>
                <a:gdLst/>
                <a:ahLst/>
                <a:cxnLst>
                  <a:cxn ang="0">
                    <a:pos x="0" y="408"/>
                  </a:cxn>
                  <a:cxn ang="0">
                    <a:pos x="0" y="390"/>
                  </a:cxn>
                  <a:cxn ang="0">
                    <a:pos x="6" y="378"/>
                  </a:cxn>
                  <a:cxn ang="0">
                    <a:pos x="12" y="360"/>
                  </a:cxn>
                  <a:cxn ang="0">
                    <a:pos x="18" y="348"/>
                  </a:cxn>
                  <a:cxn ang="0">
                    <a:pos x="30" y="336"/>
                  </a:cxn>
                  <a:cxn ang="0">
                    <a:pos x="42" y="318"/>
                  </a:cxn>
                  <a:cxn ang="0">
                    <a:pos x="54" y="306"/>
                  </a:cxn>
                  <a:cxn ang="0">
                    <a:pos x="66" y="294"/>
                  </a:cxn>
                  <a:cxn ang="0">
                    <a:pos x="84" y="276"/>
                  </a:cxn>
                  <a:cxn ang="0">
                    <a:pos x="102" y="264"/>
                  </a:cxn>
                  <a:cxn ang="0">
                    <a:pos x="126" y="252"/>
                  </a:cxn>
                  <a:cxn ang="0">
                    <a:pos x="150" y="240"/>
                  </a:cxn>
                  <a:cxn ang="0">
                    <a:pos x="174" y="222"/>
                  </a:cxn>
                  <a:cxn ang="0">
                    <a:pos x="198" y="210"/>
                  </a:cxn>
                  <a:cxn ang="0">
                    <a:pos x="228" y="198"/>
                  </a:cxn>
                  <a:cxn ang="0">
                    <a:pos x="258" y="186"/>
                  </a:cxn>
                  <a:cxn ang="0">
                    <a:pos x="288" y="174"/>
                  </a:cxn>
                  <a:cxn ang="0">
                    <a:pos x="318" y="162"/>
                  </a:cxn>
                  <a:cxn ang="0">
                    <a:pos x="354" y="150"/>
                  </a:cxn>
                  <a:cxn ang="0">
                    <a:pos x="390" y="138"/>
                  </a:cxn>
                  <a:cxn ang="0">
                    <a:pos x="426" y="132"/>
                  </a:cxn>
                  <a:cxn ang="0">
                    <a:pos x="468" y="120"/>
                  </a:cxn>
                  <a:cxn ang="0">
                    <a:pos x="504" y="108"/>
                  </a:cxn>
                  <a:cxn ang="0">
                    <a:pos x="546" y="102"/>
                  </a:cxn>
                  <a:cxn ang="0">
                    <a:pos x="594" y="90"/>
                  </a:cxn>
                  <a:cxn ang="0">
                    <a:pos x="636" y="84"/>
                  </a:cxn>
                  <a:cxn ang="0">
                    <a:pos x="678" y="72"/>
                  </a:cxn>
                  <a:cxn ang="0">
                    <a:pos x="726" y="66"/>
                  </a:cxn>
                  <a:cxn ang="0">
                    <a:pos x="774" y="60"/>
                  </a:cxn>
                  <a:cxn ang="0">
                    <a:pos x="822" y="48"/>
                  </a:cxn>
                  <a:cxn ang="0">
                    <a:pos x="870" y="42"/>
                  </a:cxn>
                  <a:cxn ang="0">
                    <a:pos x="924" y="36"/>
                  </a:cxn>
                  <a:cxn ang="0">
                    <a:pos x="972" y="30"/>
                  </a:cxn>
                  <a:cxn ang="0">
                    <a:pos x="1026" y="24"/>
                  </a:cxn>
                  <a:cxn ang="0">
                    <a:pos x="1074" y="24"/>
                  </a:cxn>
                  <a:cxn ang="0">
                    <a:pos x="1128" y="18"/>
                  </a:cxn>
                  <a:cxn ang="0">
                    <a:pos x="1182" y="12"/>
                  </a:cxn>
                  <a:cxn ang="0">
                    <a:pos x="1236" y="12"/>
                  </a:cxn>
                  <a:cxn ang="0">
                    <a:pos x="1290" y="6"/>
                  </a:cxn>
                  <a:cxn ang="0">
                    <a:pos x="1350" y="6"/>
                  </a:cxn>
                  <a:cxn ang="0">
                    <a:pos x="1404" y="0"/>
                  </a:cxn>
                  <a:cxn ang="0">
                    <a:pos x="1458" y="0"/>
                  </a:cxn>
                  <a:cxn ang="0">
                    <a:pos x="1512" y="0"/>
                  </a:cxn>
                  <a:cxn ang="0">
                    <a:pos x="1572" y="0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414">
                    <a:moveTo>
                      <a:pt x="0" y="414"/>
                    </a:moveTo>
                    <a:lnTo>
                      <a:pt x="0" y="408"/>
                    </a:lnTo>
                    <a:lnTo>
                      <a:pt x="0" y="396"/>
                    </a:lnTo>
                    <a:lnTo>
                      <a:pt x="0" y="390"/>
                    </a:lnTo>
                    <a:lnTo>
                      <a:pt x="0" y="384"/>
                    </a:lnTo>
                    <a:lnTo>
                      <a:pt x="6" y="378"/>
                    </a:lnTo>
                    <a:lnTo>
                      <a:pt x="6" y="372"/>
                    </a:lnTo>
                    <a:lnTo>
                      <a:pt x="12" y="360"/>
                    </a:lnTo>
                    <a:lnTo>
                      <a:pt x="12" y="354"/>
                    </a:lnTo>
                    <a:lnTo>
                      <a:pt x="18" y="348"/>
                    </a:lnTo>
                    <a:lnTo>
                      <a:pt x="24" y="342"/>
                    </a:lnTo>
                    <a:lnTo>
                      <a:pt x="30" y="336"/>
                    </a:lnTo>
                    <a:lnTo>
                      <a:pt x="36" y="324"/>
                    </a:lnTo>
                    <a:lnTo>
                      <a:pt x="42" y="318"/>
                    </a:lnTo>
                    <a:lnTo>
                      <a:pt x="48" y="312"/>
                    </a:lnTo>
                    <a:lnTo>
                      <a:pt x="54" y="306"/>
                    </a:lnTo>
                    <a:lnTo>
                      <a:pt x="60" y="300"/>
                    </a:lnTo>
                    <a:lnTo>
                      <a:pt x="66" y="294"/>
                    </a:lnTo>
                    <a:lnTo>
                      <a:pt x="78" y="282"/>
                    </a:lnTo>
                    <a:lnTo>
                      <a:pt x="84" y="276"/>
                    </a:lnTo>
                    <a:lnTo>
                      <a:pt x="96" y="270"/>
                    </a:lnTo>
                    <a:lnTo>
                      <a:pt x="102" y="264"/>
                    </a:lnTo>
                    <a:lnTo>
                      <a:pt x="114" y="258"/>
                    </a:lnTo>
                    <a:lnTo>
                      <a:pt x="126" y="252"/>
                    </a:lnTo>
                    <a:lnTo>
                      <a:pt x="138" y="246"/>
                    </a:lnTo>
                    <a:lnTo>
                      <a:pt x="150" y="240"/>
                    </a:lnTo>
                    <a:lnTo>
                      <a:pt x="162" y="234"/>
                    </a:lnTo>
                    <a:lnTo>
                      <a:pt x="174" y="222"/>
                    </a:lnTo>
                    <a:lnTo>
                      <a:pt x="186" y="216"/>
                    </a:lnTo>
                    <a:lnTo>
                      <a:pt x="198" y="210"/>
                    </a:lnTo>
                    <a:lnTo>
                      <a:pt x="210" y="204"/>
                    </a:lnTo>
                    <a:lnTo>
                      <a:pt x="228" y="198"/>
                    </a:lnTo>
                    <a:lnTo>
                      <a:pt x="240" y="192"/>
                    </a:lnTo>
                    <a:lnTo>
                      <a:pt x="258" y="186"/>
                    </a:lnTo>
                    <a:lnTo>
                      <a:pt x="270" y="180"/>
                    </a:lnTo>
                    <a:lnTo>
                      <a:pt x="288" y="174"/>
                    </a:lnTo>
                    <a:lnTo>
                      <a:pt x="306" y="168"/>
                    </a:lnTo>
                    <a:lnTo>
                      <a:pt x="318" y="162"/>
                    </a:lnTo>
                    <a:lnTo>
                      <a:pt x="336" y="156"/>
                    </a:lnTo>
                    <a:lnTo>
                      <a:pt x="354" y="150"/>
                    </a:lnTo>
                    <a:lnTo>
                      <a:pt x="372" y="144"/>
                    </a:lnTo>
                    <a:lnTo>
                      <a:pt x="390" y="138"/>
                    </a:lnTo>
                    <a:lnTo>
                      <a:pt x="408" y="138"/>
                    </a:lnTo>
                    <a:lnTo>
                      <a:pt x="426" y="132"/>
                    </a:lnTo>
                    <a:lnTo>
                      <a:pt x="450" y="126"/>
                    </a:lnTo>
                    <a:lnTo>
                      <a:pt x="468" y="120"/>
                    </a:lnTo>
                    <a:lnTo>
                      <a:pt x="486" y="114"/>
                    </a:lnTo>
                    <a:lnTo>
                      <a:pt x="504" y="108"/>
                    </a:lnTo>
                    <a:lnTo>
                      <a:pt x="528" y="102"/>
                    </a:lnTo>
                    <a:lnTo>
                      <a:pt x="546" y="102"/>
                    </a:lnTo>
                    <a:lnTo>
                      <a:pt x="570" y="96"/>
                    </a:lnTo>
                    <a:lnTo>
                      <a:pt x="594" y="90"/>
                    </a:lnTo>
                    <a:lnTo>
                      <a:pt x="612" y="84"/>
                    </a:lnTo>
                    <a:lnTo>
                      <a:pt x="636" y="84"/>
                    </a:lnTo>
                    <a:lnTo>
                      <a:pt x="660" y="78"/>
                    </a:lnTo>
                    <a:lnTo>
                      <a:pt x="678" y="72"/>
                    </a:lnTo>
                    <a:lnTo>
                      <a:pt x="702" y="72"/>
                    </a:lnTo>
                    <a:lnTo>
                      <a:pt x="726" y="66"/>
                    </a:lnTo>
                    <a:lnTo>
                      <a:pt x="750" y="60"/>
                    </a:lnTo>
                    <a:lnTo>
                      <a:pt x="774" y="60"/>
                    </a:lnTo>
                    <a:lnTo>
                      <a:pt x="798" y="54"/>
                    </a:lnTo>
                    <a:lnTo>
                      <a:pt x="822" y="48"/>
                    </a:lnTo>
                    <a:lnTo>
                      <a:pt x="846" y="48"/>
                    </a:lnTo>
                    <a:lnTo>
                      <a:pt x="870" y="42"/>
                    </a:lnTo>
                    <a:lnTo>
                      <a:pt x="894" y="42"/>
                    </a:lnTo>
                    <a:lnTo>
                      <a:pt x="924" y="36"/>
                    </a:lnTo>
                    <a:lnTo>
                      <a:pt x="948" y="36"/>
                    </a:lnTo>
                    <a:lnTo>
                      <a:pt x="972" y="30"/>
                    </a:lnTo>
                    <a:lnTo>
                      <a:pt x="996" y="30"/>
                    </a:lnTo>
                    <a:lnTo>
                      <a:pt x="1026" y="24"/>
                    </a:lnTo>
                    <a:lnTo>
                      <a:pt x="1050" y="24"/>
                    </a:lnTo>
                    <a:lnTo>
                      <a:pt x="1074" y="24"/>
                    </a:lnTo>
                    <a:lnTo>
                      <a:pt x="1104" y="18"/>
                    </a:lnTo>
                    <a:lnTo>
                      <a:pt x="1128" y="18"/>
                    </a:lnTo>
                    <a:lnTo>
                      <a:pt x="1158" y="12"/>
                    </a:lnTo>
                    <a:lnTo>
                      <a:pt x="1182" y="12"/>
                    </a:lnTo>
                    <a:lnTo>
                      <a:pt x="1212" y="12"/>
                    </a:lnTo>
                    <a:lnTo>
                      <a:pt x="1236" y="12"/>
                    </a:lnTo>
                    <a:lnTo>
                      <a:pt x="1266" y="6"/>
                    </a:lnTo>
                    <a:lnTo>
                      <a:pt x="1290" y="6"/>
                    </a:lnTo>
                    <a:lnTo>
                      <a:pt x="1320" y="6"/>
                    </a:lnTo>
                    <a:lnTo>
                      <a:pt x="1350" y="6"/>
                    </a:lnTo>
                    <a:lnTo>
                      <a:pt x="1374" y="0"/>
                    </a:lnTo>
                    <a:lnTo>
                      <a:pt x="1404" y="0"/>
                    </a:lnTo>
                    <a:lnTo>
                      <a:pt x="1428" y="0"/>
                    </a:lnTo>
                    <a:lnTo>
                      <a:pt x="1458" y="0"/>
                    </a:lnTo>
                    <a:lnTo>
                      <a:pt x="1488" y="0"/>
                    </a:lnTo>
                    <a:lnTo>
                      <a:pt x="1512" y="0"/>
                    </a:lnTo>
                    <a:lnTo>
                      <a:pt x="1542" y="0"/>
                    </a:lnTo>
                    <a:lnTo>
                      <a:pt x="1572" y="0"/>
                    </a:lnTo>
                    <a:lnTo>
                      <a:pt x="1596" y="0"/>
                    </a:lnTo>
                    <a:lnTo>
                      <a:pt x="1596" y="414"/>
                    </a:lnTo>
                    <a:lnTo>
                      <a:pt x="0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94" name="Group 70"/>
            <p:cNvGrpSpPr>
              <a:grpSpLocks/>
            </p:cNvGrpSpPr>
            <p:nvPr/>
          </p:nvGrpSpPr>
          <p:grpSpPr bwMode="auto">
            <a:xfrm>
              <a:off x="187" y="3107"/>
              <a:ext cx="1083" cy="679"/>
              <a:chOff x="1278" y="1941"/>
              <a:chExt cx="1596" cy="852"/>
            </a:xfrm>
          </p:grpSpPr>
          <p:sp>
            <p:nvSpPr>
              <p:cNvPr id="154695" name="Freeform 71"/>
              <p:cNvSpPr>
                <a:spLocks/>
              </p:cNvSpPr>
              <p:nvPr/>
            </p:nvSpPr>
            <p:spPr bwMode="auto">
              <a:xfrm>
                <a:off x="1278" y="1941"/>
                <a:ext cx="1596" cy="852"/>
              </a:xfrm>
              <a:custGeom>
                <a:avLst/>
                <a:gdLst/>
                <a:ahLst/>
                <a:cxnLst>
                  <a:cxn ang="0">
                    <a:pos x="1542" y="414"/>
                  </a:cxn>
                  <a:cxn ang="0">
                    <a:pos x="1458" y="408"/>
                  </a:cxn>
                  <a:cxn ang="0">
                    <a:pos x="1374" y="408"/>
                  </a:cxn>
                  <a:cxn ang="0">
                    <a:pos x="1290" y="402"/>
                  </a:cxn>
                  <a:cxn ang="0">
                    <a:pos x="1212" y="402"/>
                  </a:cxn>
                  <a:cxn ang="0">
                    <a:pos x="1128" y="396"/>
                  </a:cxn>
                  <a:cxn ang="0">
                    <a:pos x="1050" y="390"/>
                  </a:cxn>
                  <a:cxn ang="0">
                    <a:pos x="972" y="378"/>
                  </a:cxn>
                  <a:cxn ang="0">
                    <a:pos x="894" y="372"/>
                  </a:cxn>
                  <a:cxn ang="0">
                    <a:pos x="822" y="360"/>
                  </a:cxn>
                  <a:cxn ang="0">
                    <a:pos x="750" y="348"/>
                  </a:cxn>
                  <a:cxn ang="0">
                    <a:pos x="678" y="336"/>
                  </a:cxn>
                  <a:cxn ang="0">
                    <a:pos x="612" y="324"/>
                  </a:cxn>
                  <a:cxn ang="0">
                    <a:pos x="546" y="312"/>
                  </a:cxn>
                  <a:cxn ang="0">
                    <a:pos x="486" y="294"/>
                  </a:cxn>
                  <a:cxn ang="0">
                    <a:pos x="426" y="282"/>
                  </a:cxn>
                  <a:cxn ang="0">
                    <a:pos x="372" y="264"/>
                  </a:cxn>
                  <a:cxn ang="0">
                    <a:pos x="318" y="246"/>
                  </a:cxn>
                  <a:cxn ang="0">
                    <a:pos x="270" y="228"/>
                  </a:cxn>
                  <a:cxn ang="0">
                    <a:pos x="228" y="210"/>
                  </a:cxn>
                  <a:cxn ang="0">
                    <a:pos x="186" y="192"/>
                  </a:cxn>
                  <a:cxn ang="0">
                    <a:pos x="150" y="174"/>
                  </a:cxn>
                  <a:cxn ang="0">
                    <a:pos x="114" y="156"/>
                  </a:cxn>
                  <a:cxn ang="0">
                    <a:pos x="84" y="132"/>
                  </a:cxn>
                  <a:cxn ang="0">
                    <a:pos x="60" y="114"/>
                  </a:cxn>
                  <a:cxn ang="0">
                    <a:pos x="42" y="90"/>
                  </a:cxn>
                  <a:cxn ang="0">
                    <a:pos x="24" y="72"/>
                  </a:cxn>
                  <a:cxn ang="0">
                    <a:pos x="12" y="48"/>
                  </a:cxn>
                  <a:cxn ang="0">
                    <a:pos x="0" y="30"/>
                  </a:cxn>
                  <a:cxn ang="0">
                    <a:pos x="0" y="6"/>
                  </a:cxn>
                  <a:cxn ang="0">
                    <a:pos x="0" y="444"/>
                  </a:cxn>
                  <a:cxn ang="0">
                    <a:pos x="0" y="468"/>
                  </a:cxn>
                  <a:cxn ang="0">
                    <a:pos x="12" y="486"/>
                  </a:cxn>
                  <a:cxn ang="0">
                    <a:pos x="24" y="510"/>
                  </a:cxn>
                  <a:cxn ang="0">
                    <a:pos x="42" y="528"/>
                  </a:cxn>
                  <a:cxn ang="0">
                    <a:pos x="60" y="552"/>
                  </a:cxn>
                  <a:cxn ang="0">
                    <a:pos x="84" y="570"/>
                  </a:cxn>
                  <a:cxn ang="0">
                    <a:pos x="114" y="594"/>
                  </a:cxn>
                  <a:cxn ang="0">
                    <a:pos x="150" y="612"/>
                  </a:cxn>
                  <a:cxn ang="0">
                    <a:pos x="186" y="630"/>
                  </a:cxn>
                  <a:cxn ang="0">
                    <a:pos x="228" y="648"/>
                  </a:cxn>
                  <a:cxn ang="0">
                    <a:pos x="270" y="666"/>
                  </a:cxn>
                  <a:cxn ang="0">
                    <a:pos x="318" y="684"/>
                  </a:cxn>
                  <a:cxn ang="0">
                    <a:pos x="372" y="702"/>
                  </a:cxn>
                  <a:cxn ang="0">
                    <a:pos x="426" y="720"/>
                  </a:cxn>
                  <a:cxn ang="0">
                    <a:pos x="486" y="732"/>
                  </a:cxn>
                  <a:cxn ang="0">
                    <a:pos x="546" y="750"/>
                  </a:cxn>
                  <a:cxn ang="0">
                    <a:pos x="612" y="762"/>
                  </a:cxn>
                  <a:cxn ang="0">
                    <a:pos x="678" y="774"/>
                  </a:cxn>
                  <a:cxn ang="0">
                    <a:pos x="750" y="786"/>
                  </a:cxn>
                  <a:cxn ang="0">
                    <a:pos x="822" y="798"/>
                  </a:cxn>
                  <a:cxn ang="0">
                    <a:pos x="894" y="810"/>
                  </a:cxn>
                  <a:cxn ang="0">
                    <a:pos x="972" y="816"/>
                  </a:cxn>
                  <a:cxn ang="0">
                    <a:pos x="1050" y="828"/>
                  </a:cxn>
                  <a:cxn ang="0">
                    <a:pos x="1128" y="834"/>
                  </a:cxn>
                  <a:cxn ang="0">
                    <a:pos x="1212" y="840"/>
                  </a:cxn>
                  <a:cxn ang="0">
                    <a:pos x="1290" y="840"/>
                  </a:cxn>
                  <a:cxn ang="0">
                    <a:pos x="1374" y="846"/>
                  </a:cxn>
                  <a:cxn ang="0">
                    <a:pos x="1458" y="846"/>
                  </a:cxn>
                  <a:cxn ang="0">
                    <a:pos x="1542" y="852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852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0" y="444"/>
                    </a:lnTo>
                    <a:lnTo>
                      <a:pt x="0" y="450"/>
                    </a:lnTo>
                    <a:lnTo>
                      <a:pt x="0" y="456"/>
                    </a:lnTo>
                    <a:lnTo>
                      <a:pt x="0" y="468"/>
                    </a:lnTo>
                    <a:lnTo>
                      <a:pt x="6" y="474"/>
                    </a:lnTo>
                    <a:lnTo>
                      <a:pt x="6" y="480"/>
                    </a:lnTo>
                    <a:lnTo>
                      <a:pt x="12" y="486"/>
                    </a:lnTo>
                    <a:lnTo>
                      <a:pt x="12" y="492"/>
                    </a:lnTo>
                    <a:lnTo>
                      <a:pt x="18" y="504"/>
                    </a:lnTo>
                    <a:lnTo>
                      <a:pt x="24" y="510"/>
                    </a:lnTo>
                    <a:lnTo>
                      <a:pt x="30" y="516"/>
                    </a:lnTo>
                    <a:lnTo>
                      <a:pt x="36" y="522"/>
                    </a:lnTo>
                    <a:lnTo>
                      <a:pt x="42" y="528"/>
                    </a:lnTo>
                    <a:lnTo>
                      <a:pt x="48" y="534"/>
                    </a:lnTo>
                    <a:lnTo>
                      <a:pt x="54" y="546"/>
                    </a:lnTo>
                    <a:lnTo>
                      <a:pt x="60" y="552"/>
                    </a:lnTo>
                    <a:lnTo>
                      <a:pt x="66" y="558"/>
                    </a:lnTo>
                    <a:lnTo>
                      <a:pt x="78" y="564"/>
                    </a:lnTo>
                    <a:lnTo>
                      <a:pt x="84" y="570"/>
                    </a:lnTo>
                    <a:lnTo>
                      <a:pt x="96" y="576"/>
                    </a:lnTo>
                    <a:lnTo>
                      <a:pt x="102" y="582"/>
                    </a:lnTo>
                    <a:lnTo>
                      <a:pt x="114" y="594"/>
                    </a:lnTo>
                    <a:lnTo>
                      <a:pt x="126" y="600"/>
                    </a:lnTo>
                    <a:lnTo>
                      <a:pt x="138" y="606"/>
                    </a:lnTo>
                    <a:lnTo>
                      <a:pt x="150" y="612"/>
                    </a:lnTo>
                    <a:lnTo>
                      <a:pt x="162" y="618"/>
                    </a:lnTo>
                    <a:lnTo>
                      <a:pt x="174" y="624"/>
                    </a:lnTo>
                    <a:lnTo>
                      <a:pt x="186" y="630"/>
                    </a:lnTo>
                    <a:lnTo>
                      <a:pt x="198" y="636"/>
                    </a:lnTo>
                    <a:lnTo>
                      <a:pt x="210" y="642"/>
                    </a:lnTo>
                    <a:lnTo>
                      <a:pt x="228" y="648"/>
                    </a:lnTo>
                    <a:lnTo>
                      <a:pt x="240" y="654"/>
                    </a:lnTo>
                    <a:lnTo>
                      <a:pt x="258" y="660"/>
                    </a:lnTo>
                    <a:lnTo>
                      <a:pt x="270" y="666"/>
                    </a:lnTo>
                    <a:lnTo>
                      <a:pt x="288" y="672"/>
                    </a:lnTo>
                    <a:lnTo>
                      <a:pt x="306" y="678"/>
                    </a:lnTo>
                    <a:lnTo>
                      <a:pt x="318" y="684"/>
                    </a:lnTo>
                    <a:lnTo>
                      <a:pt x="336" y="690"/>
                    </a:lnTo>
                    <a:lnTo>
                      <a:pt x="354" y="696"/>
                    </a:lnTo>
                    <a:lnTo>
                      <a:pt x="372" y="702"/>
                    </a:lnTo>
                    <a:lnTo>
                      <a:pt x="390" y="708"/>
                    </a:lnTo>
                    <a:lnTo>
                      <a:pt x="408" y="714"/>
                    </a:lnTo>
                    <a:lnTo>
                      <a:pt x="426" y="720"/>
                    </a:lnTo>
                    <a:lnTo>
                      <a:pt x="450" y="726"/>
                    </a:lnTo>
                    <a:lnTo>
                      <a:pt x="468" y="732"/>
                    </a:lnTo>
                    <a:lnTo>
                      <a:pt x="486" y="732"/>
                    </a:lnTo>
                    <a:lnTo>
                      <a:pt x="504" y="738"/>
                    </a:lnTo>
                    <a:lnTo>
                      <a:pt x="528" y="744"/>
                    </a:lnTo>
                    <a:lnTo>
                      <a:pt x="546" y="750"/>
                    </a:lnTo>
                    <a:lnTo>
                      <a:pt x="570" y="756"/>
                    </a:lnTo>
                    <a:lnTo>
                      <a:pt x="594" y="756"/>
                    </a:lnTo>
                    <a:lnTo>
                      <a:pt x="612" y="762"/>
                    </a:lnTo>
                    <a:lnTo>
                      <a:pt x="636" y="768"/>
                    </a:lnTo>
                    <a:lnTo>
                      <a:pt x="660" y="774"/>
                    </a:lnTo>
                    <a:lnTo>
                      <a:pt x="678" y="774"/>
                    </a:lnTo>
                    <a:lnTo>
                      <a:pt x="702" y="780"/>
                    </a:lnTo>
                    <a:lnTo>
                      <a:pt x="726" y="786"/>
                    </a:lnTo>
                    <a:lnTo>
                      <a:pt x="750" y="786"/>
                    </a:lnTo>
                    <a:lnTo>
                      <a:pt x="774" y="792"/>
                    </a:lnTo>
                    <a:lnTo>
                      <a:pt x="798" y="798"/>
                    </a:lnTo>
                    <a:lnTo>
                      <a:pt x="822" y="798"/>
                    </a:lnTo>
                    <a:lnTo>
                      <a:pt x="846" y="804"/>
                    </a:lnTo>
                    <a:lnTo>
                      <a:pt x="870" y="804"/>
                    </a:lnTo>
                    <a:lnTo>
                      <a:pt x="894" y="810"/>
                    </a:lnTo>
                    <a:lnTo>
                      <a:pt x="924" y="810"/>
                    </a:lnTo>
                    <a:lnTo>
                      <a:pt x="948" y="816"/>
                    </a:lnTo>
                    <a:lnTo>
                      <a:pt x="972" y="816"/>
                    </a:lnTo>
                    <a:lnTo>
                      <a:pt x="996" y="822"/>
                    </a:lnTo>
                    <a:lnTo>
                      <a:pt x="1026" y="822"/>
                    </a:lnTo>
                    <a:lnTo>
                      <a:pt x="1050" y="828"/>
                    </a:lnTo>
                    <a:lnTo>
                      <a:pt x="1074" y="828"/>
                    </a:lnTo>
                    <a:lnTo>
                      <a:pt x="1104" y="828"/>
                    </a:lnTo>
                    <a:lnTo>
                      <a:pt x="1128" y="834"/>
                    </a:lnTo>
                    <a:lnTo>
                      <a:pt x="1158" y="834"/>
                    </a:lnTo>
                    <a:lnTo>
                      <a:pt x="1182" y="834"/>
                    </a:lnTo>
                    <a:lnTo>
                      <a:pt x="1212" y="840"/>
                    </a:lnTo>
                    <a:lnTo>
                      <a:pt x="1236" y="840"/>
                    </a:lnTo>
                    <a:lnTo>
                      <a:pt x="1266" y="840"/>
                    </a:lnTo>
                    <a:lnTo>
                      <a:pt x="1290" y="840"/>
                    </a:lnTo>
                    <a:lnTo>
                      <a:pt x="1320" y="846"/>
                    </a:lnTo>
                    <a:lnTo>
                      <a:pt x="1350" y="846"/>
                    </a:lnTo>
                    <a:lnTo>
                      <a:pt x="1374" y="846"/>
                    </a:lnTo>
                    <a:lnTo>
                      <a:pt x="1404" y="846"/>
                    </a:lnTo>
                    <a:lnTo>
                      <a:pt x="1428" y="846"/>
                    </a:lnTo>
                    <a:lnTo>
                      <a:pt x="1458" y="846"/>
                    </a:lnTo>
                    <a:lnTo>
                      <a:pt x="1488" y="852"/>
                    </a:lnTo>
                    <a:lnTo>
                      <a:pt x="1512" y="852"/>
                    </a:lnTo>
                    <a:lnTo>
                      <a:pt x="1542" y="852"/>
                    </a:lnTo>
                    <a:lnTo>
                      <a:pt x="1572" y="852"/>
                    </a:lnTo>
                    <a:lnTo>
                      <a:pt x="1596" y="852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96" name="Freeform 72"/>
              <p:cNvSpPr>
                <a:spLocks/>
              </p:cNvSpPr>
              <p:nvPr/>
            </p:nvSpPr>
            <p:spPr bwMode="auto">
              <a:xfrm>
                <a:off x="1278" y="1941"/>
                <a:ext cx="1596" cy="414"/>
              </a:xfrm>
              <a:custGeom>
                <a:avLst/>
                <a:gdLst/>
                <a:ahLst/>
                <a:cxnLst>
                  <a:cxn ang="0">
                    <a:pos x="1572" y="414"/>
                  </a:cxn>
                  <a:cxn ang="0">
                    <a:pos x="1512" y="414"/>
                  </a:cxn>
                  <a:cxn ang="0">
                    <a:pos x="1458" y="408"/>
                  </a:cxn>
                  <a:cxn ang="0">
                    <a:pos x="1404" y="408"/>
                  </a:cxn>
                  <a:cxn ang="0">
                    <a:pos x="1350" y="408"/>
                  </a:cxn>
                  <a:cxn ang="0">
                    <a:pos x="1290" y="402"/>
                  </a:cxn>
                  <a:cxn ang="0">
                    <a:pos x="1236" y="402"/>
                  </a:cxn>
                  <a:cxn ang="0">
                    <a:pos x="1182" y="396"/>
                  </a:cxn>
                  <a:cxn ang="0">
                    <a:pos x="1128" y="396"/>
                  </a:cxn>
                  <a:cxn ang="0">
                    <a:pos x="1074" y="390"/>
                  </a:cxn>
                  <a:cxn ang="0">
                    <a:pos x="1026" y="384"/>
                  </a:cxn>
                  <a:cxn ang="0">
                    <a:pos x="972" y="378"/>
                  </a:cxn>
                  <a:cxn ang="0">
                    <a:pos x="924" y="372"/>
                  </a:cxn>
                  <a:cxn ang="0">
                    <a:pos x="870" y="366"/>
                  </a:cxn>
                  <a:cxn ang="0">
                    <a:pos x="822" y="360"/>
                  </a:cxn>
                  <a:cxn ang="0">
                    <a:pos x="774" y="354"/>
                  </a:cxn>
                  <a:cxn ang="0">
                    <a:pos x="726" y="348"/>
                  </a:cxn>
                  <a:cxn ang="0">
                    <a:pos x="678" y="336"/>
                  </a:cxn>
                  <a:cxn ang="0">
                    <a:pos x="636" y="330"/>
                  </a:cxn>
                  <a:cxn ang="0">
                    <a:pos x="594" y="318"/>
                  </a:cxn>
                  <a:cxn ang="0">
                    <a:pos x="546" y="312"/>
                  </a:cxn>
                  <a:cxn ang="0">
                    <a:pos x="504" y="300"/>
                  </a:cxn>
                  <a:cxn ang="0">
                    <a:pos x="468" y="294"/>
                  </a:cxn>
                  <a:cxn ang="0">
                    <a:pos x="426" y="282"/>
                  </a:cxn>
                  <a:cxn ang="0">
                    <a:pos x="390" y="270"/>
                  </a:cxn>
                  <a:cxn ang="0">
                    <a:pos x="354" y="258"/>
                  </a:cxn>
                  <a:cxn ang="0">
                    <a:pos x="318" y="246"/>
                  </a:cxn>
                  <a:cxn ang="0">
                    <a:pos x="288" y="234"/>
                  </a:cxn>
                  <a:cxn ang="0">
                    <a:pos x="258" y="222"/>
                  </a:cxn>
                  <a:cxn ang="0">
                    <a:pos x="228" y="210"/>
                  </a:cxn>
                  <a:cxn ang="0">
                    <a:pos x="198" y="198"/>
                  </a:cxn>
                  <a:cxn ang="0">
                    <a:pos x="174" y="186"/>
                  </a:cxn>
                  <a:cxn ang="0">
                    <a:pos x="150" y="174"/>
                  </a:cxn>
                  <a:cxn ang="0">
                    <a:pos x="126" y="162"/>
                  </a:cxn>
                  <a:cxn ang="0">
                    <a:pos x="102" y="144"/>
                  </a:cxn>
                  <a:cxn ang="0">
                    <a:pos x="84" y="132"/>
                  </a:cxn>
                  <a:cxn ang="0">
                    <a:pos x="66" y="120"/>
                  </a:cxn>
                  <a:cxn ang="0">
                    <a:pos x="54" y="108"/>
                  </a:cxn>
                  <a:cxn ang="0">
                    <a:pos x="42" y="90"/>
                  </a:cxn>
                  <a:cxn ang="0">
                    <a:pos x="30" y="78"/>
                  </a:cxn>
                  <a:cxn ang="0">
                    <a:pos x="18" y="66"/>
                  </a:cxn>
                  <a:cxn ang="0">
                    <a:pos x="12" y="48"/>
                  </a:cxn>
                  <a:cxn ang="0">
                    <a:pos x="6" y="36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596" y="0"/>
                  </a:cxn>
                </a:cxnLst>
                <a:rect l="0" t="0" r="r" b="b"/>
                <a:pathLst>
                  <a:path w="1596" h="414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596" y="0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97" name="Group 73"/>
          <p:cNvGrpSpPr>
            <a:grpSpLocks/>
          </p:cNvGrpSpPr>
          <p:nvPr/>
        </p:nvGrpSpPr>
        <p:grpSpPr bwMode="auto">
          <a:xfrm>
            <a:off x="7812088" y="534988"/>
            <a:ext cx="446087" cy="1814512"/>
            <a:chOff x="2454" y="346"/>
            <a:chExt cx="281" cy="1143"/>
          </a:xfrm>
        </p:grpSpPr>
        <p:sp>
          <p:nvSpPr>
            <p:cNvPr id="154698" name="Line 74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99" name="Rectangle 75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6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0" name="Rectangle 76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3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4701" name="Group 77"/>
          <p:cNvGrpSpPr>
            <a:grpSpLocks/>
          </p:cNvGrpSpPr>
          <p:nvPr/>
        </p:nvGrpSpPr>
        <p:grpSpPr bwMode="auto">
          <a:xfrm>
            <a:off x="6686550" y="2605088"/>
            <a:ext cx="446088" cy="1814512"/>
            <a:chOff x="2454" y="346"/>
            <a:chExt cx="281" cy="1143"/>
          </a:xfrm>
        </p:grpSpPr>
        <p:sp>
          <p:nvSpPr>
            <p:cNvPr id="154702" name="Line 78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703" name="Rectangle 79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8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4" name="Rectangle 80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4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4705" name="Group 81"/>
          <p:cNvGrpSpPr>
            <a:grpSpLocks/>
          </p:cNvGrpSpPr>
          <p:nvPr/>
        </p:nvGrpSpPr>
        <p:grpSpPr bwMode="auto">
          <a:xfrm>
            <a:off x="5651500" y="4719638"/>
            <a:ext cx="446088" cy="1814512"/>
            <a:chOff x="2454" y="346"/>
            <a:chExt cx="281" cy="1143"/>
          </a:xfrm>
        </p:grpSpPr>
        <p:sp>
          <p:nvSpPr>
            <p:cNvPr id="154706" name="Line 82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707" name="Rectangle 83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4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8" name="Rectangle 84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sp>
        <p:nvSpPr>
          <p:cNvPr id="154710" name="Text Box 86"/>
          <p:cNvSpPr txBox="1">
            <a:spLocks noChangeArrowheads="1"/>
          </p:cNvSpPr>
          <p:nvPr/>
        </p:nvSpPr>
        <p:spPr bwMode="auto">
          <a:xfrm>
            <a:off x="534988" y="163513"/>
            <a:ext cx="879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1400" b="0">
                <a:cs typeface="Arial" charset="0"/>
              </a:rPr>
              <a:t>Мысалы</a:t>
            </a:r>
            <a:endParaRPr lang="ru-RU" sz="1400" b="0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2125 -0.00648 L 0.38889 -0.0009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0.14757 0.00394 L 0.30868 0.00394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154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8524 0.00069 L 0.17413 0.00254 " pathEditMode="relative" rAng="0" ptsTypes="AAA">
                                      <p:cBhvr>
                                        <p:cTn id="48" dur="2000" fill="hold"/>
                                        <p:tgtEl>
                                          <p:spTgt spid="154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Group 48"/>
          <p:cNvGrpSpPr>
            <a:grpSpLocks/>
          </p:cNvGrpSpPr>
          <p:nvPr/>
        </p:nvGrpSpPr>
        <p:grpSpPr bwMode="auto">
          <a:xfrm>
            <a:off x="5143500" y="3694113"/>
            <a:ext cx="2665413" cy="2592387"/>
            <a:chOff x="2151" y="2205"/>
            <a:chExt cx="1679" cy="1633"/>
          </a:xfrm>
        </p:grpSpPr>
        <p:sp>
          <p:nvSpPr>
            <p:cNvPr id="10250" name="Oval 10"/>
            <p:cNvSpPr>
              <a:spLocks noChangeArrowheads="1"/>
            </p:cNvSpPr>
            <p:nvPr/>
          </p:nvSpPr>
          <p:spPr bwMode="auto">
            <a:xfrm>
              <a:off x="2151" y="2205"/>
              <a:ext cx="1679" cy="1633"/>
            </a:xfrm>
            <a:prstGeom prst="pie">
              <a:avLst>
                <a:gd name="adj1" fmla="val 12509726"/>
                <a:gd name="adj2" fmla="val 1620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ru-RU" sz="1800" b="0"/>
            </a:p>
          </p:txBody>
        </p:sp>
        <p:sp>
          <p:nvSpPr>
            <p:cNvPr id="10252" name="Line 44"/>
            <p:cNvSpPr>
              <a:spLocks noChangeShapeType="1"/>
            </p:cNvSpPr>
            <p:nvPr/>
          </p:nvSpPr>
          <p:spPr bwMode="auto">
            <a:xfrm>
              <a:off x="2200" y="2750"/>
              <a:ext cx="771" cy="226"/>
            </a:xfrm>
            <a:prstGeom prst="pi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 sz="1800" b="0"/>
            </a:p>
          </p:txBody>
        </p:sp>
        <p:sp>
          <p:nvSpPr>
            <p:cNvPr id="10253" name="Line 45"/>
            <p:cNvSpPr>
              <a:spLocks noChangeShapeType="1"/>
            </p:cNvSpPr>
            <p:nvPr/>
          </p:nvSpPr>
          <p:spPr bwMode="auto">
            <a:xfrm flipV="1">
              <a:off x="2466" y="2976"/>
              <a:ext cx="505" cy="637"/>
            </a:xfrm>
            <a:prstGeom prst="pi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 sz="1800" b="0"/>
            </a:p>
          </p:txBody>
        </p:sp>
        <p:sp>
          <p:nvSpPr>
            <p:cNvPr id="10254" name="Line 46"/>
            <p:cNvSpPr>
              <a:spLocks noChangeShapeType="1"/>
            </p:cNvSpPr>
            <p:nvPr/>
          </p:nvSpPr>
          <p:spPr bwMode="auto">
            <a:xfrm flipV="1">
              <a:off x="2971" y="2750"/>
              <a:ext cx="816" cy="226"/>
            </a:xfrm>
            <a:prstGeom prst="pi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 sz="1800" b="0"/>
            </a:p>
          </p:txBody>
        </p:sp>
        <p:sp>
          <p:nvSpPr>
            <p:cNvPr id="10255" name="Line 47"/>
            <p:cNvSpPr>
              <a:spLocks noChangeShapeType="1"/>
            </p:cNvSpPr>
            <p:nvPr/>
          </p:nvSpPr>
          <p:spPr bwMode="auto">
            <a:xfrm flipH="1" flipV="1">
              <a:off x="2971" y="2976"/>
              <a:ext cx="575" cy="682"/>
            </a:xfrm>
            <a:prstGeom prst="pi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ru-RU" sz="1800" b="0"/>
            </a:p>
          </p:txBody>
        </p:sp>
      </p:grpSp>
      <p:pic>
        <p:nvPicPr>
          <p:cNvPr id="27" name="Рисунок 26" descr="SeaScho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blipFill>
            <a:blip r:embed="rId4" cstate="screen"/>
            <a:tile tx="0" ty="0" sx="100000" sy="100000" flip="none" algn="tl"/>
          </a:blipFill>
          <a:ln>
            <a:solidFill>
              <a:schemeClr val="accent4">
                <a:lumMod val="50000"/>
              </a:schemeClr>
            </a:solidFill>
          </a:ln>
        </p:spPr>
      </p:pic>
      <p:sp>
        <p:nvSpPr>
          <p:cNvPr id="10244" name="Text Box 49"/>
          <p:cNvSpPr txBox="1">
            <a:spLocks noChangeArrowheads="1"/>
          </p:cNvSpPr>
          <p:nvPr/>
        </p:nvSpPr>
        <p:spPr bwMode="auto">
          <a:xfrm>
            <a:off x="6229350" y="6165850"/>
            <a:ext cx="194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000">
                <a:solidFill>
                  <a:srgbClr val="000073"/>
                </a:solidFill>
              </a:rPr>
              <a:t>бестен бір</a:t>
            </a:r>
            <a:endParaRPr lang="ru-RU" sz="2000">
              <a:solidFill>
                <a:srgbClr val="000073"/>
              </a:solidFill>
            </a:endParaRPr>
          </a:p>
        </p:txBody>
      </p:sp>
      <p:sp>
        <p:nvSpPr>
          <p:cNvPr id="10245" name="Text Box 53"/>
          <p:cNvSpPr txBox="1">
            <a:spLocks noChangeArrowheads="1"/>
          </p:cNvSpPr>
          <p:nvPr/>
        </p:nvSpPr>
        <p:spPr bwMode="auto">
          <a:xfrm>
            <a:off x="6188075" y="2924175"/>
            <a:ext cx="1408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73"/>
                </a:solidFill>
              </a:rPr>
              <a:t>үштен бір</a:t>
            </a:r>
          </a:p>
        </p:txBody>
      </p:sp>
      <p:sp>
        <p:nvSpPr>
          <p:cNvPr id="10246" name="Text Box 54"/>
          <p:cNvSpPr txBox="1">
            <a:spLocks noChangeArrowheads="1"/>
          </p:cNvSpPr>
          <p:nvPr/>
        </p:nvSpPr>
        <p:spPr bwMode="auto">
          <a:xfrm>
            <a:off x="2228850" y="6230938"/>
            <a:ext cx="97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000073"/>
                </a:solidFill>
              </a:rPr>
              <a:t>ширек</a:t>
            </a:r>
            <a:endParaRPr lang="ru-RU" sz="1800" b="0">
              <a:solidFill>
                <a:srgbClr val="000073"/>
              </a:solidFill>
            </a:endParaRPr>
          </a:p>
        </p:txBody>
      </p:sp>
      <p:sp>
        <p:nvSpPr>
          <p:cNvPr id="10247" name="Text Box 55"/>
          <p:cNvSpPr txBox="1">
            <a:spLocks noChangeArrowheads="1"/>
          </p:cNvSpPr>
          <p:nvPr/>
        </p:nvSpPr>
        <p:spPr bwMode="auto">
          <a:xfrm>
            <a:off x="971550" y="3000375"/>
            <a:ext cx="3744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solidFill>
                  <a:srgbClr val="000073"/>
                </a:solidFill>
              </a:rPr>
              <a:t>жарты</a:t>
            </a:r>
          </a:p>
        </p:txBody>
      </p:sp>
      <p:sp>
        <p:nvSpPr>
          <p:cNvPr id="10248" name="Овал 53"/>
          <p:cNvSpPr>
            <a:spLocks noChangeArrowheads="1"/>
          </p:cNvSpPr>
          <p:nvPr/>
        </p:nvSpPr>
        <p:spPr bwMode="auto">
          <a:xfrm>
            <a:off x="1285875" y="214313"/>
            <a:ext cx="2714625" cy="24288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285875" y="214313"/>
            <a:ext cx="2643188" cy="2428875"/>
            <a:chOff x="2064" y="210"/>
            <a:chExt cx="1665" cy="1666"/>
          </a:xfrm>
        </p:grpSpPr>
        <p:sp>
          <p:nvSpPr>
            <p:cNvPr id="10260" name="Oval 6"/>
            <p:cNvSpPr>
              <a:spLocks noChangeArrowheads="1"/>
            </p:cNvSpPr>
            <p:nvPr/>
          </p:nvSpPr>
          <p:spPr bwMode="auto">
            <a:xfrm>
              <a:off x="2064" y="210"/>
              <a:ext cx="1665" cy="1666"/>
            </a:xfrm>
            <a:prstGeom prst="chord">
              <a:avLst>
                <a:gd name="adj1" fmla="val 5421656"/>
                <a:gd name="adj2" fmla="val 16200000"/>
              </a:avLst>
            </a:prstGeom>
            <a:solidFill>
              <a:srgbClr val="9900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ru-RU" sz="180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59760" name="Line 13"/>
            <p:cNvSpPr>
              <a:spLocks noChangeShapeType="1"/>
            </p:cNvSpPr>
            <p:nvPr/>
          </p:nvSpPr>
          <p:spPr bwMode="auto">
            <a:xfrm>
              <a:off x="2789" y="1344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761" name="Line 27"/>
            <p:cNvSpPr>
              <a:spLocks noChangeShapeType="1"/>
            </p:cNvSpPr>
            <p:nvPr/>
          </p:nvSpPr>
          <p:spPr bwMode="auto">
            <a:xfrm>
              <a:off x="2890" y="226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5" name="Овал 54"/>
          <p:cNvSpPr>
            <a:spLocks noChangeArrowheads="1"/>
          </p:cNvSpPr>
          <p:nvPr/>
        </p:nvSpPr>
        <p:spPr bwMode="auto">
          <a:xfrm>
            <a:off x="5429250" y="285750"/>
            <a:ext cx="2714625" cy="24288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/>
          </a:p>
        </p:txBody>
      </p:sp>
      <p:sp>
        <p:nvSpPr>
          <p:cNvPr id="56" name="Пирог 55"/>
          <p:cNvSpPr/>
          <p:nvPr/>
        </p:nvSpPr>
        <p:spPr bwMode="auto">
          <a:xfrm>
            <a:off x="5429250" y="285750"/>
            <a:ext cx="2714625" cy="2428875"/>
          </a:xfrm>
          <a:prstGeom prst="pie">
            <a:avLst>
              <a:gd name="adj1" fmla="val 8751826"/>
              <a:gd name="adj2" fmla="val 16200000"/>
            </a:avLst>
          </a:prstGeom>
          <a:solidFill>
            <a:srgbClr val="99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1800" b="0"/>
          </a:p>
        </p:txBody>
      </p:sp>
      <p:cxnSp>
        <p:nvCxnSpPr>
          <p:cNvPr id="58" name="Прямая соединительная линия 57"/>
          <p:cNvCxnSpPr>
            <a:cxnSpLocks noChangeShapeType="1"/>
          </p:cNvCxnSpPr>
          <p:nvPr/>
        </p:nvCxnSpPr>
        <p:spPr bwMode="auto">
          <a:xfrm>
            <a:off x="6786563" y="1500188"/>
            <a:ext cx="1143000" cy="6429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59" name="Овал 58"/>
          <p:cNvSpPr>
            <a:spLocks noChangeArrowheads="1"/>
          </p:cNvSpPr>
          <p:nvPr/>
        </p:nvSpPr>
        <p:spPr bwMode="auto">
          <a:xfrm>
            <a:off x="1357313" y="3714750"/>
            <a:ext cx="2714625" cy="24288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/>
          </a:p>
        </p:txBody>
      </p:sp>
      <p:sp>
        <p:nvSpPr>
          <p:cNvPr id="60" name="Пирог 59"/>
          <p:cNvSpPr/>
          <p:nvPr/>
        </p:nvSpPr>
        <p:spPr bwMode="auto">
          <a:xfrm>
            <a:off x="1357313" y="3714750"/>
            <a:ext cx="2714625" cy="2428875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99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1800" b="0"/>
          </a:p>
        </p:txBody>
      </p:sp>
      <p:sp>
        <p:nvSpPr>
          <p:cNvPr id="66" name="Овал 65"/>
          <p:cNvSpPr>
            <a:spLocks noChangeArrowheads="1"/>
          </p:cNvSpPr>
          <p:nvPr/>
        </p:nvSpPr>
        <p:spPr bwMode="auto">
          <a:xfrm>
            <a:off x="5429250" y="3714750"/>
            <a:ext cx="2714625" cy="2428875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 b="0"/>
          </a:p>
        </p:txBody>
      </p:sp>
      <p:sp>
        <p:nvSpPr>
          <p:cNvPr id="65" name="Пирог 64"/>
          <p:cNvSpPr/>
          <p:nvPr/>
        </p:nvSpPr>
        <p:spPr bwMode="auto">
          <a:xfrm>
            <a:off x="5429250" y="3714750"/>
            <a:ext cx="2714625" cy="2428875"/>
          </a:xfrm>
          <a:prstGeom prst="pie">
            <a:avLst>
              <a:gd name="adj1" fmla="val 11875139"/>
              <a:gd name="adj2" fmla="val 16200000"/>
            </a:avLst>
          </a:prstGeom>
          <a:solidFill>
            <a:srgbClr val="9900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1800" b="0"/>
          </a:p>
        </p:txBody>
      </p:sp>
      <p:cxnSp>
        <p:nvCxnSpPr>
          <p:cNvPr id="68" name="Прямая соединительная линия 67"/>
          <p:cNvCxnSpPr>
            <a:cxnSpLocks noChangeShapeType="1"/>
          </p:cNvCxnSpPr>
          <p:nvPr/>
        </p:nvCxnSpPr>
        <p:spPr bwMode="auto">
          <a:xfrm flipV="1">
            <a:off x="6786563" y="4500563"/>
            <a:ext cx="1285875" cy="4286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Прямая соединительная линия 69"/>
          <p:cNvCxnSpPr>
            <a:cxnSpLocks noChangeShapeType="1"/>
          </p:cNvCxnSpPr>
          <p:nvPr/>
        </p:nvCxnSpPr>
        <p:spPr bwMode="auto">
          <a:xfrm rot="16200000" flipH="1">
            <a:off x="6572251" y="5143500"/>
            <a:ext cx="1071562" cy="6429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2" name="Прямая соединительная линия 71"/>
          <p:cNvCxnSpPr>
            <a:cxnSpLocks noChangeShapeType="1"/>
          </p:cNvCxnSpPr>
          <p:nvPr/>
        </p:nvCxnSpPr>
        <p:spPr bwMode="auto">
          <a:xfrm rot="5400000">
            <a:off x="5893594" y="5036344"/>
            <a:ext cx="1000125" cy="7858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Прямая соединительная линия 30"/>
          <p:cNvCxnSpPr>
            <a:cxnSpLocks noChangeShapeType="1"/>
            <a:stCxn id="10260" idx="1"/>
            <a:endCxn id="10260" idx="0"/>
          </p:cNvCxnSpPr>
          <p:nvPr/>
        </p:nvCxnSpPr>
        <p:spPr bwMode="auto">
          <a:xfrm rot="-5400000" flipH="1" flipV="1">
            <a:off x="1389856" y="1424782"/>
            <a:ext cx="2428875" cy="7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" name="Прямая соединительная линия 32"/>
          <p:cNvCxnSpPr>
            <a:cxnSpLocks noChangeShapeType="1"/>
            <a:stCxn id="56" idx="3"/>
          </p:cNvCxnSpPr>
          <p:nvPr/>
        </p:nvCxnSpPr>
        <p:spPr bwMode="auto">
          <a:xfrm rot="16200000" flipH="1">
            <a:off x="6179344" y="892969"/>
            <a:ext cx="12144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" name="Прямая соединительная линия 35"/>
          <p:cNvCxnSpPr>
            <a:cxnSpLocks noChangeShapeType="1"/>
          </p:cNvCxnSpPr>
          <p:nvPr/>
        </p:nvCxnSpPr>
        <p:spPr bwMode="auto">
          <a:xfrm rot="10800000" flipV="1">
            <a:off x="5715000" y="1500188"/>
            <a:ext cx="1071563" cy="7143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" name="Прямая соединительная линия 37"/>
          <p:cNvCxnSpPr>
            <a:cxnSpLocks noChangeShapeType="1"/>
            <a:stCxn id="60" idx="3"/>
            <a:endCxn id="59" idx="4"/>
          </p:cNvCxnSpPr>
          <p:nvPr/>
        </p:nvCxnSpPr>
        <p:spPr bwMode="auto">
          <a:xfrm rot="16200000" flipH="1">
            <a:off x="1500981" y="4928394"/>
            <a:ext cx="24288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" name="Прямая соединительная линия 39"/>
          <p:cNvCxnSpPr>
            <a:cxnSpLocks noChangeShapeType="1"/>
            <a:stCxn id="60" idx="2"/>
            <a:endCxn id="59" idx="6"/>
          </p:cNvCxnSpPr>
          <p:nvPr/>
        </p:nvCxnSpPr>
        <p:spPr bwMode="auto">
          <a:xfrm rot="10800000" flipH="1">
            <a:off x="1357313" y="4929188"/>
            <a:ext cx="2714625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2" name="Прямая соединительная линия 41"/>
          <p:cNvCxnSpPr>
            <a:cxnSpLocks noChangeShapeType="1"/>
            <a:stCxn id="65" idx="3"/>
          </p:cNvCxnSpPr>
          <p:nvPr/>
        </p:nvCxnSpPr>
        <p:spPr bwMode="auto">
          <a:xfrm rot="16200000" flipH="1">
            <a:off x="6179344" y="4321969"/>
            <a:ext cx="121443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" name="Прямая соединительная линия 43"/>
          <p:cNvCxnSpPr>
            <a:cxnSpLocks noChangeShapeType="1"/>
          </p:cNvCxnSpPr>
          <p:nvPr/>
        </p:nvCxnSpPr>
        <p:spPr bwMode="auto">
          <a:xfrm>
            <a:off x="5500688" y="4500563"/>
            <a:ext cx="1285875" cy="4286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59779" name="Text Box 35"/>
          <p:cNvSpPr txBox="1">
            <a:spLocks noChangeArrowheads="1"/>
          </p:cNvSpPr>
          <p:nvPr/>
        </p:nvSpPr>
        <p:spPr bwMode="auto">
          <a:xfrm>
            <a:off x="2032000" y="11445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800" b="0"/>
          </a:p>
        </p:txBody>
      </p:sp>
      <p:graphicFrame>
        <p:nvGraphicFramePr>
          <p:cNvPr id="19492" name="Object 36"/>
          <p:cNvGraphicFramePr>
            <a:graphicFrameLocks noChangeAspect="1"/>
          </p:cNvGraphicFramePr>
          <p:nvPr/>
        </p:nvGraphicFramePr>
        <p:xfrm>
          <a:off x="1693863" y="692150"/>
          <a:ext cx="862012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2" name="Формула" r:id="rId5" imgW="152280" imgH="393480" progId="Equation.3">
                  <p:embed/>
                </p:oleObj>
              </mc:Choice>
              <mc:Fallback>
                <p:oleObj name="Формула" r:id="rId5" imgW="152280" imgH="393480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863" y="692150"/>
                        <a:ext cx="862012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3" name="Object 37"/>
          <p:cNvGraphicFramePr>
            <a:graphicFrameLocks noChangeAspect="1"/>
          </p:cNvGraphicFramePr>
          <p:nvPr/>
        </p:nvGraphicFramePr>
        <p:xfrm>
          <a:off x="5830888" y="549275"/>
          <a:ext cx="790575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3" name="Формула" r:id="rId7" imgW="139680" imgH="393480" progId="Equation.3">
                  <p:embed/>
                </p:oleObj>
              </mc:Choice>
              <mc:Fallback>
                <p:oleObj name="Формула" r:id="rId7" imgW="139680" imgH="39348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888" y="549275"/>
                        <a:ext cx="790575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4" name="Object 38"/>
          <p:cNvGraphicFramePr>
            <a:graphicFrameLocks noChangeAspect="1"/>
          </p:cNvGraphicFramePr>
          <p:nvPr/>
        </p:nvGraphicFramePr>
        <p:xfrm>
          <a:off x="1835150" y="3716338"/>
          <a:ext cx="862013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4" name="Формула" r:id="rId9" imgW="152280" imgH="393480" progId="Equation.3">
                  <p:embed/>
                </p:oleObj>
              </mc:Choice>
              <mc:Fallback>
                <p:oleObj name="Формула" r:id="rId9" imgW="152280" imgH="39348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716338"/>
                        <a:ext cx="862013" cy="129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5" name="Object 39"/>
          <p:cNvGraphicFramePr>
            <a:graphicFrameLocks noChangeAspect="1"/>
          </p:cNvGraphicFramePr>
          <p:nvPr/>
        </p:nvGraphicFramePr>
        <p:xfrm>
          <a:off x="6265863" y="3644900"/>
          <a:ext cx="790575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95" name="Формула" r:id="rId11" imgW="139680" imgH="393480" progId="Equation.3">
                  <p:embed/>
                </p:oleObj>
              </mc:Choice>
              <mc:Fallback>
                <p:oleObj name="Формула" r:id="rId11" imgW="139680" imgH="39348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3644900"/>
                        <a:ext cx="790575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84" name="Rectangle 40"/>
          <p:cNvSpPr>
            <a:spLocks noChangeArrowheads="1"/>
          </p:cNvSpPr>
          <p:nvPr/>
        </p:nvSpPr>
        <p:spPr bwMode="auto">
          <a:xfrm>
            <a:off x="0" y="6669088"/>
            <a:ext cx="9144000" cy="188912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50000">
                <a:schemeClr val="hlink"/>
              </a:gs>
              <a:gs pos="100000">
                <a:srgbClr val="CC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94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194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194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194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900" decel="100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70" decel="1000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770" decel="100000"/>
                                        <p:tgtEl>
                                          <p:spTgt spid="194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1" dur="77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  <p:bldP spid="10246" grpId="0"/>
      <p:bldP spid="10247" grpId="0"/>
      <p:bldP spid="10248" grpId="0" animBg="1"/>
      <p:bldP spid="55" grpId="0" animBg="1"/>
      <p:bldP spid="56" grpId="0" animBg="1"/>
      <p:bldP spid="59" grpId="0" animBg="1"/>
      <p:bldP spid="60" grpId="0" animBg="1"/>
      <p:bldP spid="66" grpId="0" animBg="1"/>
      <p:bldP spid="6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4" descr="635e170f92fa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6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4780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7" descr="dan_the_duck_walking_lg_nwm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71800" y="5634038"/>
            <a:ext cx="20383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895600" y="990600"/>
            <a:ext cx="60198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k-KZ" sz="2600" b="0" dirty="0">
                <a:latin typeface="Times New Roman" pitchFamily="18" charset="0"/>
              </a:rPr>
              <a:t>	</a:t>
            </a: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Сергіту 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Қане, сапты түзейік,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Тіземізді  бүгейік.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Ыршып алға  түсейік,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Ыршып артқа түсейік.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Көбелекше  ұшамыз,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Отырамыз, тұрамыз.</a:t>
            </a:r>
          </a:p>
          <a:p>
            <a:pPr>
              <a:defRPr/>
            </a:pPr>
            <a:r>
              <a:rPr lang="kk-KZ" sz="2800" b="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	Сергітуге  мың  алғыс! </a:t>
            </a:r>
            <a:endParaRPr lang="ru-RU" sz="2800" b="0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10599" name="Picture 8" descr="bird8-8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81000" y="2514600"/>
            <a:ext cx="25828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0" name="Picture 8" descr="bird8-8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676400" y="2514600"/>
            <a:ext cx="25828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1" name="Picture 7" descr="bird8-7"/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15200" y="2590800"/>
            <a:ext cx="1371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rc 25"/>
          <p:cNvSpPr>
            <a:spLocks/>
          </p:cNvSpPr>
          <p:nvPr/>
        </p:nvSpPr>
        <p:spPr bwMode="auto">
          <a:xfrm>
            <a:off x="3646488" y="1600200"/>
            <a:ext cx="5257800" cy="5029200"/>
          </a:xfrm>
          <a:custGeom>
            <a:avLst/>
            <a:gdLst>
              <a:gd name="T0" fmla="*/ 2147483647 w 43200"/>
              <a:gd name="T1" fmla="*/ 0 h 43200"/>
              <a:gd name="T2" fmla="*/ 2147483647 w 43200"/>
              <a:gd name="T3" fmla="*/ 2147483647 h 43200"/>
              <a:gd name="T4" fmla="*/ 2147483647 w 43200"/>
              <a:gd name="T5" fmla="*/ 2147483647 h 43200"/>
              <a:gd name="T6" fmla="*/ 0 60000 65536"/>
              <a:gd name="T7" fmla="*/ 0 60000 65536"/>
              <a:gd name="T8" fmla="*/ 0 60000 65536"/>
              <a:gd name="T9" fmla="*/ 0 w 43200"/>
              <a:gd name="T10" fmla="*/ 0 h 43200"/>
              <a:gd name="T11" fmla="*/ 43200 w 4320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200" fill="none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747"/>
                  <a:pt x="9551" y="108"/>
                  <a:pt x="21403" y="0"/>
                </a:cubicBezTo>
              </a:path>
              <a:path w="43200" h="43200" stroke="0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747"/>
                  <a:pt x="9551" y="108"/>
                  <a:pt x="21403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-759245">
            <a:off x="6016625" y="2819400"/>
            <a:ext cx="533400" cy="2362200"/>
            <a:chOff x="1680" y="1776"/>
            <a:chExt cx="336" cy="1488"/>
          </a:xfrm>
        </p:grpSpPr>
        <p:sp>
          <p:nvSpPr>
            <p:cNvPr id="148484" name="Freeform 5"/>
            <p:cNvSpPr>
              <a:spLocks/>
            </p:cNvSpPr>
            <p:nvPr/>
          </p:nvSpPr>
          <p:spPr bwMode="auto">
            <a:xfrm>
              <a:off x="1856" y="1776"/>
              <a:ext cx="160" cy="720"/>
            </a:xfrm>
            <a:custGeom>
              <a:avLst/>
              <a:gdLst>
                <a:gd name="T0" fmla="*/ 0 w 160"/>
                <a:gd name="T1" fmla="*/ 720 h 720"/>
                <a:gd name="T2" fmla="*/ 160 w 160"/>
                <a:gd name="T3" fmla="*/ 0 h 720"/>
                <a:gd name="T4" fmla="*/ 0 60000 65536"/>
                <a:gd name="T5" fmla="*/ 0 60000 65536"/>
                <a:gd name="T6" fmla="*/ 0 w 160"/>
                <a:gd name="T7" fmla="*/ 0 h 720"/>
                <a:gd name="T8" fmla="*/ 160 w 160"/>
                <a:gd name="T9" fmla="*/ 720 h 7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0" h="720">
                  <a:moveTo>
                    <a:pt x="0" y="720"/>
                  </a:moveTo>
                  <a:lnTo>
                    <a:pt x="160" y="0"/>
                  </a:lnTo>
                </a:path>
              </a:pathLst>
            </a:custGeom>
            <a:noFill/>
            <a:ln w="76200">
              <a:solidFill>
                <a:schemeClr val="tx2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  <p:sp>
          <p:nvSpPr>
            <p:cNvPr id="148485" name="Freeform 6"/>
            <p:cNvSpPr>
              <a:spLocks/>
            </p:cNvSpPr>
            <p:nvPr/>
          </p:nvSpPr>
          <p:spPr bwMode="auto">
            <a:xfrm flipH="1" flipV="1">
              <a:off x="1680" y="2544"/>
              <a:ext cx="160" cy="720"/>
            </a:xfrm>
            <a:custGeom>
              <a:avLst/>
              <a:gdLst>
                <a:gd name="T0" fmla="*/ 0 w 160"/>
                <a:gd name="T1" fmla="*/ 720 h 720"/>
                <a:gd name="T2" fmla="*/ 160 w 160"/>
                <a:gd name="T3" fmla="*/ 0 h 720"/>
                <a:gd name="T4" fmla="*/ 0 60000 65536"/>
                <a:gd name="T5" fmla="*/ 0 60000 65536"/>
                <a:gd name="T6" fmla="*/ 0 w 160"/>
                <a:gd name="T7" fmla="*/ 0 h 720"/>
                <a:gd name="T8" fmla="*/ 160 w 160"/>
                <a:gd name="T9" fmla="*/ 720 h 7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0" h="720">
                  <a:moveTo>
                    <a:pt x="0" y="720"/>
                  </a:moveTo>
                  <a:lnTo>
                    <a:pt x="160" y="0"/>
                  </a:ln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 rot="-7267874">
            <a:off x="4873625" y="3200400"/>
            <a:ext cx="2819400" cy="1676400"/>
            <a:chOff x="960" y="2016"/>
            <a:chExt cx="1776" cy="1056"/>
          </a:xfrm>
        </p:grpSpPr>
        <p:sp>
          <p:nvSpPr>
            <p:cNvPr id="148487" name="Freeform 8"/>
            <p:cNvSpPr>
              <a:spLocks/>
            </p:cNvSpPr>
            <p:nvPr/>
          </p:nvSpPr>
          <p:spPr bwMode="auto">
            <a:xfrm>
              <a:off x="1866" y="2559"/>
              <a:ext cx="870" cy="513"/>
            </a:xfrm>
            <a:custGeom>
              <a:avLst/>
              <a:gdLst>
                <a:gd name="T0" fmla="*/ 0 w 870"/>
                <a:gd name="T1" fmla="*/ 0 h 513"/>
                <a:gd name="T2" fmla="*/ 870 w 870"/>
                <a:gd name="T3" fmla="*/ 513 h 513"/>
                <a:gd name="T4" fmla="*/ 0 60000 65536"/>
                <a:gd name="T5" fmla="*/ 0 60000 65536"/>
                <a:gd name="T6" fmla="*/ 0 w 870"/>
                <a:gd name="T7" fmla="*/ 0 h 513"/>
                <a:gd name="T8" fmla="*/ 870 w 870"/>
                <a:gd name="T9" fmla="*/ 513 h 5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70" h="513">
                  <a:moveTo>
                    <a:pt x="0" y="0"/>
                  </a:moveTo>
                  <a:lnTo>
                    <a:pt x="870" y="513"/>
                  </a:lnTo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  <p:sp>
          <p:nvSpPr>
            <p:cNvPr id="148488" name="Freeform 9"/>
            <p:cNvSpPr>
              <a:spLocks/>
            </p:cNvSpPr>
            <p:nvPr/>
          </p:nvSpPr>
          <p:spPr bwMode="auto">
            <a:xfrm flipH="1" flipV="1">
              <a:off x="960" y="2016"/>
              <a:ext cx="870" cy="513"/>
            </a:xfrm>
            <a:custGeom>
              <a:avLst/>
              <a:gdLst>
                <a:gd name="T0" fmla="*/ 0 w 870"/>
                <a:gd name="T1" fmla="*/ 0 h 513"/>
                <a:gd name="T2" fmla="*/ 870 w 870"/>
                <a:gd name="T3" fmla="*/ 513 h 513"/>
                <a:gd name="T4" fmla="*/ 0 60000 65536"/>
                <a:gd name="T5" fmla="*/ 0 60000 65536"/>
                <a:gd name="T6" fmla="*/ 0 w 870"/>
                <a:gd name="T7" fmla="*/ 0 h 513"/>
                <a:gd name="T8" fmla="*/ 870 w 870"/>
                <a:gd name="T9" fmla="*/ 513 h 5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70" h="513">
                  <a:moveTo>
                    <a:pt x="0" y="0"/>
                  </a:moveTo>
                  <a:lnTo>
                    <a:pt x="870" y="513"/>
                  </a:ln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</p:grpSp>
      <p:grpSp>
        <p:nvGrpSpPr>
          <p:cNvPr id="148489" name="Group 10"/>
          <p:cNvGrpSpPr>
            <a:grpSpLocks/>
          </p:cNvGrpSpPr>
          <p:nvPr/>
        </p:nvGrpSpPr>
        <p:grpSpPr bwMode="auto">
          <a:xfrm>
            <a:off x="3621088" y="1525588"/>
            <a:ext cx="5113337" cy="5216525"/>
            <a:chOff x="171" y="961"/>
            <a:chExt cx="3221" cy="3286"/>
          </a:xfrm>
        </p:grpSpPr>
        <p:sp>
          <p:nvSpPr>
            <p:cNvPr id="18443" name="Text Box 11"/>
            <p:cNvSpPr txBox="1">
              <a:spLocks noChangeArrowheads="1"/>
            </p:cNvSpPr>
            <p:nvPr/>
          </p:nvSpPr>
          <p:spPr bwMode="auto">
            <a:xfrm>
              <a:off x="2398" y="1149"/>
              <a:ext cx="271" cy="48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4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</a:t>
              </a:r>
            </a:p>
          </p:txBody>
        </p: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893" y="1623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2</a:t>
              </a:r>
            </a:p>
          </p:txBody>
        </p:sp>
        <p:sp>
          <p:nvSpPr>
            <p:cNvPr id="18445" name="Text Box 13"/>
            <p:cNvSpPr txBox="1">
              <a:spLocks noChangeArrowheads="1"/>
            </p:cNvSpPr>
            <p:nvPr/>
          </p:nvSpPr>
          <p:spPr bwMode="auto">
            <a:xfrm>
              <a:off x="171" y="2345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9</a:t>
              </a: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1610" y="3728"/>
              <a:ext cx="370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 6</a:t>
              </a:r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1632" y="961"/>
              <a:ext cx="426" cy="48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4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12</a:t>
              </a:r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806" y="1122"/>
              <a:ext cx="45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11</a:t>
              </a:r>
            </a:p>
          </p:txBody>
        </p:sp>
        <p:sp>
          <p:nvSpPr>
            <p:cNvPr id="18449" name="Text Box 17"/>
            <p:cNvSpPr txBox="1">
              <a:spLocks noChangeArrowheads="1"/>
            </p:cNvSpPr>
            <p:nvPr/>
          </p:nvSpPr>
          <p:spPr bwMode="auto">
            <a:xfrm>
              <a:off x="307" y="1621"/>
              <a:ext cx="45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10</a:t>
              </a:r>
            </a:p>
          </p:txBody>
        </p:sp>
        <p:sp>
          <p:nvSpPr>
            <p:cNvPr id="18450" name="Text Box 18"/>
            <p:cNvSpPr txBox="1">
              <a:spLocks noChangeArrowheads="1"/>
            </p:cNvSpPr>
            <p:nvPr/>
          </p:nvSpPr>
          <p:spPr bwMode="auto">
            <a:xfrm>
              <a:off x="443" y="3070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8</a:t>
              </a:r>
            </a:p>
          </p:txBody>
        </p:sp>
        <p:sp>
          <p:nvSpPr>
            <p:cNvPr id="18451" name="Text Box 19"/>
            <p:cNvSpPr txBox="1">
              <a:spLocks noChangeArrowheads="1"/>
            </p:cNvSpPr>
            <p:nvPr/>
          </p:nvSpPr>
          <p:spPr bwMode="auto">
            <a:xfrm>
              <a:off x="978" y="3565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7</a:t>
              </a:r>
            </a:p>
          </p:txBody>
        </p:sp>
        <p:sp>
          <p:nvSpPr>
            <p:cNvPr id="18452" name="Text Box 20"/>
            <p:cNvSpPr txBox="1">
              <a:spLocks noChangeArrowheads="1"/>
            </p:cNvSpPr>
            <p:nvPr/>
          </p:nvSpPr>
          <p:spPr bwMode="auto">
            <a:xfrm>
              <a:off x="2802" y="3063"/>
              <a:ext cx="28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4</a:t>
              </a:r>
            </a:p>
          </p:txBody>
        </p:sp>
        <p:sp>
          <p:nvSpPr>
            <p:cNvPr id="18453" name="Text Box 21"/>
            <p:cNvSpPr txBox="1">
              <a:spLocks noChangeArrowheads="1"/>
            </p:cNvSpPr>
            <p:nvPr/>
          </p:nvSpPr>
          <p:spPr bwMode="auto">
            <a:xfrm>
              <a:off x="2368" y="3501"/>
              <a:ext cx="298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5</a:t>
              </a:r>
            </a:p>
          </p:txBody>
        </p:sp>
        <p:sp>
          <p:nvSpPr>
            <p:cNvPr id="18454" name="Text Box 22"/>
            <p:cNvSpPr txBox="1">
              <a:spLocks noChangeArrowheads="1"/>
            </p:cNvSpPr>
            <p:nvPr/>
          </p:nvSpPr>
          <p:spPr bwMode="auto">
            <a:xfrm>
              <a:off x="3107" y="2341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3</a:t>
              </a:r>
            </a:p>
          </p:txBody>
        </p:sp>
        <p:sp>
          <p:nvSpPr>
            <p:cNvPr id="148502" name="Oval 23"/>
            <p:cNvSpPr>
              <a:spLocks noChangeArrowheads="1"/>
            </p:cNvSpPr>
            <p:nvPr/>
          </p:nvSpPr>
          <p:spPr bwMode="auto">
            <a:xfrm>
              <a:off x="1791" y="2478"/>
              <a:ext cx="91" cy="9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</p:grpSp>
      <p:sp>
        <p:nvSpPr>
          <p:cNvPr id="148503" name="Text Box 26"/>
          <p:cNvSpPr txBox="1">
            <a:spLocks noChangeArrowheads="1"/>
          </p:cNvSpPr>
          <p:nvPr/>
        </p:nvSpPr>
        <p:spPr bwMode="auto">
          <a:xfrm>
            <a:off x="0" y="457200"/>
            <a:ext cx="23622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3300"/>
                </a:solidFill>
              </a:rPr>
              <a:t>бөлімі </a:t>
            </a:r>
          </a:p>
        </p:txBody>
      </p: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2362200" y="2286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3886200" y="228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18463" name="Text Box 31"/>
          <p:cNvSpPr txBox="1">
            <a:spLocks noChangeArrowheads="1"/>
          </p:cNvSpPr>
          <p:nvPr/>
        </p:nvSpPr>
        <p:spPr bwMode="auto">
          <a:xfrm>
            <a:off x="4724400" y="228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18464" name="Text Box 32"/>
          <p:cNvSpPr txBox="1">
            <a:spLocks noChangeArrowheads="1"/>
          </p:cNvSpPr>
          <p:nvPr/>
        </p:nvSpPr>
        <p:spPr bwMode="auto">
          <a:xfrm>
            <a:off x="76200" y="1219200"/>
            <a:ext cx="22860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>
                <a:solidFill>
                  <a:srgbClr val="663300"/>
                </a:solidFill>
              </a:rPr>
              <a:t>алымы</a:t>
            </a:r>
            <a:endParaRPr lang="ru-RU">
              <a:solidFill>
                <a:srgbClr val="663300"/>
              </a:solidFill>
            </a:endParaRPr>
          </a:p>
        </p:txBody>
      </p:sp>
      <p:sp>
        <p:nvSpPr>
          <p:cNvPr id="18465" name="Text Box 33"/>
          <p:cNvSpPr txBox="1">
            <a:spLocks noChangeArrowheads="1"/>
          </p:cNvSpPr>
          <p:nvPr/>
        </p:nvSpPr>
        <p:spPr bwMode="auto">
          <a:xfrm>
            <a:off x="2362200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18466" name="Text Box 34"/>
          <p:cNvSpPr txBox="1">
            <a:spLocks noChangeArrowheads="1"/>
          </p:cNvSpPr>
          <p:nvPr/>
        </p:nvSpPr>
        <p:spPr bwMode="auto">
          <a:xfrm>
            <a:off x="3124200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8467" name="Text Box 35"/>
          <p:cNvSpPr txBox="1">
            <a:spLocks noChangeArrowheads="1"/>
          </p:cNvSpPr>
          <p:nvPr/>
        </p:nvSpPr>
        <p:spPr bwMode="auto">
          <a:xfrm>
            <a:off x="3886200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18456" name="Arc 24"/>
          <p:cNvSpPr>
            <a:spLocks/>
          </p:cNvSpPr>
          <p:nvPr/>
        </p:nvSpPr>
        <p:spPr bwMode="auto">
          <a:xfrm>
            <a:off x="6286500" y="1600200"/>
            <a:ext cx="2628900" cy="5029200"/>
          </a:xfrm>
          <a:custGeom>
            <a:avLst/>
            <a:gdLst>
              <a:gd name="T0" fmla="*/ 0 w 21600"/>
              <a:gd name="T1" fmla="*/ 0 h 43199"/>
              <a:gd name="T2" fmla="*/ 2147483647 w 21600"/>
              <a:gd name="T3" fmla="*/ 2147483647 h 43199"/>
              <a:gd name="T4" fmla="*/ 0 w 21600"/>
              <a:gd name="T5" fmla="*/ 2147483647 h 43199"/>
              <a:gd name="T6" fmla="*/ 0 60000 65536"/>
              <a:gd name="T7" fmla="*/ 0 60000 65536"/>
              <a:gd name="T8" fmla="*/ 0 60000 65536"/>
              <a:gd name="T9" fmla="*/ 0 w 21600"/>
              <a:gd name="T10" fmla="*/ 0 h 43199"/>
              <a:gd name="T11" fmla="*/ 21600 w 21600"/>
              <a:gd name="T12" fmla="*/ 43199 h 431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319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35"/>
                  <a:pt x="12075" y="43066"/>
                  <a:pt x="240" y="43198"/>
                </a:cubicBezTo>
              </a:path>
              <a:path w="21600" h="4319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435"/>
                  <a:pt x="12075" y="43066"/>
                  <a:pt x="240" y="43198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00FFFF">
              <a:alpha val="5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3124200" y="2286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7162800" y="3733800"/>
            <a:ext cx="4572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4724400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6477000" y="4419600"/>
            <a:ext cx="2487613" cy="519113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жарты сағат</a:t>
            </a:r>
            <a:endParaRPr lang="ru-RU" sz="28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2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740000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3.7037E-6 L 0.44931 0.5039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0" y="252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5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8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8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69 -0.00718 L 0.26528 0.28565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1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68"/>
                  </p:tgtEl>
                </p:cond>
              </p:nextCondLst>
            </p:seq>
          </p:childTnLst>
        </p:cTn>
      </p:par>
    </p:tnLst>
    <p:bldLst>
      <p:bldP spid="18461" grpId="0"/>
      <p:bldP spid="18462" grpId="0"/>
      <p:bldP spid="18463" grpId="0"/>
      <p:bldP spid="18464" grpId="0"/>
      <p:bldP spid="18465" grpId="0"/>
      <p:bldP spid="18465" grpId="1"/>
      <p:bldP spid="18466" grpId="0"/>
      <p:bldP spid="18466" grpId="1"/>
      <p:bldP spid="18467" grpId="0"/>
      <p:bldP spid="18467" grpId="1"/>
      <p:bldP spid="18456" grpId="0" animBg="1"/>
      <p:bldP spid="18459" grpId="0"/>
      <p:bldP spid="18460" grpId="0" animBg="1"/>
      <p:bldP spid="18468" grpId="0"/>
      <p:bldP spid="18468" grpId="1"/>
      <p:bldP spid="1847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 rot="-759245">
            <a:off x="6016625" y="2933700"/>
            <a:ext cx="533400" cy="2362200"/>
            <a:chOff x="1680" y="1776"/>
            <a:chExt cx="336" cy="1488"/>
          </a:xfrm>
        </p:grpSpPr>
        <p:sp>
          <p:nvSpPr>
            <p:cNvPr id="150531" name="Freeform 4"/>
            <p:cNvSpPr>
              <a:spLocks/>
            </p:cNvSpPr>
            <p:nvPr/>
          </p:nvSpPr>
          <p:spPr bwMode="auto">
            <a:xfrm>
              <a:off x="1856" y="1776"/>
              <a:ext cx="160" cy="720"/>
            </a:xfrm>
            <a:custGeom>
              <a:avLst/>
              <a:gdLst>
                <a:gd name="T0" fmla="*/ 0 w 160"/>
                <a:gd name="T1" fmla="*/ 720 h 720"/>
                <a:gd name="T2" fmla="*/ 160 w 160"/>
                <a:gd name="T3" fmla="*/ 0 h 720"/>
                <a:gd name="T4" fmla="*/ 0 60000 65536"/>
                <a:gd name="T5" fmla="*/ 0 60000 65536"/>
                <a:gd name="T6" fmla="*/ 0 w 160"/>
                <a:gd name="T7" fmla="*/ 0 h 720"/>
                <a:gd name="T8" fmla="*/ 160 w 160"/>
                <a:gd name="T9" fmla="*/ 720 h 7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0" h="720">
                  <a:moveTo>
                    <a:pt x="0" y="720"/>
                  </a:moveTo>
                  <a:lnTo>
                    <a:pt x="160" y="0"/>
                  </a:lnTo>
                </a:path>
              </a:pathLst>
            </a:custGeom>
            <a:noFill/>
            <a:ln w="76200">
              <a:solidFill>
                <a:schemeClr val="tx2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  <p:sp>
          <p:nvSpPr>
            <p:cNvPr id="150532" name="Freeform 5"/>
            <p:cNvSpPr>
              <a:spLocks/>
            </p:cNvSpPr>
            <p:nvPr/>
          </p:nvSpPr>
          <p:spPr bwMode="auto">
            <a:xfrm flipH="1" flipV="1">
              <a:off x="1680" y="2544"/>
              <a:ext cx="160" cy="720"/>
            </a:xfrm>
            <a:custGeom>
              <a:avLst/>
              <a:gdLst>
                <a:gd name="T0" fmla="*/ 0 w 160"/>
                <a:gd name="T1" fmla="*/ 720 h 720"/>
                <a:gd name="T2" fmla="*/ 160 w 160"/>
                <a:gd name="T3" fmla="*/ 0 h 720"/>
                <a:gd name="T4" fmla="*/ 0 60000 65536"/>
                <a:gd name="T5" fmla="*/ 0 60000 65536"/>
                <a:gd name="T6" fmla="*/ 0 w 160"/>
                <a:gd name="T7" fmla="*/ 0 h 720"/>
                <a:gd name="T8" fmla="*/ 160 w 160"/>
                <a:gd name="T9" fmla="*/ 720 h 7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0" h="720">
                  <a:moveTo>
                    <a:pt x="0" y="720"/>
                  </a:moveTo>
                  <a:lnTo>
                    <a:pt x="160" y="0"/>
                  </a:ln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 rot="-7267874">
            <a:off x="4873625" y="3314700"/>
            <a:ext cx="2819400" cy="1676400"/>
            <a:chOff x="960" y="2016"/>
            <a:chExt cx="1776" cy="1056"/>
          </a:xfrm>
        </p:grpSpPr>
        <p:sp>
          <p:nvSpPr>
            <p:cNvPr id="150534" name="Freeform 7"/>
            <p:cNvSpPr>
              <a:spLocks/>
            </p:cNvSpPr>
            <p:nvPr/>
          </p:nvSpPr>
          <p:spPr bwMode="auto">
            <a:xfrm>
              <a:off x="1866" y="2559"/>
              <a:ext cx="870" cy="513"/>
            </a:xfrm>
            <a:custGeom>
              <a:avLst/>
              <a:gdLst>
                <a:gd name="T0" fmla="*/ 0 w 870"/>
                <a:gd name="T1" fmla="*/ 0 h 513"/>
                <a:gd name="T2" fmla="*/ 870 w 870"/>
                <a:gd name="T3" fmla="*/ 513 h 513"/>
                <a:gd name="T4" fmla="*/ 0 60000 65536"/>
                <a:gd name="T5" fmla="*/ 0 60000 65536"/>
                <a:gd name="T6" fmla="*/ 0 w 870"/>
                <a:gd name="T7" fmla="*/ 0 h 513"/>
                <a:gd name="T8" fmla="*/ 870 w 870"/>
                <a:gd name="T9" fmla="*/ 513 h 5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70" h="513">
                  <a:moveTo>
                    <a:pt x="0" y="0"/>
                  </a:moveTo>
                  <a:lnTo>
                    <a:pt x="870" y="513"/>
                  </a:lnTo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  <p:sp>
          <p:nvSpPr>
            <p:cNvPr id="150535" name="Freeform 8"/>
            <p:cNvSpPr>
              <a:spLocks/>
            </p:cNvSpPr>
            <p:nvPr/>
          </p:nvSpPr>
          <p:spPr bwMode="auto">
            <a:xfrm flipH="1" flipV="1">
              <a:off x="960" y="2016"/>
              <a:ext cx="870" cy="513"/>
            </a:xfrm>
            <a:custGeom>
              <a:avLst/>
              <a:gdLst>
                <a:gd name="T0" fmla="*/ 0 w 870"/>
                <a:gd name="T1" fmla="*/ 0 h 513"/>
                <a:gd name="T2" fmla="*/ 870 w 870"/>
                <a:gd name="T3" fmla="*/ 513 h 513"/>
                <a:gd name="T4" fmla="*/ 0 60000 65536"/>
                <a:gd name="T5" fmla="*/ 0 60000 65536"/>
                <a:gd name="T6" fmla="*/ 0 w 870"/>
                <a:gd name="T7" fmla="*/ 0 h 513"/>
                <a:gd name="T8" fmla="*/ 870 w 870"/>
                <a:gd name="T9" fmla="*/ 513 h 5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70" h="513">
                  <a:moveTo>
                    <a:pt x="0" y="0"/>
                  </a:moveTo>
                  <a:lnTo>
                    <a:pt x="870" y="513"/>
                  </a:ln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 type="stealth" w="lg" len="lg"/>
            </a:ln>
          </p:spPr>
          <p:txBody>
            <a:bodyPr wrap="none"/>
            <a:lstStyle/>
            <a:p>
              <a:endParaRPr lang="ru-RU" sz="1800" b="0"/>
            </a:p>
          </p:txBody>
        </p:sp>
      </p:grpSp>
      <p:sp>
        <p:nvSpPr>
          <p:cNvPr id="150536" name="Text Box 24"/>
          <p:cNvSpPr txBox="1">
            <a:spLocks noChangeArrowheads="1"/>
          </p:cNvSpPr>
          <p:nvPr/>
        </p:nvSpPr>
        <p:spPr bwMode="auto">
          <a:xfrm>
            <a:off x="0" y="457200"/>
            <a:ext cx="23622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3300"/>
                </a:solidFill>
              </a:rPr>
              <a:t>бөлімі</a:t>
            </a:r>
            <a:r>
              <a:rPr lang="ru-RU"/>
              <a:t> 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2362200" y="228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3886200" y="228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3124200" y="2286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152400" y="1219200"/>
            <a:ext cx="22860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>
                <a:solidFill>
                  <a:srgbClr val="663300"/>
                </a:solidFill>
              </a:rPr>
              <a:t>    алымы</a:t>
            </a:r>
            <a:endParaRPr lang="ru-RU">
              <a:solidFill>
                <a:srgbClr val="663300"/>
              </a:solidFill>
            </a:endParaRPr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4648200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3124200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3886200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2808" name="Freeform 40"/>
          <p:cNvSpPr>
            <a:spLocks/>
          </p:cNvSpPr>
          <p:nvPr/>
        </p:nvSpPr>
        <p:spPr bwMode="auto">
          <a:xfrm>
            <a:off x="6261100" y="4152900"/>
            <a:ext cx="127000" cy="2476500"/>
          </a:xfrm>
          <a:custGeom>
            <a:avLst/>
            <a:gdLst>
              <a:gd name="T0" fmla="*/ 0 w 80"/>
              <a:gd name="T1" fmla="*/ 0 h 1560"/>
              <a:gd name="T2" fmla="*/ 2147483647 w 80"/>
              <a:gd name="T3" fmla="*/ 2147483647 h 1560"/>
              <a:gd name="T4" fmla="*/ 0 60000 65536"/>
              <a:gd name="T5" fmla="*/ 0 60000 65536"/>
              <a:gd name="T6" fmla="*/ 0 w 80"/>
              <a:gd name="T7" fmla="*/ 0 h 1560"/>
              <a:gd name="T8" fmla="*/ 80 w 80"/>
              <a:gd name="T9" fmla="*/ 1560 h 15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" h="1560">
                <a:moveTo>
                  <a:pt x="0" y="0"/>
                </a:moveTo>
                <a:lnTo>
                  <a:pt x="80" y="1560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2807" name="Freeform 39"/>
          <p:cNvSpPr>
            <a:spLocks/>
          </p:cNvSpPr>
          <p:nvPr/>
        </p:nvSpPr>
        <p:spPr bwMode="auto">
          <a:xfrm>
            <a:off x="3644900" y="4127500"/>
            <a:ext cx="2616200" cy="50800"/>
          </a:xfrm>
          <a:custGeom>
            <a:avLst/>
            <a:gdLst>
              <a:gd name="T0" fmla="*/ 2147483647 w 1648"/>
              <a:gd name="T1" fmla="*/ 0 h 32"/>
              <a:gd name="T2" fmla="*/ 0 w 1648"/>
              <a:gd name="T3" fmla="*/ 2147483647 h 32"/>
              <a:gd name="T4" fmla="*/ 0 60000 65536"/>
              <a:gd name="T5" fmla="*/ 0 60000 65536"/>
              <a:gd name="T6" fmla="*/ 0 w 1648"/>
              <a:gd name="T7" fmla="*/ 0 h 32"/>
              <a:gd name="T8" fmla="*/ 1648 w 1648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48" h="32">
                <a:moveTo>
                  <a:pt x="1648" y="0"/>
                </a:moveTo>
                <a:lnTo>
                  <a:pt x="0" y="32"/>
                </a:lnTo>
              </a:path>
            </a:pathLst>
          </a:cu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0548" name="Arc 2"/>
          <p:cNvSpPr>
            <a:spLocks/>
          </p:cNvSpPr>
          <p:nvPr/>
        </p:nvSpPr>
        <p:spPr bwMode="auto">
          <a:xfrm>
            <a:off x="3646488" y="1600200"/>
            <a:ext cx="5257800" cy="5029200"/>
          </a:xfrm>
          <a:custGeom>
            <a:avLst/>
            <a:gdLst>
              <a:gd name="T0" fmla="*/ 2147483647 w 43200"/>
              <a:gd name="T1" fmla="*/ 0 h 43200"/>
              <a:gd name="T2" fmla="*/ 2147483647 w 43200"/>
              <a:gd name="T3" fmla="*/ 2147483647 h 43200"/>
              <a:gd name="T4" fmla="*/ 2147483647 w 43200"/>
              <a:gd name="T5" fmla="*/ 2147483647 h 43200"/>
              <a:gd name="T6" fmla="*/ 0 60000 65536"/>
              <a:gd name="T7" fmla="*/ 0 60000 65536"/>
              <a:gd name="T8" fmla="*/ 0 60000 65536"/>
              <a:gd name="T9" fmla="*/ 0 w 43200"/>
              <a:gd name="T10" fmla="*/ 0 h 43200"/>
              <a:gd name="T11" fmla="*/ 43200 w 43200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200" fill="none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747"/>
                  <a:pt x="9551" y="108"/>
                  <a:pt x="21403" y="0"/>
                </a:cubicBezTo>
              </a:path>
              <a:path w="43200" h="43200" stroke="0" extrusionOk="0">
                <a:moveTo>
                  <a:pt x="21599" y="0"/>
                </a:move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-1" y="9747"/>
                  <a:pt x="9551" y="108"/>
                  <a:pt x="21403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grpSp>
        <p:nvGrpSpPr>
          <p:cNvPr id="150549" name="Group 37"/>
          <p:cNvGrpSpPr>
            <a:grpSpLocks/>
          </p:cNvGrpSpPr>
          <p:nvPr/>
        </p:nvGrpSpPr>
        <p:grpSpPr bwMode="auto">
          <a:xfrm>
            <a:off x="3621088" y="1525588"/>
            <a:ext cx="5113337" cy="5216525"/>
            <a:chOff x="2281" y="961"/>
            <a:chExt cx="3221" cy="3286"/>
          </a:xfrm>
        </p:grpSpPr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4508" y="1149"/>
              <a:ext cx="271" cy="48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4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5003" y="1623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2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2281" y="2345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720" y="3728"/>
              <a:ext cx="370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 6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3742" y="961"/>
              <a:ext cx="426" cy="48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4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12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2916" y="1122"/>
              <a:ext cx="45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11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2417" y="1621"/>
              <a:ext cx="45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10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2553" y="3070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8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3088" y="3565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7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4912" y="3063"/>
              <a:ext cx="284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4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4478" y="3501"/>
              <a:ext cx="298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5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5217" y="2341"/>
              <a:ext cx="285" cy="51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4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Monotype Corsiva" pitchFamily="66" charset="0"/>
                </a:rPr>
                <a:t>3</a:t>
              </a:r>
            </a:p>
          </p:txBody>
        </p:sp>
        <p:sp>
          <p:nvSpPr>
            <p:cNvPr id="150562" name="Oval 23"/>
            <p:cNvSpPr>
              <a:spLocks noChangeArrowheads="1"/>
            </p:cNvSpPr>
            <p:nvPr/>
          </p:nvSpPr>
          <p:spPr bwMode="auto">
            <a:xfrm>
              <a:off x="3901" y="2550"/>
              <a:ext cx="91" cy="9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</p:grpSp>
      <p:sp>
        <p:nvSpPr>
          <p:cNvPr id="32777" name="Arc 9"/>
          <p:cNvSpPr>
            <a:spLocks/>
          </p:cNvSpPr>
          <p:nvPr/>
        </p:nvSpPr>
        <p:spPr bwMode="auto">
          <a:xfrm>
            <a:off x="6286500" y="1603375"/>
            <a:ext cx="2630488" cy="2587625"/>
          </a:xfrm>
          <a:custGeom>
            <a:avLst/>
            <a:gdLst>
              <a:gd name="T0" fmla="*/ 0 w 21600"/>
              <a:gd name="T1" fmla="*/ 0 h 21697"/>
              <a:gd name="T2" fmla="*/ 2147483647 w 21600"/>
              <a:gd name="T3" fmla="*/ 2147483647 h 21697"/>
              <a:gd name="T4" fmla="*/ 0 w 21600"/>
              <a:gd name="T5" fmla="*/ 2147483647 h 21697"/>
              <a:gd name="T6" fmla="*/ 0 60000 65536"/>
              <a:gd name="T7" fmla="*/ 0 60000 65536"/>
              <a:gd name="T8" fmla="*/ 0 60000 65536"/>
              <a:gd name="T9" fmla="*/ 0 w 21600"/>
              <a:gd name="T10" fmla="*/ 0 h 21697"/>
              <a:gd name="T11" fmla="*/ 21600 w 21600"/>
              <a:gd name="T12" fmla="*/ 21697 h 2169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97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32"/>
                  <a:pt x="21599" y="21664"/>
                  <a:pt x="21599" y="21696"/>
                </a:cubicBezTo>
              </a:path>
              <a:path w="21600" h="21697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32"/>
                  <a:pt x="21599" y="21664"/>
                  <a:pt x="21599" y="21696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00FFFF">
              <a:alpha val="5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4648200" y="2286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6934200" y="2819400"/>
            <a:ext cx="4572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2438400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6400800" y="3321050"/>
            <a:ext cx="1981200" cy="519113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28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ширек</a:t>
            </a:r>
            <a:endParaRPr lang="ru-RU" sz="280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520000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27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3.7037E-6 L 0.24861 0.37061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85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27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27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7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27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9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28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0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2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0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8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96296E-6 L 0.49097 0.14838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0" y="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02"/>
                  </p:tgtEl>
                </p:cond>
              </p:nextCondLst>
            </p:seq>
          </p:childTnLst>
        </p:cTn>
      </p:par>
    </p:tnLst>
    <p:bldLst>
      <p:bldP spid="32795" grpId="0"/>
      <p:bldP spid="32796" grpId="0"/>
      <p:bldP spid="32797" grpId="0"/>
      <p:bldP spid="32798" grpId="0"/>
      <p:bldP spid="32799" grpId="0"/>
      <p:bldP spid="32799" grpId="1"/>
      <p:bldP spid="32800" grpId="0"/>
      <p:bldP spid="32800" grpId="1"/>
      <p:bldP spid="32801" grpId="0"/>
      <p:bldP spid="32801" grpId="1"/>
      <p:bldP spid="32808" grpId="0" animBg="1"/>
      <p:bldP spid="32807" grpId="0" animBg="1"/>
      <p:bldP spid="32777" grpId="0" animBg="1"/>
      <p:bldP spid="32793" grpId="0"/>
      <p:bldP spid="32794" grpId="0" animBg="1"/>
      <p:bldP spid="32802" grpId="0"/>
      <p:bldP spid="32802" grpId="1"/>
      <p:bldP spid="3280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11138" y="3384550"/>
            <a:ext cx="8704262" cy="24606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CC66"/>
              </a:gs>
              <a:gs pos="100000">
                <a:schemeClr val="bg1"/>
              </a:gs>
            </a:gsLst>
            <a:lin ang="18900000" scaled="1"/>
          </a:gradFill>
          <a:ln w="9525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 b="0"/>
          </a:p>
        </p:txBody>
      </p:sp>
      <p:sp>
        <p:nvSpPr>
          <p:cNvPr id="14341" name="Freeform 5"/>
          <p:cNvSpPr>
            <a:spLocks/>
          </p:cNvSpPr>
          <p:nvPr/>
        </p:nvSpPr>
        <p:spPr bwMode="auto">
          <a:xfrm>
            <a:off x="228600" y="3400425"/>
            <a:ext cx="7315200" cy="24669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52" y="0"/>
              </a:cxn>
              <a:cxn ang="0">
                <a:pos x="655" y="1554"/>
              </a:cxn>
              <a:cxn ang="0">
                <a:pos x="1" y="1548"/>
              </a:cxn>
              <a:cxn ang="0">
                <a:pos x="0" y="0"/>
              </a:cxn>
            </a:cxnLst>
            <a:rect l="0" t="0" r="r" b="b"/>
            <a:pathLst>
              <a:path w="655" h="1554">
                <a:moveTo>
                  <a:pt x="0" y="0"/>
                </a:moveTo>
                <a:lnTo>
                  <a:pt x="652" y="0"/>
                </a:lnTo>
                <a:lnTo>
                  <a:pt x="655" y="1554"/>
                </a:lnTo>
                <a:lnTo>
                  <a:pt x="1" y="15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B2B2B2"/>
              </a:gs>
              <a:gs pos="100000">
                <a:schemeClr val="bg1"/>
              </a:gs>
            </a:gsLst>
            <a:lin ang="18900000" scaled="1"/>
          </a:gradFill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ru-RU" sz="1800" b="0"/>
          </a:p>
        </p:txBody>
      </p:sp>
      <p:sp>
        <p:nvSpPr>
          <p:cNvPr id="160772" name="Text Box 6"/>
          <p:cNvSpPr txBox="1">
            <a:spLocks noChangeArrowheads="1"/>
          </p:cNvSpPr>
          <p:nvPr/>
        </p:nvSpPr>
        <p:spPr bwMode="auto">
          <a:xfrm>
            <a:off x="228600" y="1676400"/>
            <a:ext cx="24384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663300"/>
                </a:solidFill>
              </a:rPr>
              <a:t>бөлімі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676400" y="3390900"/>
            <a:ext cx="5867400" cy="2463800"/>
            <a:chOff x="776" y="104"/>
            <a:chExt cx="2640" cy="1552"/>
          </a:xfrm>
        </p:grpSpPr>
        <p:sp>
          <p:nvSpPr>
            <p:cNvPr id="160774" name="Line 8"/>
            <p:cNvSpPr>
              <a:spLocks noChangeShapeType="1"/>
            </p:cNvSpPr>
            <p:nvPr/>
          </p:nvSpPr>
          <p:spPr bwMode="auto">
            <a:xfrm>
              <a:off x="2768" y="112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775" name="Line 9"/>
            <p:cNvSpPr>
              <a:spLocks noChangeShapeType="1"/>
            </p:cNvSpPr>
            <p:nvPr/>
          </p:nvSpPr>
          <p:spPr bwMode="auto">
            <a:xfrm>
              <a:off x="776" y="112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776" name="Line 10"/>
            <p:cNvSpPr>
              <a:spLocks noChangeShapeType="1"/>
            </p:cNvSpPr>
            <p:nvPr/>
          </p:nvSpPr>
          <p:spPr bwMode="auto">
            <a:xfrm>
              <a:off x="3416" y="104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777" name="Line 11"/>
            <p:cNvSpPr>
              <a:spLocks noChangeShapeType="1"/>
            </p:cNvSpPr>
            <p:nvPr/>
          </p:nvSpPr>
          <p:spPr bwMode="auto">
            <a:xfrm>
              <a:off x="1464" y="120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778" name="Line 12"/>
            <p:cNvSpPr>
              <a:spLocks noChangeShapeType="1"/>
            </p:cNvSpPr>
            <p:nvPr/>
          </p:nvSpPr>
          <p:spPr bwMode="auto">
            <a:xfrm>
              <a:off x="2112" y="120"/>
              <a:ext cx="0" cy="15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-2743200" y="4495800"/>
            <a:ext cx="2743200" cy="1219200"/>
            <a:chOff x="-2592" y="2016"/>
            <a:chExt cx="2629" cy="1200"/>
          </a:xfrm>
        </p:grpSpPr>
        <p:grpSp>
          <p:nvGrpSpPr>
            <p:cNvPr id="160780" name="Group 28"/>
            <p:cNvGrpSpPr>
              <a:grpSpLocks/>
            </p:cNvGrpSpPr>
            <p:nvPr/>
          </p:nvGrpSpPr>
          <p:grpSpPr bwMode="auto">
            <a:xfrm flipH="1">
              <a:off x="-2592" y="2016"/>
              <a:ext cx="2525" cy="1200"/>
              <a:chOff x="5971" y="2016"/>
              <a:chExt cx="2525" cy="1200"/>
            </a:xfrm>
          </p:grpSpPr>
          <p:grpSp>
            <p:nvGrpSpPr>
              <p:cNvPr id="160781" name="Group 29"/>
              <p:cNvGrpSpPr>
                <a:grpSpLocks/>
              </p:cNvGrpSpPr>
              <p:nvPr/>
            </p:nvGrpSpPr>
            <p:grpSpPr bwMode="auto">
              <a:xfrm>
                <a:off x="7200" y="2448"/>
                <a:ext cx="336" cy="144"/>
                <a:chOff x="5952" y="3936"/>
                <a:chExt cx="464" cy="136"/>
              </a:xfrm>
            </p:grpSpPr>
            <p:sp>
              <p:nvSpPr>
                <p:cNvPr id="160782" name="Freeform 30"/>
                <p:cNvSpPr>
                  <a:spLocks/>
                </p:cNvSpPr>
                <p:nvPr/>
              </p:nvSpPr>
              <p:spPr bwMode="auto">
                <a:xfrm rot="1707694">
                  <a:off x="5952" y="3936"/>
                  <a:ext cx="272" cy="136"/>
                </a:xfrm>
                <a:custGeom>
                  <a:avLst/>
                  <a:gdLst>
                    <a:gd name="T0" fmla="*/ 0 w 272"/>
                    <a:gd name="T1" fmla="*/ 136 h 136"/>
                    <a:gd name="T2" fmla="*/ 96 w 272"/>
                    <a:gd name="T3" fmla="*/ 56 h 136"/>
                    <a:gd name="T4" fmla="*/ 192 w 272"/>
                    <a:gd name="T5" fmla="*/ 104 h 136"/>
                    <a:gd name="T6" fmla="*/ 272 w 272"/>
                    <a:gd name="T7" fmla="*/ 40 h 136"/>
                    <a:gd name="T8" fmla="*/ 192 w 272"/>
                    <a:gd name="T9" fmla="*/ 0 h 1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2"/>
                    <a:gd name="T16" fmla="*/ 0 h 136"/>
                    <a:gd name="T17" fmla="*/ 272 w 272"/>
                    <a:gd name="T18" fmla="*/ 136 h 1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2" h="136">
                      <a:moveTo>
                        <a:pt x="0" y="136"/>
                      </a:moveTo>
                      <a:cubicBezTo>
                        <a:pt x="16" y="123"/>
                        <a:pt x="64" y="61"/>
                        <a:pt x="96" y="56"/>
                      </a:cubicBezTo>
                      <a:cubicBezTo>
                        <a:pt x="128" y="51"/>
                        <a:pt x="163" y="107"/>
                        <a:pt x="192" y="104"/>
                      </a:cubicBezTo>
                      <a:cubicBezTo>
                        <a:pt x="221" y="101"/>
                        <a:pt x="272" y="57"/>
                        <a:pt x="272" y="40"/>
                      </a:cubicBezTo>
                      <a:cubicBezTo>
                        <a:pt x="272" y="23"/>
                        <a:pt x="209" y="8"/>
                        <a:pt x="192" y="0"/>
                      </a:cubicBez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 b="0"/>
                </a:p>
              </p:txBody>
            </p:sp>
            <p:sp>
              <p:nvSpPr>
                <p:cNvPr id="160783" name="Freeform 31"/>
                <p:cNvSpPr>
                  <a:spLocks/>
                </p:cNvSpPr>
                <p:nvPr/>
              </p:nvSpPr>
              <p:spPr bwMode="auto">
                <a:xfrm rot="19892306" flipH="1">
                  <a:off x="6144" y="3936"/>
                  <a:ext cx="272" cy="136"/>
                </a:xfrm>
                <a:custGeom>
                  <a:avLst/>
                  <a:gdLst>
                    <a:gd name="T0" fmla="*/ 0 w 272"/>
                    <a:gd name="T1" fmla="*/ 136 h 136"/>
                    <a:gd name="T2" fmla="*/ 96 w 272"/>
                    <a:gd name="T3" fmla="*/ 56 h 136"/>
                    <a:gd name="T4" fmla="*/ 192 w 272"/>
                    <a:gd name="T5" fmla="*/ 104 h 136"/>
                    <a:gd name="T6" fmla="*/ 272 w 272"/>
                    <a:gd name="T7" fmla="*/ 40 h 136"/>
                    <a:gd name="T8" fmla="*/ 192 w 272"/>
                    <a:gd name="T9" fmla="*/ 0 h 1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2"/>
                    <a:gd name="T16" fmla="*/ 0 h 136"/>
                    <a:gd name="T17" fmla="*/ 272 w 272"/>
                    <a:gd name="T18" fmla="*/ 136 h 1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2" h="136">
                      <a:moveTo>
                        <a:pt x="0" y="136"/>
                      </a:moveTo>
                      <a:cubicBezTo>
                        <a:pt x="16" y="123"/>
                        <a:pt x="64" y="61"/>
                        <a:pt x="96" y="56"/>
                      </a:cubicBezTo>
                      <a:cubicBezTo>
                        <a:pt x="128" y="51"/>
                        <a:pt x="163" y="107"/>
                        <a:pt x="192" y="104"/>
                      </a:cubicBezTo>
                      <a:cubicBezTo>
                        <a:pt x="221" y="101"/>
                        <a:pt x="272" y="57"/>
                        <a:pt x="272" y="40"/>
                      </a:cubicBezTo>
                      <a:cubicBezTo>
                        <a:pt x="272" y="23"/>
                        <a:pt x="209" y="8"/>
                        <a:pt x="192" y="0"/>
                      </a:cubicBez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 b="0"/>
                </a:p>
              </p:txBody>
            </p:sp>
          </p:grpSp>
          <p:grpSp>
            <p:nvGrpSpPr>
              <p:cNvPr id="160784" name="Group 32"/>
              <p:cNvGrpSpPr>
                <a:grpSpLocks/>
              </p:cNvGrpSpPr>
              <p:nvPr/>
            </p:nvGrpSpPr>
            <p:grpSpPr bwMode="auto">
              <a:xfrm>
                <a:off x="5971" y="2016"/>
                <a:ext cx="2525" cy="1200"/>
                <a:chOff x="5971" y="2016"/>
                <a:chExt cx="2525" cy="1200"/>
              </a:xfrm>
            </p:grpSpPr>
            <p:grpSp>
              <p:nvGrpSpPr>
                <p:cNvPr id="160785" name="Group 33"/>
                <p:cNvGrpSpPr>
                  <a:grpSpLocks/>
                </p:cNvGrpSpPr>
                <p:nvPr/>
              </p:nvGrpSpPr>
              <p:grpSpPr bwMode="auto">
                <a:xfrm>
                  <a:off x="5971" y="2016"/>
                  <a:ext cx="1267" cy="753"/>
                  <a:chOff x="1152" y="516"/>
                  <a:chExt cx="3714" cy="2208"/>
                </a:xfrm>
              </p:grpSpPr>
              <p:sp>
                <p:nvSpPr>
                  <p:cNvPr id="160786" name="Freeform 34"/>
                  <p:cNvSpPr>
                    <a:spLocks/>
                  </p:cNvSpPr>
                  <p:nvPr/>
                </p:nvSpPr>
                <p:spPr bwMode="auto">
                  <a:xfrm>
                    <a:off x="1152" y="576"/>
                    <a:ext cx="3714" cy="2148"/>
                  </a:xfrm>
                  <a:custGeom>
                    <a:avLst/>
                    <a:gdLst>
                      <a:gd name="T0" fmla="*/ 3120 w 3714"/>
                      <a:gd name="T1" fmla="*/ 960 h 2148"/>
                      <a:gd name="T2" fmla="*/ 3168 w 3714"/>
                      <a:gd name="T3" fmla="*/ 96 h 2148"/>
                      <a:gd name="T4" fmla="*/ 1872 w 3714"/>
                      <a:gd name="T5" fmla="*/ 0 h 2148"/>
                      <a:gd name="T6" fmla="*/ 1638 w 3714"/>
                      <a:gd name="T7" fmla="*/ 876 h 2148"/>
                      <a:gd name="T8" fmla="*/ 768 w 3714"/>
                      <a:gd name="T9" fmla="*/ 864 h 2148"/>
                      <a:gd name="T10" fmla="*/ 0 w 3714"/>
                      <a:gd name="T11" fmla="*/ 816 h 2148"/>
                      <a:gd name="T12" fmla="*/ 0 w 3714"/>
                      <a:gd name="T13" fmla="*/ 1056 h 2148"/>
                      <a:gd name="T14" fmla="*/ 96 w 3714"/>
                      <a:gd name="T15" fmla="*/ 1056 h 2148"/>
                      <a:gd name="T16" fmla="*/ 96 w 3714"/>
                      <a:gd name="T17" fmla="*/ 1776 h 2148"/>
                      <a:gd name="T18" fmla="*/ 102 w 3714"/>
                      <a:gd name="T19" fmla="*/ 1896 h 2148"/>
                      <a:gd name="T20" fmla="*/ 342 w 3714"/>
                      <a:gd name="T21" fmla="*/ 1944 h 2148"/>
                      <a:gd name="T22" fmla="*/ 450 w 3714"/>
                      <a:gd name="T23" fmla="*/ 2016 h 2148"/>
                      <a:gd name="T24" fmla="*/ 558 w 3714"/>
                      <a:gd name="T25" fmla="*/ 2112 h 2148"/>
                      <a:gd name="T26" fmla="*/ 750 w 3714"/>
                      <a:gd name="T27" fmla="*/ 2148 h 2148"/>
                      <a:gd name="T28" fmla="*/ 858 w 3714"/>
                      <a:gd name="T29" fmla="*/ 1884 h 2148"/>
                      <a:gd name="T30" fmla="*/ 1074 w 3714"/>
                      <a:gd name="T31" fmla="*/ 1896 h 2148"/>
                      <a:gd name="T32" fmla="*/ 1248 w 3714"/>
                      <a:gd name="T33" fmla="*/ 1824 h 2148"/>
                      <a:gd name="T34" fmla="*/ 1584 w 3714"/>
                      <a:gd name="T35" fmla="*/ 1968 h 2148"/>
                      <a:gd name="T36" fmla="*/ 1584 w 3714"/>
                      <a:gd name="T37" fmla="*/ 1824 h 2148"/>
                      <a:gd name="T38" fmla="*/ 1776 w 3714"/>
                      <a:gd name="T39" fmla="*/ 1872 h 2148"/>
                      <a:gd name="T40" fmla="*/ 1824 w 3714"/>
                      <a:gd name="T41" fmla="*/ 1680 h 2148"/>
                      <a:gd name="T42" fmla="*/ 1872 w 3714"/>
                      <a:gd name="T43" fmla="*/ 1536 h 2148"/>
                      <a:gd name="T44" fmla="*/ 1968 w 3714"/>
                      <a:gd name="T45" fmla="*/ 1440 h 2148"/>
                      <a:gd name="T46" fmla="*/ 2160 w 3714"/>
                      <a:gd name="T47" fmla="*/ 1248 h 2148"/>
                      <a:gd name="T48" fmla="*/ 2352 w 3714"/>
                      <a:gd name="T49" fmla="*/ 1152 h 2148"/>
                      <a:gd name="T50" fmla="*/ 2592 w 3714"/>
                      <a:gd name="T51" fmla="*/ 1056 h 2148"/>
                      <a:gd name="T52" fmla="*/ 2880 w 3714"/>
                      <a:gd name="T53" fmla="*/ 1056 h 2148"/>
                      <a:gd name="T54" fmla="*/ 3066 w 3714"/>
                      <a:gd name="T55" fmla="*/ 1104 h 2148"/>
                      <a:gd name="T56" fmla="*/ 3258 w 3714"/>
                      <a:gd name="T57" fmla="*/ 1188 h 2148"/>
                      <a:gd name="T58" fmla="*/ 3390 w 3714"/>
                      <a:gd name="T59" fmla="*/ 1272 h 2148"/>
                      <a:gd name="T60" fmla="*/ 3510 w 3714"/>
                      <a:gd name="T61" fmla="*/ 1392 h 2148"/>
                      <a:gd name="T62" fmla="*/ 3678 w 3714"/>
                      <a:gd name="T63" fmla="*/ 1596 h 2148"/>
                      <a:gd name="T64" fmla="*/ 3714 w 3714"/>
                      <a:gd name="T65" fmla="*/ 1584 h 2148"/>
                      <a:gd name="T66" fmla="*/ 3558 w 3714"/>
                      <a:gd name="T67" fmla="*/ 1332 h 2148"/>
                      <a:gd name="T68" fmla="*/ 3270 w 3714"/>
                      <a:gd name="T69" fmla="*/ 1068 h 2148"/>
                      <a:gd name="T70" fmla="*/ 3120 w 3714"/>
                      <a:gd name="T71" fmla="*/ 960 h 2148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714"/>
                      <a:gd name="T109" fmla="*/ 0 h 2148"/>
                      <a:gd name="T110" fmla="*/ 3714 w 3714"/>
                      <a:gd name="T111" fmla="*/ 2148 h 2148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714" h="2148">
                        <a:moveTo>
                          <a:pt x="3120" y="960"/>
                        </a:moveTo>
                        <a:lnTo>
                          <a:pt x="3168" y="96"/>
                        </a:lnTo>
                        <a:lnTo>
                          <a:pt x="1872" y="0"/>
                        </a:lnTo>
                        <a:lnTo>
                          <a:pt x="1638" y="876"/>
                        </a:lnTo>
                        <a:lnTo>
                          <a:pt x="768" y="864"/>
                        </a:lnTo>
                        <a:lnTo>
                          <a:pt x="0" y="816"/>
                        </a:lnTo>
                        <a:lnTo>
                          <a:pt x="0" y="1056"/>
                        </a:lnTo>
                        <a:lnTo>
                          <a:pt x="96" y="1056"/>
                        </a:lnTo>
                        <a:lnTo>
                          <a:pt x="96" y="1776"/>
                        </a:lnTo>
                        <a:lnTo>
                          <a:pt x="102" y="1896"/>
                        </a:lnTo>
                        <a:lnTo>
                          <a:pt x="342" y="1944"/>
                        </a:lnTo>
                        <a:lnTo>
                          <a:pt x="450" y="2016"/>
                        </a:lnTo>
                        <a:lnTo>
                          <a:pt x="558" y="2112"/>
                        </a:lnTo>
                        <a:lnTo>
                          <a:pt x="750" y="2148"/>
                        </a:lnTo>
                        <a:lnTo>
                          <a:pt x="858" y="1884"/>
                        </a:lnTo>
                        <a:lnTo>
                          <a:pt x="1074" y="1896"/>
                        </a:lnTo>
                        <a:lnTo>
                          <a:pt x="1248" y="1824"/>
                        </a:lnTo>
                        <a:lnTo>
                          <a:pt x="1584" y="1968"/>
                        </a:lnTo>
                        <a:lnTo>
                          <a:pt x="1584" y="1824"/>
                        </a:lnTo>
                        <a:lnTo>
                          <a:pt x="1776" y="1872"/>
                        </a:lnTo>
                        <a:lnTo>
                          <a:pt x="1824" y="1680"/>
                        </a:lnTo>
                        <a:lnTo>
                          <a:pt x="1872" y="1536"/>
                        </a:lnTo>
                        <a:lnTo>
                          <a:pt x="1968" y="1440"/>
                        </a:lnTo>
                        <a:lnTo>
                          <a:pt x="2160" y="1248"/>
                        </a:lnTo>
                        <a:lnTo>
                          <a:pt x="2352" y="1152"/>
                        </a:lnTo>
                        <a:lnTo>
                          <a:pt x="2592" y="1056"/>
                        </a:lnTo>
                        <a:lnTo>
                          <a:pt x="2880" y="1056"/>
                        </a:lnTo>
                        <a:lnTo>
                          <a:pt x="3066" y="1104"/>
                        </a:lnTo>
                        <a:lnTo>
                          <a:pt x="3258" y="1188"/>
                        </a:lnTo>
                        <a:lnTo>
                          <a:pt x="3390" y="1272"/>
                        </a:lnTo>
                        <a:lnTo>
                          <a:pt x="3510" y="1392"/>
                        </a:lnTo>
                        <a:lnTo>
                          <a:pt x="3678" y="1596"/>
                        </a:lnTo>
                        <a:lnTo>
                          <a:pt x="3714" y="1584"/>
                        </a:lnTo>
                        <a:lnTo>
                          <a:pt x="3558" y="1332"/>
                        </a:lnTo>
                        <a:lnTo>
                          <a:pt x="3270" y="1068"/>
                        </a:lnTo>
                        <a:lnTo>
                          <a:pt x="3120" y="96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336600"/>
                      </a:gs>
                      <a:gs pos="50000">
                        <a:srgbClr val="333333"/>
                      </a:gs>
                      <a:gs pos="100000">
                        <a:srgbClr val="33660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87" name="Freeform 35"/>
                  <p:cNvSpPr>
                    <a:spLocks/>
                  </p:cNvSpPr>
                  <p:nvPr/>
                </p:nvSpPr>
                <p:spPr bwMode="auto">
                  <a:xfrm>
                    <a:off x="1152" y="1248"/>
                    <a:ext cx="1680" cy="204"/>
                  </a:xfrm>
                  <a:custGeom>
                    <a:avLst/>
                    <a:gdLst>
                      <a:gd name="T0" fmla="*/ 0 w 1680"/>
                      <a:gd name="T1" fmla="*/ 144 h 204"/>
                      <a:gd name="T2" fmla="*/ 240 w 1680"/>
                      <a:gd name="T3" fmla="*/ 0 h 204"/>
                      <a:gd name="T4" fmla="*/ 1680 w 1680"/>
                      <a:gd name="T5" fmla="*/ 96 h 204"/>
                      <a:gd name="T6" fmla="*/ 1626 w 1680"/>
                      <a:gd name="T7" fmla="*/ 204 h 204"/>
                      <a:gd name="T8" fmla="*/ 894 w 1680"/>
                      <a:gd name="T9" fmla="*/ 192 h 204"/>
                      <a:gd name="T10" fmla="*/ 48 w 1680"/>
                      <a:gd name="T11" fmla="*/ 144 h 20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80"/>
                      <a:gd name="T19" fmla="*/ 0 h 204"/>
                      <a:gd name="T20" fmla="*/ 1680 w 1680"/>
                      <a:gd name="T21" fmla="*/ 204 h 20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80" h="204">
                        <a:moveTo>
                          <a:pt x="0" y="144"/>
                        </a:moveTo>
                        <a:lnTo>
                          <a:pt x="240" y="0"/>
                        </a:lnTo>
                        <a:lnTo>
                          <a:pt x="1680" y="96"/>
                        </a:lnTo>
                        <a:lnTo>
                          <a:pt x="1626" y="204"/>
                        </a:lnTo>
                        <a:lnTo>
                          <a:pt x="894" y="192"/>
                        </a:lnTo>
                        <a:lnTo>
                          <a:pt x="48" y="144"/>
                        </a:lnTo>
                      </a:path>
                    </a:pathLst>
                  </a:custGeom>
                  <a:solidFill>
                    <a:srgbClr val="3366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88" name="Freeform 36"/>
                  <p:cNvSpPr>
                    <a:spLocks/>
                  </p:cNvSpPr>
                  <p:nvPr/>
                </p:nvSpPr>
                <p:spPr bwMode="auto">
                  <a:xfrm>
                    <a:off x="1709" y="600"/>
                    <a:ext cx="222" cy="498"/>
                  </a:xfrm>
                  <a:custGeom>
                    <a:avLst/>
                    <a:gdLst>
                      <a:gd name="T0" fmla="*/ 145 w 222"/>
                      <a:gd name="T1" fmla="*/ 468 h 498"/>
                      <a:gd name="T2" fmla="*/ 211 w 222"/>
                      <a:gd name="T3" fmla="*/ 456 h 498"/>
                      <a:gd name="T4" fmla="*/ 211 w 222"/>
                      <a:gd name="T5" fmla="*/ 216 h 498"/>
                      <a:gd name="T6" fmla="*/ 163 w 222"/>
                      <a:gd name="T7" fmla="*/ 24 h 498"/>
                      <a:gd name="T8" fmla="*/ 19 w 222"/>
                      <a:gd name="T9" fmla="*/ 72 h 498"/>
                      <a:gd name="T10" fmla="*/ 49 w 222"/>
                      <a:gd name="T11" fmla="*/ 132 h 498"/>
                      <a:gd name="T12" fmla="*/ 121 w 222"/>
                      <a:gd name="T13" fmla="*/ 120 h 498"/>
                      <a:gd name="T14" fmla="*/ 133 w 222"/>
                      <a:gd name="T15" fmla="*/ 312 h 498"/>
                      <a:gd name="T16" fmla="*/ 145 w 222"/>
                      <a:gd name="T17" fmla="*/ 468 h 49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22"/>
                      <a:gd name="T28" fmla="*/ 0 h 498"/>
                      <a:gd name="T29" fmla="*/ 222 w 222"/>
                      <a:gd name="T30" fmla="*/ 498 h 498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22" h="498">
                        <a:moveTo>
                          <a:pt x="145" y="468"/>
                        </a:moveTo>
                        <a:cubicBezTo>
                          <a:pt x="158" y="492"/>
                          <a:pt x="200" y="498"/>
                          <a:pt x="211" y="456"/>
                        </a:cubicBezTo>
                        <a:cubicBezTo>
                          <a:pt x="222" y="414"/>
                          <a:pt x="219" y="288"/>
                          <a:pt x="211" y="216"/>
                        </a:cubicBezTo>
                        <a:cubicBezTo>
                          <a:pt x="203" y="144"/>
                          <a:pt x="195" y="48"/>
                          <a:pt x="163" y="24"/>
                        </a:cubicBezTo>
                        <a:cubicBezTo>
                          <a:pt x="131" y="0"/>
                          <a:pt x="38" y="54"/>
                          <a:pt x="19" y="72"/>
                        </a:cubicBezTo>
                        <a:cubicBezTo>
                          <a:pt x="0" y="90"/>
                          <a:pt x="32" y="124"/>
                          <a:pt x="49" y="132"/>
                        </a:cubicBezTo>
                        <a:cubicBezTo>
                          <a:pt x="66" y="140"/>
                          <a:pt x="107" y="90"/>
                          <a:pt x="121" y="120"/>
                        </a:cubicBezTo>
                        <a:cubicBezTo>
                          <a:pt x="135" y="150"/>
                          <a:pt x="129" y="254"/>
                          <a:pt x="133" y="312"/>
                        </a:cubicBezTo>
                        <a:cubicBezTo>
                          <a:pt x="137" y="370"/>
                          <a:pt x="132" y="444"/>
                          <a:pt x="145" y="468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C0C0C0"/>
                      </a:gs>
                      <a:gs pos="50000">
                        <a:srgbClr val="5F5F5F"/>
                      </a:gs>
                      <a:gs pos="100000">
                        <a:srgbClr val="C0C0C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89" name="Freeform 37"/>
                  <p:cNvSpPr>
                    <a:spLocks/>
                  </p:cNvSpPr>
                  <p:nvPr/>
                </p:nvSpPr>
                <p:spPr bwMode="auto">
                  <a:xfrm>
                    <a:off x="3018" y="516"/>
                    <a:ext cx="1284" cy="180"/>
                  </a:xfrm>
                  <a:custGeom>
                    <a:avLst/>
                    <a:gdLst>
                      <a:gd name="T0" fmla="*/ 0 w 1284"/>
                      <a:gd name="T1" fmla="*/ 72 h 180"/>
                      <a:gd name="T2" fmla="*/ 24 w 1284"/>
                      <a:gd name="T3" fmla="*/ 0 h 180"/>
                      <a:gd name="T4" fmla="*/ 1176 w 1284"/>
                      <a:gd name="T5" fmla="*/ 84 h 180"/>
                      <a:gd name="T6" fmla="*/ 1284 w 1284"/>
                      <a:gd name="T7" fmla="*/ 180 h 180"/>
                      <a:gd name="T8" fmla="*/ 12 w 1284"/>
                      <a:gd name="T9" fmla="*/ 72 h 18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84"/>
                      <a:gd name="T16" fmla="*/ 0 h 180"/>
                      <a:gd name="T17" fmla="*/ 1284 w 1284"/>
                      <a:gd name="T18" fmla="*/ 180 h 18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84" h="180">
                        <a:moveTo>
                          <a:pt x="0" y="72"/>
                        </a:moveTo>
                        <a:lnTo>
                          <a:pt x="24" y="0"/>
                        </a:lnTo>
                        <a:lnTo>
                          <a:pt x="1176" y="84"/>
                        </a:lnTo>
                        <a:lnTo>
                          <a:pt x="1284" y="180"/>
                        </a:lnTo>
                        <a:lnTo>
                          <a:pt x="12" y="72"/>
                        </a:lnTo>
                      </a:path>
                    </a:pathLst>
                  </a:custGeom>
                  <a:solidFill>
                    <a:srgbClr val="3366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248" y="1632"/>
                    <a:ext cx="1536" cy="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0791" name="Freeform 39"/>
                  <p:cNvSpPr>
                    <a:spLocks/>
                  </p:cNvSpPr>
                  <p:nvPr/>
                </p:nvSpPr>
                <p:spPr bwMode="auto">
                  <a:xfrm>
                    <a:off x="1728" y="1056"/>
                    <a:ext cx="240" cy="744"/>
                  </a:xfrm>
                  <a:custGeom>
                    <a:avLst/>
                    <a:gdLst>
                      <a:gd name="T0" fmla="*/ 144 w 240"/>
                      <a:gd name="T1" fmla="*/ 720 h 744"/>
                      <a:gd name="T2" fmla="*/ 144 w 240"/>
                      <a:gd name="T3" fmla="*/ 576 h 744"/>
                      <a:gd name="T4" fmla="*/ 240 w 240"/>
                      <a:gd name="T5" fmla="*/ 576 h 744"/>
                      <a:gd name="T6" fmla="*/ 240 w 240"/>
                      <a:gd name="T7" fmla="*/ 48 h 744"/>
                      <a:gd name="T8" fmla="*/ 144 w 240"/>
                      <a:gd name="T9" fmla="*/ 0 h 744"/>
                      <a:gd name="T10" fmla="*/ 0 w 240"/>
                      <a:gd name="T11" fmla="*/ 48 h 744"/>
                      <a:gd name="T12" fmla="*/ 0 w 240"/>
                      <a:gd name="T13" fmla="*/ 576 h 744"/>
                      <a:gd name="T14" fmla="*/ 96 w 240"/>
                      <a:gd name="T15" fmla="*/ 576 h 744"/>
                      <a:gd name="T16" fmla="*/ 78 w 240"/>
                      <a:gd name="T17" fmla="*/ 684 h 744"/>
                      <a:gd name="T18" fmla="*/ 102 w 240"/>
                      <a:gd name="T19" fmla="*/ 744 h 744"/>
                      <a:gd name="T20" fmla="*/ 144 w 240"/>
                      <a:gd name="T21" fmla="*/ 720 h 74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40"/>
                      <a:gd name="T34" fmla="*/ 0 h 744"/>
                      <a:gd name="T35" fmla="*/ 240 w 240"/>
                      <a:gd name="T36" fmla="*/ 744 h 74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40" h="744">
                        <a:moveTo>
                          <a:pt x="144" y="720"/>
                        </a:moveTo>
                        <a:lnTo>
                          <a:pt x="144" y="576"/>
                        </a:lnTo>
                        <a:lnTo>
                          <a:pt x="240" y="576"/>
                        </a:lnTo>
                        <a:lnTo>
                          <a:pt x="240" y="48"/>
                        </a:lnTo>
                        <a:lnTo>
                          <a:pt x="144" y="0"/>
                        </a:lnTo>
                        <a:lnTo>
                          <a:pt x="0" y="48"/>
                        </a:lnTo>
                        <a:lnTo>
                          <a:pt x="0" y="576"/>
                        </a:lnTo>
                        <a:lnTo>
                          <a:pt x="96" y="576"/>
                        </a:lnTo>
                        <a:lnTo>
                          <a:pt x="78" y="684"/>
                        </a:lnTo>
                        <a:lnTo>
                          <a:pt x="102" y="744"/>
                        </a:lnTo>
                        <a:lnTo>
                          <a:pt x="144" y="72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C0C0C0"/>
                      </a:gs>
                      <a:gs pos="50000">
                        <a:srgbClr val="5F5F5F"/>
                      </a:gs>
                      <a:gs pos="100000">
                        <a:srgbClr val="C0C0C0"/>
                      </a:gs>
                    </a:gsLst>
                    <a:lin ang="1890000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2" name="Freeform 40"/>
                  <p:cNvSpPr>
                    <a:spLocks/>
                  </p:cNvSpPr>
                  <p:nvPr/>
                </p:nvSpPr>
                <p:spPr bwMode="auto">
                  <a:xfrm>
                    <a:off x="2784" y="1440"/>
                    <a:ext cx="1" cy="912"/>
                  </a:xfrm>
                  <a:custGeom>
                    <a:avLst/>
                    <a:gdLst>
                      <a:gd name="T0" fmla="*/ 0 w 1"/>
                      <a:gd name="T1" fmla="*/ 912 h 912"/>
                      <a:gd name="T2" fmla="*/ 0 w 1"/>
                      <a:gd name="T3" fmla="*/ 288 h 912"/>
                      <a:gd name="T4" fmla="*/ 0 w 1"/>
                      <a:gd name="T5" fmla="*/ 0 h 912"/>
                      <a:gd name="T6" fmla="*/ 0 60000 65536"/>
                      <a:gd name="T7" fmla="*/ 0 60000 65536"/>
                      <a:gd name="T8" fmla="*/ 0 60000 65536"/>
                      <a:gd name="T9" fmla="*/ 0 w 1"/>
                      <a:gd name="T10" fmla="*/ 0 h 912"/>
                      <a:gd name="T11" fmla="*/ 1 w 1"/>
                      <a:gd name="T12" fmla="*/ 912 h 91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" h="912">
                        <a:moveTo>
                          <a:pt x="0" y="912"/>
                        </a:moveTo>
                        <a:lnTo>
                          <a:pt x="0" y="288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3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1680"/>
                    <a:ext cx="0" cy="67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0794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1968" y="1680"/>
                    <a:ext cx="0" cy="86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0795" name="Freeform 43"/>
                  <p:cNvSpPr>
                    <a:spLocks/>
                  </p:cNvSpPr>
                  <p:nvPr/>
                </p:nvSpPr>
                <p:spPr bwMode="auto">
                  <a:xfrm>
                    <a:off x="3669" y="868"/>
                    <a:ext cx="543" cy="540"/>
                  </a:xfrm>
                  <a:custGeom>
                    <a:avLst/>
                    <a:gdLst>
                      <a:gd name="T0" fmla="*/ 267 w 543"/>
                      <a:gd name="T1" fmla="*/ 524 h 540"/>
                      <a:gd name="T2" fmla="*/ 411 w 543"/>
                      <a:gd name="T3" fmla="*/ 524 h 540"/>
                      <a:gd name="T4" fmla="*/ 489 w 543"/>
                      <a:gd name="T5" fmla="*/ 428 h 540"/>
                      <a:gd name="T6" fmla="*/ 513 w 543"/>
                      <a:gd name="T7" fmla="*/ 68 h 540"/>
                      <a:gd name="T8" fmla="*/ 309 w 543"/>
                      <a:gd name="T9" fmla="*/ 20 h 540"/>
                      <a:gd name="T10" fmla="*/ 75 w 543"/>
                      <a:gd name="T11" fmla="*/ 44 h 540"/>
                      <a:gd name="T12" fmla="*/ 27 w 543"/>
                      <a:gd name="T13" fmla="*/ 140 h 540"/>
                      <a:gd name="T14" fmla="*/ 9 w 543"/>
                      <a:gd name="T15" fmla="*/ 308 h 540"/>
                      <a:gd name="T16" fmla="*/ 27 w 543"/>
                      <a:gd name="T17" fmla="*/ 476 h 540"/>
                      <a:gd name="T18" fmla="*/ 171 w 543"/>
                      <a:gd name="T19" fmla="*/ 524 h 540"/>
                      <a:gd name="T20" fmla="*/ 315 w 543"/>
                      <a:gd name="T21" fmla="*/ 524 h 54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543"/>
                      <a:gd name="T34" fmla="*/ 0 h 540"/>
                      <a:gd name="T35" fmla="*/ 543 w 543"/>
                      <a:gd name="T36" fmla="*/ 540 h 54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543" h="540">
                        <a:moveTo>
                          <a:pt x="267" y="524"/>
                        </a:moveTo>
                        <a:cubicBezTo>
                          <a:pt x="323" y="536"/>
                          <a:pt x="374" y="540"/>
                          <a:pt x="411" y="524"/>
                        </a:cubicBezTo>
                        <a:cubicBezTo>
                          <a:pt x="448" y="508"/>
                          <a:pt x="472" y="504"/>
                          <a:pt x="489" y="428"/>
                        </a:cubicBezTo>
                        <a:cubicBezTo>
                          <a:pt x="506" y="352"/>
                          <a:pt x="543" y="136"/>
                          <a:pt x="513" y="68"/>
                        </a:cubicBezTo>
                        <a:cubicBezTo>
                          <a:pt x="483" y="0"/>
                          <a:pt x="382" y="24"/>
                          <a:pt x="309" y="20"/>
                        </a:cubicBezTo>
                        <a:cubicBezTo>
                          <a:pt x="236" y="16"/>
                          <a:pt x="122" y="24"/>
                          <a:pt x="75" y="44"/>
                        </a:cubicBezTo>
                        <a:cubicBezTo>
                          <a:pt x="28" y="64"/>
                          <a:pt x="38" y="96"/>
                          <a:pt x="27" y="140"/>
                        </a:cubicBezTo>
                        <a:cubicBezTo>
                          <a:pt x="16" y="184"/>
                          <a:pt x="9" y="252"/>
                          <a:pt x="9" y="308"/>
                        </a:cubicBezTo>
                        <a:cubicBezTo>
                          <a:pt x="9" y="364"/>
                          <a:pt x="0" y="440"/>
                          <a:pt x="27" y="476"/>
                        </a:cubicBezTo>
                        <a:cubicBezTo>
                          <a:pt x="54" y="512"/>
                          <a:pt x="123" y="516"/>
                          <a:pt x="171" y="524"/>
                        </a:cubicBezTo>
                        <a:cubicBezTo>
                          <a:pt x="219" y="532"/>
                          <a:pt x="267" y="528"/>
                          <a:pt x="315" y="52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chemeClr val="bg1"/>
                      </a:gs>
                      <a:gs pos="100000">
                        <a:schemeClr val="accent1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6" name="Freeform 44"/>
                  <p:cNvSpPr>
                    <a:spLocks/>
                  </p:cNvSpPr>
                  <p:nvPr/>
                </p:nvSpPr>
                <p:spPr bwMode="auto">
                  <a:xfrm>
                    <a:off x="2949" y="808"/>
                    <a:ext cx="562" cy="540"/>
                  </a:xfrm>
                  <a:custGeom>
                    <a:avLst/>
                    <a:gdLst>
                      <a:gd name="T0" fmla="*/ 363 w 562"/>
                      <a:gd name="T1" fmla="*/ 8 h 540"/>
                      <a:gd name="T2" fmla="*/ 513 w 562"/>
                      <a:gd name="T3" fmla="*/ 32 h 540"/>
                      <a:gd name="T4" fmla="*/ 555 w 562"/>
                      <a:gd name="T5" fmla="*/ 104 h 540"/>
                      <a:gd name="T6" fmla="*/ 555 w 562"/>
                      <a:gd name="T7" fmla="*/ 296 h 540"/>
                      <a:gd name="T8" fmla="*/ 537 w 562"/>
                      <a:gd name="T9" fmla="*/ 500 h 540"/>
                      <a:gd name="T10" fmla="*/ 411 w 562"/>
                      <a:gd name="T11" fmla="*/ 536 h 540"/>
                      <a:gd name="T12" fmla="*/ 189 w 562"/>
                      <a:gd name="T13" fmla="*/ 512 h 540"/>
                      <a:gd name="T14" fmla="*/ 27 w 562"/>
                      <a:gd name="T15" fmla="*/ 488 h 540"/>
                      <a:gd name="T16" fmla="*/ 27 w 562"/>
                      <a:gd name="T17" fmla="*/ 392 h 540"/>
                      <a:gd name="T18" fmla="*/ 105 w 562"/>
                      <a:gd name="T19" fmla="*/ 212 h 540"/>
                      <a:gd name="T20" fmla="*/ 171 w 562"/>
                      <a:gd name="T21" fmla="*/ 56 h 540"/>
                      <a:gd name="T22" fmla="*/ 219 w 562"/>
                      <a:gd name="T23" fmla="*/ 8 h 540"/>
                      <a:gd name="T24" fmla="*/ 363 w 562"/>
                      <a:gd name="T25" fmla="*/ 8 h 54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62"/>
                      <a:gd name="T40" fmla="*/ 0 h 540"/>
                      <a:gd name="T41" fmla="*/ 562 w 562"/>
                      <a:gd name="T42" fmla="*/ 540 h 54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62" h="540">
                        <a:moveTo>
                          <a:pt x="363" y="8"/>
                        </a:moveTo>
                        <a:cubicBezTo>
                          <a:pt x="412" y="12"/>
                          <a:pt x="481" y="16"/>
                          <a:pt x="513" y="32"/>
                        </a:cubicBezTo>
                        <a:cubicBezTo>
                          <a:pt x="545" y="48"/>
                          <a:pt x="548" y="60"/>
                          <a:pt x="555" y="104"/>
                        </a:cubicBezTo>
                        <a:cubicBezTo>
                          <a:pt x="562" y="148"/>
                          <a:pt x="558" y="230"/>
                          <a:pt x="555" y="296"/>
                        </a:cubicBezTo>
                        <a:cubicBezTo>
                          <a:pt x="552" y="362"/>
                          <a:pt x="561" y="460"/>
                          <a:pt x="537" y="500"/>
                        </a:cubicBezTo>
                        <a:cubicBezTo>
                          <a:pt x="513" y="540"/>
                          <a:pt x="469" y="534"/>
                          <a:pt x="411" y="536"/>
                        </a:cubicBezTo>
                        <a:cubicBezTo>
                          <a:pt x="353" y="538"/>
                          <a:pt x="253" y="520"/>
                          <a:pt x="189" y="512"/>
                        </a:cubicBezTo>
                        <a:cubicBezTo>
                          <a:pt x="125" y="504"/>
                          <a:pt x="54" y="508"/>
                          <a:pt x="27" y="488"/>
                        </a:cubicBezTo>
                        <a:cubicBezTo>
                          <a:pt x="0" y="468"/>
                          <a:pt x="14" y="438"/>
                          <a:pt x="27" y="392"/>
                        </a:cubicBezTo>
                        <a:cubicBezTo>
                          <a:pt x="40" y="346"/>
                          <a:pt x="81" y="268"/>
                          <a:pt x="105" y="212"/>
                        </a:cubicBezTo>
                        <a:cubicBezTo>
                          <a:pt x="129" y="156"/>
                          <a:pt x="152" y="90"/>
                          <a:pt x="171" y="56"/>
                        </a:cubicBezTo>
                        <a:cubicBezTo>
                          <a:pt x="190" y="22"/>
                          <a:pt x="187" y="16"/>
                          <a:pt x="219" y="8"/>
                        </a:cubicBezTo>
                        <a:cubicBezTo>
                          <a:pt x="251" y="0"/>
                          <a:pt x="315" y="8"/>
                          <a:pt x="363" y="8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bg1"/>
                      </a:gs>
                      <a:gs pos="100000">
                        <a:schemeClr val="accent1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7" name="Freeform 45"/>
                  <p:cNvSpPr>
                    <a:spLocks/>
                  </p:cNvSpPr>
                  <p:nvPr/>
                </p:nvSpPr>
                <p:spPr bwMode="auto">
                  <a:xfrm>
                    <a:off x="2865" y="1344"/>
                    <a:ext cx="504" cy="400"/>
                  </a:xfrm>
                  <a:custGeom>
                    <a:avLst/>
                    <a:gdLst>
                      <a:gd name="T0" fmla="*/ 111 w 504"/>
                      <a:gd name="T1" fmla="*/ 384 h 400"/>
                      <a:gd name="T2" fmla="*/ 207 w 504"/>
                      <a:gd name="T3" fmla="*/ 384 h 400"/>
                      <a:gd name="T4" fmla="*/ 303 w 504"/>
                      <a:gd name="T5" fmla="*/ 288 h 400"/>
                      <a:gd name="T6" fmla="*/ 447 w 504"/>
                      <a:gd name="T7" fmla="*/ 192 h 400"/>
                      <a:gd name="T8" fmla="*/ 495 w 504"/>
                      <a:gd name="T9" fmla="*/ 144 h 400"/>
                      <a:gd name="T10" fmla="*/ 477 w 504"/>
                      <a:gd name="T11" fmla="*/ 72 h 400"/>
                      <a:gd name="T12" fmla="*/ 333 w 504"/>
                      <a:gd name="T13" fmla="*/ 36 h 400"/>
                      <a:gd name="T14" fmla="*/ 213 w 504"/>
                      <a:gd name="T15" fmla="*/ 24 h 400"/>
                      <a:gd name="T16" fmla="*/ 69 w 504"/>
                      <a:gd name="T17" fmla="*/ 12 h 400"/>
                      <a:gd name="T18" fmla="*/ 15 w 504"/>
                      <a:gd name="T19" fmla="*/ 96 h 400"/>
                      <a:gd name="T20" fmla="*/ 9 w 504"/>
                      <a:gd name="T21" fmla="*/ 240 h 400"/>
                      <a:gd name="T22" fmla="*/ 9 w 504"/>
                      <a:gd name="T23" fmla="*/ 336 h 400"/>
                      <a:gd name="T24" fmla="*/ 63 w 504"/>
                      <a:gd name="T25" fmla="*/ 384 h 400"/>
                      <a:gd name="T26" fmla="*/ 159 w 504"/>
                      <a:gd name="T27" fmla="*/ 384 h 40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04"/>
                      <a:gd name="T43" fmla="*/ 0 h 400"/>
                      <a:gd name="T44" fmla="*/ 504 w 504"/>
                      <a:gd name="T45" fmla="*/ 400 h 400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04" h="400">
                        <a:moveTo>
                          <a:pt x="111" y="384"/>
                        </a:moveTo>
                        <a:cubicBezTo>
                          <a:pt x="143" y="392"/>
                          <a:pt x="175" y="400"/>
                          <a:pt x="207" y="384"/>
                        </a:cubicBezTo>
                        <a:cubicBezTo>
                          <a:pt x="239" y="368"/>
                          <a:pt x="263" y="320"/>
                          <a:pt x="303" y="288"/>
                        </a:cubicBezTo>
                        <a:cubicBezTo>
                          <a:pt x="343" y="256"/>
                          <a:pt x="415" y="216"/>
                          <a:pt x="447" y="192"/>
                        </a:cubicBezTo>
                        <a:cubicBezTo>
                          <a:pt x="479" y="168"/>
                          <a:pt x="490" y="164"/>
                          <a:pt x="495" y="144"/>
                        </a:cubicBezTo>
                        <a:cubicBezTo>
                          <a:pt x="500" y="124"/>
                          <a:pt x="504" y="90"/>
                          <a:pt x="477" y="72"/>
                        </a:cubicBezTo>
                        <a:cubicBezTo>
                          <a:pt x="450" y="54"/>
                          <a:pt x="377" y="44"/>
                          <a:pt x="333" y="36"/>
                        </a:cubicBezTo>
                        <a:cubicBezTo>
                          <a:pt x="289" y="28"/>
                          <a:pt x="257" y="28"/>
                          <a:pt x="213" y="24"/>
                        </a:cubicBezTo>
                        <a:cubicBezTo>
                          <a:pt x="169" y="20"/>
                          <a:pt x="102" y="0"/>
                          <a:pt x="69" y="12"/>
                        </a:cubicBezTo>
                        <a:cubicBezTo>
                          <a:pt x="36" y="24"/>
                          <a:pt x="25" y="58"/>
                          <a:pt x="15" y="96"/>
                        </a:cubicBezTo>
                        <a:cubicBezTo>
                          <a:pt x="5" y="134"/>
                          <a:pt x="10" y="200"/>
                          <a:pt x="9" y="240"/>
                        </a:cubicBezTo>
                        <a:cubicBezTo>
                          <a:pt x="8" y="280"/>
                          <a:pt x="0" y="312"/>
                          <a:pt x="9" y="336"/>
                        </a:cubicBezTo>
                        <a:cubicBezTo>
                          <a:pt x="18" y="360"/>
                          <a:pt x="38" y="376"/>
                          <a:pt x="63" y="384"/>
                        </a:cubicBezTo>
                        <a:cubicBezTo>
                          <a:pt x="88" y="392"/>
                          <a:pt x="119" y="392"/>
                          <a:pt x="159" y="384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chemeClr val="bg1"/>
                      </a:gs>
                      <a:gs pos="100000">
                        <a:schemeClr val="accent1"/>
                      </a:gs>
                    </a:gsLst>
                    <a:path path="rect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8" name="Freeform 46"/>
                  <p:cNvSpPr>
                    <a:spLocks/>
                  </p:cNvSpPr>
                  <p:nvPr/>
                </p:nvSpPr>
                <p:spPr bwMode="auto">
                  <a:xfrm>
                    <a:off x="2910" y="1587"/>
                    <a:ext cx="1890" cy="849"/>
                  </a:xfrm>
                  <a:custGeom>
                    <a:avLst/>
                    <a:gdLst>
                      <a:gd name="T0" fmla="*/ 0 w 1890"/>
                      <a:gd name="T1" fmla="*/ 849 h 849"/>
                      <a:gd name="T2" fmla="*/ 120 w 1890"/>
                      <a:gd name="T3" fmla="*/ 525 h 849"/>
                      <a:gd name="T4" fmla="*/ 348 w 1890"/>
                      <a:gd name="T5" fmla="*/ 261 h 849"/>
                      <a:gd name="T6" fmla="*/ 690 w 1890"/>
                      <a:gd name="T7" fmla="*/ 73 h 849"/>
                      <a:gd name="T8" fmla="*/ 1116 w 1890"/>
                      <a:gd name="T9" fmla="*/ 21 h 849"/>
                      <a:gd name="T10" fmla="*/ 1572 w 1890"/>
                      <a:gd name="T11" fmla="*/ 201 h 849"/>
                      <a:gd name="T12" fmla="*/ 1890 w 1890"/>
                      <a:gd name="T13" fmla="*/ 553 h 84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890"/>
                      <a:gd name="T22" fmla="*/ 0 h 849"/>
                      <a:gd name="T23" fmla="*/ 1890 w 1890"/>
                      <a:gd name="T24" fmla="*/ 849 h 84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890" h="849">
                        <a:moveTo>
                          <a:pt x="0" y="849"/>
                        </a:moveTo>
                        <a:cubicBezTo>
                          <a:pt x="18" y="795"/>
                          <a:pt x="62" y="623"/>
                          <a:pt x="120" y="525"/>
                        </a:cubicBezTo>
                        <a:cubicBezTo>
                          <a:pt x="178" y="427"/>
                          <a:pt x="253" y="336"/>
                          <a:pt x="348" y="261"/>
                        </a:cubicBezTo>
                        <a:cubicBezTo>
                          <a:pt x="443" y="186"/>
                          <a:pt x="562" y="113"/>
                          <a:pt x="690" y="73"/>
                        </a:cubicBezTo>
                        <a:cubicBezTo>
                          <a:pt x="818" y="33"/>
                          <a:pt x="969" y="0"/>
                          <a:pt x="1116" y="21"/>
                        </a:cubicBezTo>
                        <a:cubicBezTo>
                          <a:pt x="1263" y="42"/>
                          <a:pt x="1443" y="112"/>
                          <a:pt x="1572" y="201"/>
                        </a:cubicBezTo>
                        <a:cubicBezTo>
                          <a:pt x="1701" y="290"/>
                          <a:pt x="1824" y="480"/>
                          <a:pt x="1890" y="553"/>
                        </a:cubicBezTo>
                      </a:path>
                    </a:pathLst>
                  </a:custGeom>
                  <a:noFill/>
                  <a:ln w="76200">
                    <a:solidFill>
                      <a:srgbClr val="3366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799" name="Freeform 47"/>
                  <p:cNvSpPr>
                    <a:spLocks/>
                  </p:cNvSpPr>
                  <p:nvPr/>
                </p:nvSpPr>
                <p:spPr bwMode="auto">
                  <a:xfrm>
                    <a:off x="1728" y="1104"/>
                    <a:ext cx="246" cy="40"/>
                  </a:xfrm>
                  <a:custGeom>
                    <a:avLst/>
                    <a:gdLst>
                      <a:gd name="T0" fmla="*/ 0 w 246"/>
                      <a:gd name="T1" fmla="*/ 0 h 40"/>
                      <a:gd name="T2" fmla="*/ 114 w 246"/>
                      <a:gd name="T3" fmla="*/ 36 h 40"/>
                      <a:gd name="T4" fmla="*/ 246 w 246"/>
                      <a:gd name="T5" fmla="*/ 24 h 40"/>
                      <a:gd name="T6" fmla="*/ 0 60000 65536"/>
                      <a:gd name="T7" fmla="*/ 0 60000 65536"/>
                      <a:gd name="T8" fmla="*/ 0 60000 65536"/>
                      <a:gd name="T9" fmla="*/ 0 w 246"/>
                      <a:gd name="T10" fmla="*/ 0 h 40"/>
                      <a:gd name="T11" fmla="*/ 246 w 246"/>
                      <a:gd name="T12" fmla="*/ 40 h 4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46" h="40">
                        <a:moveTo>
                          <a:pt x="0" y="0"/>
                        </a:moveTo>
                        <a:cubicBezTo>
                          <a:pt x="19" y="6"/>
                          <a:pt x="73" y="32"/>
                          <a:pt x="114" y="36"/>
                        </a:cubicBezTo>
                        <a:cubicBezTo>
                          <a:pt x="155" y="40"/>
                          <a:pt x="219" y="26"/>
                          <a:pt x="246" y="24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0" name="Freeform 48"/>
                  <p:cNvSpPr>
                    <a:spLocks/>
                  </p:cNvSpPr>
                  <p:nvPr/>
                </p:nvSpPr>
                <p:spPr bwMode="auto">
                  <a:xfrm>
                    <a:off x="1728" y="1054"/>
                    <a:ext cx="234" cy="62"/>
                  </a:xfrm>
                  <a:custGeom>
                    <a:avLst/>
                    <a:gdLst>
                      <a:gd name="T0" fmla="*/ 0 w 234"/>
                      <a:gd name="T1" fmla="*/ 50 h 62"/>
                      <a:gd name="T2" fmla="*/ 138 w 234"/>
                      <a:gd name="T3" fmla="*/ 2 h 62"/>
                      <a:gd name="T4" fmla="*/ 234 w 234"/>
                      <a:gd name="T5" fmla="*/ 62 h 62"/>
                      <a:gd name="T6" fmla="*/ 0 60000 65536"/>
                      <a:gd name="T7" fmla="*/ 0 60000 65536"/>
                      <a:gd name="T8" fmla="*/ 0 60000 65536"/>
                      <a:gd name="T9" fmla="*/ 0 w 234"/>
                      <a:gd name="T10" fmla="*/ 0 h 62"/>
                      <a:gd name="T11" fmla="*/ 234 w 234"/>
                      <a:gd name="T12" fmla="*/ 62 h 6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34" h="62">
                        <a:moveTo>
                          <a:pt x="0" y="50"/>
                        </a:moveTo>
                        <a:cubicBezTo>
                          <a:pt x="23" y="42"/>
                          <a:pt x="99" y="0"/>
                          <a:pt x="138" y="2"/>
                        </a:cubicBezTo>
                        <a:cubicBezTo>
                          <a:pt x="177" y="4"/>
                          <a:pt x="214" y="50"/>
                          <a:pt x="234" y="62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</p:grpSp>
            <p:grpSp>
              <p:nvGrpSpPr>
                <p:cNvPr id="160801" name="Group 49"/>
                <p:cNvGrpSpPr>
                  <a:grpSpLocks/>
                </p:cNvGrpSpPr>
                <p:nvPr/>
              </p:nvGrpSpPr>
              <p:grpSpPr bwMode="auto">
                <a:xfrm>
                  <a:off x="7392" y="2256"/>
                  <a:ext cx="1104" cy="960"/>
                  <a:chOff x="6864" y="3168"/>
                  <a:chExt cx="1104" cy="960"/>
                </a:xfrm>
              </p:grpSpPr>
              <p:sp>
                <p:nvSpPr>
                  <p:cNvPr id="160802" name="Freeform 50"/>
                  <p:cNvSpPr>
                    <a:spLocks/>
                  </p:cNvSpPr>
                  <p:nvPr/>
                </p:nvSpPr>
                <p:spPr bwMode="auto">
                  <a:xfrm>
                    <a:off x="6899" y="3704"/>
                    <a:ext cx="205" cy="424"/>
                  </a:xfrm>
                  <a:custGeom>
                    <a:avLst/>
                    <a:gdLst>
                      <a:gd name="T0" fmla="*/ 4 w 245"/>
                      <a:gd name="T1" fmla="*/ 0 h 477"/>
                      <a:gd name="T2" fmla="*/ 16 w 245"/>
                      <a:gd name="T3" fmla="*/ 20 h 477"/>
                      <a:gd name="T4" fmla="*/ 11 w 245"/>
                      <a:gd name="T5" fmla="*/ 58 h 477"/>
                      <a:gd name="T6" fmla="*/ 3 w 245"/>
                      <a:gd name="T7" fmla="*/ 82 h 477"/>
                      <a:gd name="T8" fmla="*/ 5 w 245"/>
                      <a:gd name="T9" fmla="*/ 62 h 477"/>
                      <a:gd name="T10" fmla="*/ 8 w 245"/>
                      <a:gd name="T11" fmla="*/ 32 h 477"/>
                      <a:gd name="T12" fmla="*/ 5 w 245"/>
                      <a:gd name="T13" fmla="*/ 15 h 477"/>
                      <a:gd name="T14" fmla="*/ 3 w 245"/>
                      <a:gd name="T15" fmla="*/ 9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3" name="Freeform 51"/>
                  <p:cNvSpPr>
                    <a:spLocks/>
                  </p:cNvSpPr>
                  <p:nvPr/>
                </p:nvSpPr>
                <p:spPr bwMode="auto">
                  <a:xfrm>
                    <a:off x="7104" y="3600"/>
                    <a:ext cx="192" cy="384"/>
                  </a:xfrm>
                  <a:custGeom>
                    <a:avLst/>
                    <a:gdLst>
                      <a:gd name="T0" fmla="*/ 2 w 245"/>
                      <a:gd name="T1" fmla="*/ 0 h 477"/>
                      <a:gd name="T2" fmla="*/ 6 w 245"/>
                      <a:gd name="T3" fmla="*/ 4 h 477"/>
                      <a:gd name="T4" fmla="*/ 4 w 245"/>
                      <a:gd name="T5" fmla="*/ 13 h 477"/>
                      <a:gd name="T6" fmla="*/ 2 w 245"/>
                      <a:gd name="T7" fmla="*/ 19 h 477"/>
                      <a:gd name="T8" fmla="*/ 2 w 245"/>
                      <a:gd name="T9" fmla="*/ 14 h 477"/>
                      <a:gd name="T10" fmla="*/ 3 w 245"/>
                      <a:gd name="T11" fmla="*/ 7 h 477"/>
                      <a:gd name="T12" fmla="*/ 2 w 245"/>
                      <a:gd name="T13" fmla="*/ 3 h 477"/>
                      <a:gd name="T14" fmla="*/ 2 w 245"/>
                      <a:gd name="T15" fmla="*/ 2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4" name="Freeform 52"/>
                  <p:cNvSpPr>
                    <a:spLocks/>
                  </p:cNvSpPr>
                  <p:nvPr/>
                </p:nvSpPr>
                <p:spPr bwMode="auto">
                  <a:xfrm>
                    <a:off x="7296" y="3504"/>
                    <a:ext cx="192" cy="384"/>
                  </a:xfrm>
                  <a:custGeom>
                    <a:avLst/>
                    <a:gdLst>
                      <a:gd name="T0" fmla="*/ 2 w 245"/>
                      <a:gd name="T1" fmla="*/ 0 h 477"/>
                      <a:gd name="T2" fmla="*/ 6 w 245"/>
                      <a:gd name="T3" fmla="*/ 4 h 477"/>
                      <a:gd name="T4" fmla="*/ 4 w 245"/>
                      <a:gd name="T5" fmla="*/ 13 h 477"/>
                      <a:gd name="T6" fmla="*/ 2 w 245"/>
                      <a:gd name="T7" fmla="*/ 19 h 477"/>
                      <a:gd name="T8" fmla="*/ 2 w 245"/>
                      <a:gd name="T9" fmla="*/ 14 h 477"/>
                      <a:gd name="T10" fmla="*/ 3 w 245"/>
                      <a:gd name="T11" fmla="*/ 7 h 477"/>
                      <a:gd name="T12" fmla="*/ 2 w 245"/>
                      <a:gd name="T13" fmla="*/ 3 h 477"/>
                      <a:gd name="T14" fmla="*/ 2 w 245"/>
                      <a:gd name="T15" fmla="*/ 2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5" name="Freeform 53"/>
                  <p:cNvSpPr>
                    <a:spLocks/>
                  </p:cNvSpPr>
                  <p:nvPr/>
                </p:nvSpPr>
                <p:spPr bwMode="auto">
                  <a:xfrm>
                    <a:off x="7488" y="3408"/>
                    <a:ext cx="144" cy="384"/>
                  </a:xfrm>
                  <a:custGeom>
                    <a:avLst/>
                    <a:gdLst>
                      <a:gd name="T0" fmla="*/ 1 w 245"/>
                      <a:gd name="T1" fmla="*/ 0 h 477"/>
                      <a:gd name="T2" fmla="*/ 1 w 245"/>
                      <a:gd name="T3" fmla="*/ 4 h 477"/>
                      <a:gd name="T4" fmla="*/ 1 w 245"/>
                      <a:gd name="T5" fmla="*/ 13 h 477"/>
                      <a:gd name="T6" fmla="*/ 1 w 245"/>
                      <a:gd name="T7" fmla="*/ 19 h 477"/>
                      <a:gd name="T8" fmla="*/ 1 w 245"/>
                      <a:gd name="T9" fmla="*/ 14 h 477"/>
                      <a:gd name="T10" fmla="*/ 1 w 245"/>
                      <a:gd name="T11" fmla="*/ 7 h 477"/>
                      <a:gd name="T12" fmla="*/ 1 w 245"/>
                      <a:gd name="T13" fmla="*/ 3 h 477"/>
                      <a:gd name="T14" fmla="*/ 1 w 245"/>
                      <a:gd name="T15" fmla="*/ 2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6" name="Freeform 54"/>
                  <p:cNvSpPr>
                    <a:spLocks/>
                  </p:cNvSpPr>
                  <p:nvPr/>
                </p:nvSpPr>
                <p:spPr bwMode="auto">
                  <a:xfrm>
                    <a:off x="7632" y="3312"/>
                    <a:ext cx="192" cy="384"/>
                  </a:xfrm>
                  <a:custGeom>
                    <a:avLst/>
                    <a:gdLst>
                      <a:gd name="T0" fmla="*/ 2 w 245"/>
                      <a:gd name="T1" fmla="*/ 0 h 477"/>
                      <a:gd name="T2" fmla="*/ 6 w 245"/>
                      <a:gd name="T3" fmla="*/ 4 h 477"/>
                      <a:gd name="T4" fmla="*/ 4 w 245"/>
                      <a:gd name="T5" fmla="*/ 13 h 477"/>
                      <a:gd name="T6" fmla="*/ 2 w 245"/>
                      <a:gd name="T7" fmla="*/ 19 h 477"/>
                      <a:gd name="T8" fmla="*/ 2 w 245"/>
                      <a:gd name="T9" fmla="*/ 14 h 477"/>
                      <a:gd name="T10" fmla="*/ 3 w 245"/>
                      <a:gd name="T11" fmla="*/ 7 h 477"/>
                      <a:gd name="T12" fmla="*/ 2 w 245"/>
                      <a:gd name="T13" fmla="*/ 3 h 477"/>
                      <a:gd name="T14" fmla="*/ 2 w 245"/>
                      <a:gd name="T15" fmla="*/ 2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7" name="Freeform 55"/>
                  <p:cNvSpPr>
                    <a:spLocks/>
                  </p:cNvSpPr>
                  <p:nvPr/>
                </p:nvSpPr>
                <p:spPr bwMode="auto">
                  <a:xfrm>
                    <a:off x="7824" y="3216"/>
                    <a:ext cx="144" cy="384"/>
                  </a:xfrm>
                  <a:custGeom>
                    <a:avLst/>
                    <a:gdLst>
                      <a:gd name="T0" fmla="*/ 1 w 245"/>
                      <a:gd name="T1" fmla="*/ 0 h 477"/>
                      <a:gd name="T2" fmla="*/ 1 w 245"/>
                      <a:gd name="T3" fmla="*/ 4 h 477"/>
                      <a:gd name="T4" fmla="*/ 1 w 245"/>
                      <a:gd name="T5" fmla="*/ 13 h 477"/>
                      <a:gd name="T6" fmla="*/ 1 w 245"/>
                      <a:gd name="T7" fmla="*/ 19 h 477"/>
                      <a:gd name="T8" fmla="*/ 1 w 245"/>
                      <a:gd name="T9" fmla="*/ 14 h 477"/>
                      <a:gd name="T10" fmla="*/ 1 w 245"/>
                      <a:gd name="T11" fmla="*/ 7 h 477"/>
                      <a:gd name="T12" fmla="*/ 1 w 245"/>
                      <a:gd name="T13" fmla="*/ 3 h 477"/>
                      <a:gd name="T14" fmla="*/ 1 w 245"/>
                      <a:gd name="T15" fmla="*/ 2 h 477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5"/>
                      <a:gd name="T25" fmla="*/ 0 h 477"/>
                      <a:gd name="T26" fmla="*/ 245 w 245"/>
                      <a:gd name="T27" fmla="*/ 477 h 477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5" h="477">
                        <a:moveTo>
                          <a:pt x="53" y="0"/>
                        </a:moveTo>
                        <a:cubicBezTo>
                          <a:pt x="82" y="19"/>
                          <a:pt x="213" y="56"/>
                          <a:pt x="229" y="112"/>
                        </a:cubicBezTo>
                        <a:cubicBezTo>
                          <a:pt x="245" y="168"/>
                          <a:pt x="185" y="276"/>
                          <a:pt x="149" y="336"/>
                        </a:cubicBezTo>
                        <a:cubicBezTo>
                          <a:pt x="113" y="396"/>
                          <a:pt x="26" y="467"/>
                          <a:pt x="13" y="472"/>
                        </a:cubicBezTo>
                        <a:cubicBezTo>
                          <a:pt x="0" y="477"/>
                          <a:pt x="53" y="416"/>
                          <a:pt x="69" y="368"/>
                        </a:cubicBezTo>
                        <a:cubicBezTo>
                          <a:pt x="85" y="320"/>
                          <a:pt x="110" y="231"/>
                          <a:pt x="109" y="184"/>
                        </a:cubicBezTo>
                        <a:cubicBezTo>
                          <a:pt x="108" y="137"/>
                          <a:pt x="76" y="111"/>
                          <a:pt x="61" y="88"/>
                        </a:cubicBezTo>
                        <a:cubicBezTo>
                          <a:pt x="46" y="65"/>
                          <a:pt x="29" y="56"/>
                          <a:pt x="21" y="48"/>
                        </a:cubicBezTo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  <p:sp>
                <p:nvSpPr>
                  <p:cNvPr id="160808" name="Freeform 56"/>
                  <p:cNvSpPr>
                    <a:spLocks/>
                  </p:cNvSpPr>
                  <p:nvPr/>
                </p:nvSpPr>
                <p:spPr bwMode="auto">
                  <a:xfrm>
                    <a:off x="6864" y="3168"/>
                    <a:ext cx="1104" cy="624"/>
                  </a:xfrm>
                  <a:custGeom>
                    <a:avLst/>
                    <a:gdLst>
                      <a:gd name="T0" fmla="*/ 0 w 1104"/>
                      <a:gd name="T1" fmla="*/ 480 h 624"/>
                      <a:gd name="T2" fmla="*/ 1104 w 1104"/>
                      <a:gd name="T3" fmla="*/ 0 h 624"/>
                      <a:gd name="T4" fmla="*/ 1056 w 1104"/>
                      <a:gd name="T5" fmla="*/ 96 h 624"/>
                      <a:gd name="T6" fmla="*/ 0 w 1104"/>
                      <a:gd name="T7" fmla="*/ 624 h 624"/>
                      <a:gd name="T8" fmla="*/ 0 w 1104"/>
                      <a:gd name="T9" fmla="*/ 480 h 6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04"/>
                      <a:gd name="T16" fmla="*/ 0 h 624"/>
                      <a:gd name="T17" fmla="*/ 1104 w 1104"/>
                      <a:gd name="T18" fmla="*/ 624 h 6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04" h="624">
                        <a:moveTo>
                          <a:pt x="0" y="480"/>
                        </a:moveTo>
                        <a:lnTo>
                          <a:pt x="1104" y="0"/>
                        </a:lnTo>
                        <a:lnTo>
                          <a:pt x="1056" y="96"/>
                        </a:lnTo>
                        <a:lnTo>
                          <a:pt x="0" y="624"/>
                        </a:lnTo>
                        <a:lnTo>
                          <a:pt x="0" y="480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 sz="1800" b="0"/>
                  </a:p>
                </p:txBody>
              </p:sp>
            </p:grpSp>
            <p:sp>
              <p:nvSpPr>
                <p:cNvPr id="160809" name="Freeform 57"/>
                <p:cNvSpPr>
                  <a:spLocks/>
                </p:cNvSpPr>
                <p:nvPr/>
              </p:nvSpPr>
              <p:spPr bwMode="auto">
                <a:xfrm>
                  <a:off x="7488" y="2360"/>
                  <a:ext cx="760" cy="272"/>
                </a:xfrm>
                <a:custGeom>
                  <a:avLst/>
                  <a:gdLst>
                    <a:gd name="T0" fmla="*/ 48 w 760"/>
                    <a:gd name="T1" fmla="*/ 136 h 272"/>
                    <a:gd name="T2" fmla="*/ 760 w 760"/>
                    <a:gd name="T3" fmla="*/ 0 h 272"/>
                    <a:gd name="T4" fmla="*/ 432 w 760"/>
                    <a:gd name="T5" fmla="*/ 136 h 272"/>
                    <a:gd name="T6" fmla="*/ 0 w 760"/>
                    <a:gd name="T7" fmla="*/ 136 h 272"/>
                    <a:gd name="T8" fmla="*/ 200 w 760"/>
                    <a:gd name="T9" fmla="*/ 272 h 272"/>
                    <a:gd name="T10" fmla="*/ 480 w 760"/>
                    <a:gd name="T11" fmla="*/ 136 h 2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60"/>
                    <a:gd name="T19" fmla="*/ 0 h 272"/>
                    <a:gd name="T20" fmla="*/ 760 w 760"/>
                    <a:gd name="T21" fmla="*/ 272 h 2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60" h="272">
                      <a:moveTo>
                        <a:pt x="48" y="136"/>
                      </a:moveTo>
                      <a:lnTo>
                        <a:pt x="760" y="0"/>
                      </a:lnTo>
                      <a:lnTo>
                        <a:pt x="432" y="136"/>
                      </a:lnTo>
                      <a:lnTo>
                        <a:pt x="0" y="136"/>
                      </a:lnTo>
                      <a:lnTo>
                        <a:pt x="200" y="272"/>
                      </a:lnTo>
                      <a:lnTo>
                        <a:pt x="480" y="13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1800" b="0"/>
                </a:p>
              </p:txBody>
            </p:sp>
          </p:grpSp>
        </p:grpSp>
        <p:grpSp>
          <p:nvGrpSpPr>
            <p:cNvPr id="160810" name="Group 58"/>
            <p:cNvGrpSpPr>
              <a:grpSpLocks/>
            </p:cNvGrpSpPr>
            <p:nvPr/>
          </p:nvGrpSpPr>
          <p:grpSpPr bwMode="auto">
            <a:xfrm flipH="1">
              <a:off x="-1331" y="2400"/>
              <a:ext cx="688" cy="687"/>
              <a:chOff x="2880" y="2016"/>
              <a:chExt cx="2016" cy="2016"/>
            </a:xfrm>
          </p:grpSpPr>
          <p:sp>
            <p:nvSpPr>
              <p:cNvPr id="160811" name="Oval 59"/>
              <p:cNvSpPr>
                <a:spLocks noChangeArrowheads="1"/>
              </p:cNvSpPr>
              <p:nvPr/>
            </p:nvSpPr>
            <p:spPr bwMode="auto">
              <a:xfrm>
                <a:off x="2880" y="2016"/>
                <a:ext cx="2016" cy="2016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2" name="Oval 60"/>
              <p:cNvSpPr>
                <a:spLocks noChangeArrowheads="1"/>
              </p:cNvSpPr>
              <p:nvPr/>
            </p:nvSpPr>
            <p:spPr bwMode="auto">
              <a:xfrm>
                <a:off x="3224" y="2359"/>
                <a:ext cx="1328" cy="1329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ru-RU" sz="1800" b="0">
                  <a:solidFill>
                    <a:srgbClr val="0033CC"/>
                  </a:solidFill>
                </a:endParaRPr>
              </a:p>
            </p:txBody>
          </p:sp>
          <p:sp>
            <p:nvSpPr>
              <p:cNvPr id="160813" name="Oval 61"/>
              <p:cNvSpPr>
                <a:spLocks noChangeArrowheads="1"/>
              </p:cNvSpPr>
              <p:nvPr/>
            </p:nvSpPr>
            <p:spPr bwMode="auto">
              <a:xfrm>
                <a:off x="3323" y="2458"/>
                <a:ext cx="1130" cy="1131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4" name="Oval 62"/>
              <p:cNvSpPr>
                <a:spLocks noChangeArrowheads="1"/>
              </p:cNvSpPr>
              <p:nvPr/>
            </p:nvSpPr>
            <p:spPr bwMode="auto">
              <a:xfrm>
                <a:off x="3863" y="2507"/>
                <a:ext cx="50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5" name="Oval 63"/>
              <p:cNvSpPr>
                <a:spLocks noChangeArrowheads="1"/>
              </p:cNvSpPr>
              <p:nvPr/>
            </p:nvSpPr>
            <p:spPr bwMode="auto">
              <a:xfrm>
                <a:off x="4355" y="3048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6" name="Oval 64"/>
              <p:cNvSpPr>
                <a:spLocks noChangeArrowheads="1"/>
              </p:cNvSpPr>
              <p:nvPr/>
            </p:nvSpPr>
            <p:spPr bwMode="auto">
              <a:xfrm>
                <a:off x="3863" y="3491"/>
                <a:ext cx="50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7" name="Oval 65"/>
              <p:cNvSpPr>
                <a:spLocks noChangeArrowheads="1"/>
              </p:cNvSpPr>
              <p:nvPr/>
            </p:nvSpPr>
            <p:spPr bwMode="auto">
              <a:xfrm>
                <a:off x="3372" y="3048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8" name="Oval 66"/>
              <p:cNvSpPr>
                <a:spLocks noChangeArrowheads="1"/>
              </p:cNvSpPr>
              <p:nvPr/>
            </p:nvSpPr>
            <p:spPr bwMode="auto">
              <a:xfrm>
                <a:off x="4208" y="2704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19" name="Oval 67"/>
              <p:cNvSpPr>
                <a:spLocks noChangeArrowheads="1"/>
              </p:cNvSpPr>
              <p:nvPr/>
            </p:nvSpPr>
            <p:spPr bwMode="auto">
              <a:xfrm>
                <a:off x="3519" y="3343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0" name="Oval 68"/>
              <p:cNvSpPr>
                <a:spLocks noChangeArrowheads="1"/>
              </p:cNvSpPr>
              <p:nvPr/>
            </p:nvSpPr>
            <p:spPr bwMode="auto">
              <a:xfrm>
                <a:off x="3519" y="2704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1" name="Oval 69"/>
              <p:cNvSpPr>
                <a:spLocks noChangeArrowheads="1"/>
              </p:cNvSpPr>
              <p:nvPr/>
            </p:nvSpPr>
            <p:spPr bwMode="auto">
              <a:xfrm>
                <a:off x="4208" y="3343"/>
                <a:ext cx="49" cy="49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</p:grpSp>
        <p:grpSp>
          <p:nvGrpSpPr>
            <p:cNvPr id="160822" name="Group 70"/>
            <p:cNvGrpSpPr>
              <a:grpSpLocks/>
            </p:cNvGrpSpPr>
            <p:nvPr/>
          </p:nvGrpSpPr>
          <p:grpSpPr bwMode="auto">
            <a:xfrm flipH="1">
              <a:off x="-307" y="2680"/>
              <a:ext cx="344" cy="344"/>
              <a:chOff x="4512" y="3648"/>
              <a:chExt cx="344" cy="344"/>
            </a:xfrm>
          </p:grpSpPr>
          <p:sp>
            <p:nvSpPr>
              <p:cNvPr id="160823" name="Oval 71"/>
              <p:cNvSpPr>
                <a:spLocks noChangeArrowheads="1"/>
              </p:cNvSpPr>
              <p:nvPr/>
            </p:nvSpPr>
            <p:spPr bwMode="auto">
              <a:xfrm>
                <a:off x="4512" y="3648"/>
                <a:ext cx="344" cy="34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tx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4408" name="Oval 72"/>
              <p:cNvSpPr>
                <a:spLocks noChangeArrowheads="1"/>
              </p:cNvSpPr>
              <p:nvPr/>
            </p:nvSpPr>
            <p:spPr bwMode="auto">
              <a:xfrm>
                <a:off x="4577" y="3714"/>
                <a:ext cx="213" cy="213"/>
              </a:xfrm>
              <a:prstGeom prst="ellipse">
                <a:avLst/>
              </a:prstGeom>
              <a:gradFill rotWithShape="1">
                <a:gsLst>
                  <a:gs pos="0">
                    <a:schemeClr val="tx1">
                      <a:gamma/>
                      <a:tint val="0"/>
                      <a:invGamma/>
                    </a:schemeClr>
                  </a:gs>
                  <a:gs pos="100000">
                    <a:schemeClr val="tx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sz="1800" b="0"/>
              </a:p>
            </p:txBody>
          </p:sp>
          <p:sp>
            <p:nvSpPr>
              <p:cNvPr id="160825" name="Oval 73"/>
              <p:cNvSpPr>
                <a:spLocks noChangeArrowheads="1"/>
              </p:cNvSpPr>
              <p:nvPr/>
            </p:nvSpPr>
            <p:spPr bwMode="auto">
              <a:xfrm>
                <a:off x="4659" y="3795"/>
                <a:ext cx="50" cy="5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6" name="Oval 74"/>
              <p:cNvSpPr>
                <a:spLocks noChangeArrowheads="1"/>
              </p:cNvSpPr>
              <p:nvPr/>
            </p:nvSpPr>
            <p:spPr bwMode="auto">
              <a:xfrm>
                <a:off x="4636" y="3724"/>
                <a:ext cx="20" cy="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7" name="Oval 75"/>
              <p:cNvSpPr>
                <a:spLocks noChangeArrowheads="1"/>
              </p:cNvSpPr>
              <p:nvPr/>
            </p:nvSpPr>
            <p:spPr bwMode="auto">
              <a:xfrm>
                <a:off x="4752" y="3772"/>
                <a:ext cx="20" cy="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8" name="Oval 76"/>
              <p:cNvSpPr>
                <a:spLocks noChangeArrowheads="1"/>
              </p:cNvSpPr>
              <p:nvPr/>
            </p:nvSpPr>
            <p:spPr bwMode="auto">
              <a:xfrm>
                <a:off x="4732" y="3888"/>
                <a:ext cx="20" cy="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29" name="Oval 77"/>
              <p:cNvSpPr>
                <a:spLocks noChangeArrowheads="1"/>
              </p:cNvSpPr>
              <p:nvPr/>
            </p:nvSpPr>
            <p:spPr bwMode="auto">
              <a:xfrm>
                <a:off x="4588" y="3840"/>
                <a:ext cx="20" cy="2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30" name="Oval 78"/>
              <p:cNvSpPr>
                <a:spLocks noChangeArrowheads="1"/>
              </p:cNvSpPr>
              <p:nvPr/>
            </p:nvSpPr>
            <p:spPr bwMode="auto">
              <a:xfrm>
                <a:off x="4704" y="3744"/>
                <a:ext cx="13" cy="1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31" name="Oval 79"/>
              <p:cNvSpPr>
                <a:spLocks noChangeArrowheads="1"/>
              </p:cNvSpPr>
              <p:nvPr/>
            </p:nvSpPr>
            <p:spPr bwMode="auto">
              <a:xfrm>
                <a:off x="4608" y="3792"/>
                <a:ext cx="13" cy="1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32" name="Oval 80"/>
              <p:cNvSpPr>
                <a:spLocks noChangeArrowheads="1"/>
              </p:cNvSpPr>
              <p:nvPr/>
            </p:nvSpPr>
            <p:spPr bwMode="auto">
              <a:xfrm>
                <a:off x="4656" y="3888"/>
                <a:ext cx="13" cy="1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  <p:sp>
            <p:nvSpPr>
              <p:cNvPr id="160833" name="Oval 81"/>
              <p:cNvSpPr>
                <a:spLocks noChangeArrowheads="1"/>
              </p:cNvSpPr>
              <p:nvPr/>
            </p:nvSpPr>
            <p:spPr bwMode="auto">
              <a:xfrm>
                <a:off x="4752" y="3840"/>
                <a:ext cx="13" cy="1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 sz="1800" b="0"/>
              </a:p>
            </p:txBody>
          </p:sp>
        </p:grpSp>
      </p:grpSp>
      <p:sp>
        <p:nvSpPr>
          <p:cNvPr id="14419" name="Text Box 83"/>
          <p:cNvSpPr txBox="1">
            <a:spLocks noChangeArrowheads="1"/>
          </p:cNvSpPr>
          <p:nvPr/>
        </p:nvSpPr>
        <p:spPr bwMode="auto">
          <a:xfrm>
            <a:off x="3124200" y="1524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14420" name="Line 84"/>
          <p:cNvSpPr>
            <a:spLocks noChangeShapeType="1"/>
          </p:cNvSpPr>
          <p:nvPr/>
        </p:nvSpPr>
        <p:spPr bwMode="auto">
          <a:xfrm>
            <a:off x="3657600" y="4724400"/>
            <a:ext cx="4572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421" name="Text Box 85"/>
          <p:cNvSpPr txBox="1">
            <a:spLocks noChangeArrowheads="1"/>
          </p:cNvSpPr>
          <p:nvPr/>
        </p:nvSpPr>
        <p:spPr bwMode="auto">
          <a:xfrm>
            <a:off x="2362200" y="1524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4422" name="Text Box 86"/>
          <p:cNvSpPr txBox="1">
            <a:spLocks noChangeArrowheads="1"/>
          </p:cNvSpPr>
          <p:nvPr/>
        </p:nvSpPr>
        <p:spPr bwMode="auto">
          <a:xfrm>
            <a:off x="3886200" y="1524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14423" name="Text Box 87"/>
          <p:cNvSpPr txBox="1">
            <a:spLocks noChangeArrowheads="1"/>
          </p:cNvSpPr>
          <p:nvPr/>
        </p:nvSpPr>
        <p:spPr bwMode="auto">
          <a:xfrm>
            <a:off x="4724400" y="1524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14424" name="Text Box 88"/>
          <p:cNvSpPr txBox="1">
            <a:spLocks noChangeArrowheads="1"/>
          </p:cNvSpPr>
          <p:nvPr/>
        </p:nvSpPr>
        <p:spPr bwMode="auto">
          <a:xfrm>
            <a:off x="228600" y="2514600"/>
            <a:ext cx="22860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663300"/>
                </a:solidFill>
              </a:rPr>
              <a:t>алымы</a:t>
            </a:r>
          </a:p>
        </p:txBody>
      </p:sp>
      <p:sp>
        <p:nvSpPr>
          <p:cNvPr id="14425" name="Text Box 89"/>
          <p:cNvSpPr txBox="1">
            <a:spLocks noChangeArrowheads="1"/>
          </p:cNvSpPr>
          <p:nvPr/>
        </p:nvSpPr>
        <p:spPr bwMode="auto">
          <a:xfrm>
            <a:off x="2362200" y="2438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14426" name="Text Box 90"/>
          <p:cNvSpPr txBox="1">
            <a:spLocks noChangeArrowheads="1"/>
          </p:cNvSpPr>
          <p:nvPr/>
        </p:nvSpPr>
        <p:spPr bwMode="auto">
          <a:xfrm>
            <a:off x="3124200" y="2438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4427" name="Text Box 91"/>
          <p:cNvSpPr txBox="1">
            <a:spLocks noChangeArrowheads="1"/>
          </p:cNvSpPr>
          <p:nvPr/>
        </p:nvSpPr>
        <p:spPr bwMode="auto">
          <a:xfrm>
            <a:off x="3886200" y="2438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4724400" y="2438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L 0.95 -4.44444E-6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1505 L 0.05833 0.470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22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4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144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144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4.07407E-6 L -0.11805 0.23726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4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28"/>
                  </p:tgtEl>
                </p:cond>
              </p:nextCondLst>
            </p:seq>
          </p:childTnLst>
        </p:cTn>
      </p:par>
    </p:tnLst>
    <p:bldLst>
      <p:bldP spid="14341" grpId="0" animBg="1"/>
      <p:bldP spid="14419" grpId="0"/>
      <p:bldP spid="14420" grpId="0" animBg="1"/>
      <p:bldP spid="14421" grpId="0"/>
      <p:bldP spid="14422" grpId="0"/>
      <p:bldP spid="14423" grpId="0"/>
      <p:bldP spid="14424" grpId="0"/>
      <p:bldP spid="14425" grpId="0"/>
      <p:bldP spid="14425" grpId="1"/>
      <p:bldP spid="14426" grpId="0"/>
      <p:bldP spid="14426" grpId="1"/>
      <p:bldP spid="14427" grpId="0"/>
      <p:bldP spid="14427" grpId="1"/>
      <p:bldP spid="14428" grpId="0"/>
      <p:bldP spid="14428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848284"/>
              </a:clrFrom>
              <a:clrTo>
                <a:srgbClr val="84828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550" y="1557338"/>
            <a:ext cx="5761038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79203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79204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79207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08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09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0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1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2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3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4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5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79218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22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rgbClr val="0000FF"/>
                </a:solidFill>
                <a:latin typeface="Century Schoolbook" pitchFamily="18" charset="0"/>
              </a:rPr>
              <a:t> Оқулықпен жұмыс</a:t>
            </a:r>
            <a:endParaRPr lang="ru-RU" sz="40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pic>
        <p:nvPicPr>
          <p:cNvPr id="26" name="Picture 56" descr="MCj04166460000[1]"/>
          <p:cNvPicPr>
            <a:picLocks noChangeAspect="1" noChangeArrowheads="1"/>
          </p:cNvPicPr>
          <p:nvPr/>
        </p:nvPicPr>
        <p:blipFill>
          <a:blip r:embed="rId5" cstate="screen">
            <a:lum bright="-12000"/>
          </a:blip>
          <a:srcRect/>
          <a:stretch>
            <a:fillRect/>
          </a:stretch>
        </p:blipFill>
        <p:spPr bwMode="auto">
          <a:xfrm>
            <a:off x="6500813" y="4357688"/>
            <a:ext cx="210026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35" name="Text Box 35"/>
          <p:cNvSpPr txBox="1">
            <a:spLocks noChangeArrowheads="1"/>
          </p:cNvSpPr>
          <p:nvPr/>
        </p:nvSpPr>
        <p:spPr bwMode="auto">
          <a:xfrm>
            <a:off x="971550" y="2852738"/>
            <a:ext cx="53292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 i="1">
                <a:latin typeface="Century Schoolbook" pitchFamily="18" charset="0"/>
              </a:rPr>
              <a:t>№406, №407</a:t>
            </a:r>
            <a:endParaRPr lang="ru-RU" sz="4000" i="1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5" name="Picture 5" descr="0_8ad6_18898049_XL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97650" y="-387350"/>
            <a:ext cx="2798763" cy="2808288"/>
          </a:xfrm>
          <a:prstGeom prst="rect">
            <a:avLst/>
          </a:prstGeom>
          <a:noFill/>
        </p:spPr>
      </p:pic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1836738" y="163513"/>
            <a:ext cx="5256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 i="1">
                <a:solidFill>
                  <a:srgbClr val="CC0000"/>
                </a:solidFill>
                <a:latin typeface="Century Schoolbook" pitchFamily="18" charset="0"/>
              </a:rPr>
              <a:t>Деңгейлік тапсырмалар</a:t>
            </a:r>
            <a:endParaRPr lang="ru-RU" sz="28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1979613" y="1196975"/>
            <a:ext cx="5329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/>
              <a:t>Жай бөлшек түрінде жаз:</a:t>
            </a:r>
            <a:endParaRPr lang="ru-RU" sz="2800"/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611188" y="2205038"/>
            <a:ext cx="5327650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/>
              <a:t>а) Жетіден екі</a:t>
            </a:r>
          </a:p>
          <a:p>
            <a:pPr>
              <a:spcBef>
                <a:spcPct val="50000"/>
              </a:spcBef>
            </a:pPr>
            <a:endParaRPr lang="kk-KZ" sz="3200"/>
          </a:p>
          <a:p>
            <a:pPr>
              <a:spcBef>
                <a:spcPct val="50000"/>
              </a:spcBef>
            </a:pPr>
            <a:r>
              <a:rPr lang="kk-KZ" sz="3200"/>
              <a:t>    б) Төрттен бір</a:t>
            </a:r>
          </a:p>
          <a:p>
            <a:pPr>
              <a:spcBef>
                <a:spcPct val="50000"/>
              </a:spcBef>
            </a:pPr>
            <a:endParaRPr lang="kk-KZ" sz="3200"/>
          </a:p>
          <a:p>
            <a:pPr>
              <a:spcBef>
                <a:spcPct val="50000"/>
              </a:spcBef>
            </a:pPr>
            <a:r>
              <a:rPr lang="kk-KZ" sz="3200"/>
              <a:t>в) Жүзден жиырма тоғыз</a:t>
            </a:r>
            <a:endParaRPr lang="ru-RU" sz="3200"/>
          </a:p>
        </p:txBody>
      </p:sp>
      <p:graphicFrame>
        <p:nvGraphicFramePr>
          <p:cNvPr id="107543" name="Group 23"/>
          <p:cNvGraphicFramePr>
            <a:graphicFrameLocks noGrp="1"/>
          </p:cNvGraphicFramePr>
          <p:nvPr/>
        </p:nvGraphicFramePr>
        <p:xfrm>
          <a:off x="4140200" y="1895475"/>
          <a:ext cx="719138" cy="1296988"/>
        </p:xfrm>
        <a:graphic>
          <a:graphicData uri="http://schemas.openxmlformats.org/drawingml/2006/table">
            <a:tbl>
              <a:tblPr/>
              <a:tblGrid>
                <a:gridCol w="71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44" name="Group 24"/>
          <p:cNvGraphicFramePr>
            <a:graphicFrameLocks noGrp="1"/>
          </p:cNvGraphicFramePr>
          <p:nvPr/>
        </p:nvGraphicFramePr>
        <p:xfrm>
          <a:off x="4932363" y="3355975"/>
          <a:ext cx="719137" cy="1296988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52" name="Group 32"/>
          <p:cNvGraphicFramePr>
            <a:graphicFrameLocks noGrp="1"/>
          </p:cNvGraphicFramePr>
          <p:nvPr/>
        </p:nvGraphicFramePr>
        <p:xfrm>
          <a:off x="6084888" y="4795838"/>
          <a:ext cx="719137" cy="1296988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7560" name="Line 40"/>
          <p:cNvSpPr>
            <a:spLocks noChangeShapeType="1"/>
          </p:cNvSpPr>
          <p:nvPr/>
        </p:nvSpPr>
        <p:spPr bwMode="auto">
          <a:xfrm>
            <a:off x="4140200" y="2565400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1" name="Line 41"/>
          <p:cNvSpPr>
            <a:spLocks noChangeShapeType="1"/>
          </p:cNvSpPr>
          <p:nvPr/>
        </p:nvSpPr>
        <p:spPr bwMode="auto">
          <a:xfrm>
            <a:off x="4932363" y="4005263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2" name="Line 42"/>
          <p:cNvSpPr>
            <a:spLocks noChangeShapeType="1"/>
          </p:cNvSpPr>
          <p:nvPr/>
        </p:nvSpPr>
        <p:spPr bwMode="auto">
          <a:xfrm>
            <a:off x="6084888" y="5445125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3" name="Text Box 43"/>
          <p:cNvSpPr txBox="1">
            <a:spLocks noChangeArrowheads="1"/>
          </p:cNvSpPr>
          <p:nvPr/>
        </p:nvSpPr>
        <p:spPr bwMode="auto">
          <a:xfrm>
            <a:off x="684213" y="1125538"/>
            <a:ext cx="792162" cy="711200"/>
          </a:xfrm>
          <a:prstGeom prst="rect">
            <a:avLst/>
          </a:prstGeom>
          <a:solidFill>
            <a:srgbClr val="FFFF66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А</a:t>
            </a:r>
            <a:endParaRPr 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62820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62821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62824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6283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839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rgbClr val="0000FF"/>
                </a:solidFill>
                <a:latin typeface="Century Schoolbook" pitchFamily="18" charset="0"/>
              </a:rPr>
              <a:t> </a:t>
            </a:r>
            <a:r>
              <a:rPr lang="kk-KZ" sz="2800" b="1" i="1" smtClean="0">
                <a:solidFill>
                  <a:srgbClr val="0000FF"/>
                </a:solidFill>
                <a:latin typeface="Century Schoolbook" pitchFamily="18" charset="0"/>
              </a:rPr>
              <a:t>Кестедегі бос орынды толтыр:</a:t>
            </a:r>
            <a:endParaRPr lang="ru-RU" sz="28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sp>
        <p:nvSpPr>
          <p:cNvPr id="162841" name="Text Box 25"/>
          <p:cNvSpPr txBox="1">
            <a:spLocks noChangeArrowheads="1"/>
          </p:cNvSpPr>
          <p:nvPr/>
        </p:nvSpPr>
        <p:spPr bwMode="auto">
          <a:xfrm>
            <a:off x="755650" y="1916113"/>
            <a:ext cx="792163" cy="711200"/>
          </a:xfrm>
          <a:prstGeom prst="rect">
            <a:avLst/>
          </a:prstGeom>
          <a:solidFill>
            <a:srgbClr val="00FFFF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В</a:t>
            </a:r>
            <a:endParaRPr lang="ru-RU" sz="4000"/>
          </a:p>
        </p:txBody>
      </p:sp>
      <p:graphicFrame>
        <p:nvGraphicFramePr>
          <p:cNvPr id="162882" name="Group 66"/>
          <p:cNvGraphicFramePr>
            <a:graphicFrameLocks noGrp="1"/>
          </p:cNvGraphicFramePr>
          <p:nvPr/>
        </p:nvGraphicFramePr>
        <p:xfrm>
          <a:off x="2195513" y="1196975"/>
          <a:ext cx="5545137" cy="5370513"/>
        </p:xfrm>
        <a:graphic>
          <a:graphicData uri="http://schemas.openxmlformats.org/drawingml/2006/table">
            <a:tbl>
              <a:tblPr/>
              <a:tblGrid>
                <a:gridCol w="277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Century Schoolbook" pitchFamily="18" charset="0"/>
                        </a:rPr>
                        <a:t>Бөлінді</a:t>
                      </a:r>
                      <a:endParaRPr kumimoji="0" 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4:13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Жай бөлшек түрінде жаз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Бөлінгіш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Бөлгіш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Бөлшектің алымы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Бөлшектің бөлімі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2869" name="Group 53"/>
          <p:cNvGraphicFramePr>
            <a:graphicFrameLocks noGrp="1"/>
          </p:cNvGraphicFramePr>
          <p:nvPr/>
        </p:nvGraphicFramePr>
        <p:xfrm>
          <a:off x="6011863" y="1857375"/>
          <a:ext cx="719137" cy="1343025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2877" name="Line 61"/>
          <p:cNvSpPr>
            <a:spLocks noChangeShapeType="1"/>
          </p:cNvSpPr>
          <p:nvPr/>
        </p:nvSpPr>
        <p:spPr bwMode="auto">
          <a:xfrm>
            <a:off x="6011863" y="2527300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7192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7193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7172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3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5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6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7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8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9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80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7190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5" name="Rectangle 94"/>
          <p:cNvSpPr>
            <a:spLocks noGrp="1" noChangeArrowheads="1"/>
          </p:cNvSpPr>
          <p:nvPr>
            <p:ph type="ctrTitle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rgbClr val="0000FF"/>
                </a:solidFill>
                <a:latin typeface="Century Schoolbook" pitchFamily="18" charset="0"/>
              </a:rPr>
              <a:t> Ой толғаныс</a:t>
            </a:r>
            <a:endParaRPr lang="ru-RU" sz="40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pic>
        <p:nvPicPr>
          <p:cNvPr id="26" name="Picture 56" descr="MCj04166460000[1]"/>
          <p:cNvPicPr>
            <a:picLocks noChangeAspect="1" noChangeArrowheads="1"/>
          </p:cNvPicPr>
          <p:nvPr/>
        </p:nvPicPr>
        <p:blipFill>
          <a:blip r:embed="rId4" cstate="screen">
            <a:lum bright="-12000"/>
          </a:blip>
          <a:srcRect/>
          <a:stretch>
            <a:fillRect/>
          </a:stretch>
        </p:blipFill>
        <p:spPr bwMode="auto">
          <a:xfrm>
            <a:off x="6500813" y="4357688"/>
            <a:ext cx="210026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1331913" y="1628775"/>
            <a:ext cx="72009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 i="1">
                <a:latin typeface="Century Schoolbook" pitchFamily="18" charset="0"/>
              </a:rPr>
              <a:t>Бір жылда 365 күн бар, ал қазан айында 31 күн бар десек, қазан айы жылдың қандай бөлігін құрайтынын жай бөлшек түрінде жаз.</a:t>
            </a:r>
            <a:endParaRPr lang="ru-RU" sz="3200" i="1">
              <a:latin typeface="Century Schoolbook" pitchFamily="18" charset="0"/>
            </a:endParaRPr>
          </a:p>
        </p:txBody>
      </p:sp>
      <p:graphicFrame>
        <p:nvGraphicFramePr>
          <p:cNvPr id="7199" name="Group 31"/>
          <p:cNvGraphicFramePr>
            <a:graphicFrameLocks noGrp="1"/>
          </p:cNvGraphicFramePr>
          <p:nvPr/>
        </p:nvGraphicFramePr>
        <p:xfrm>
          <a:off x="4429125" y="4652963"/>
          <a:ext cx="719138" cy="1296987"/>
        </p:xfrm>
        <a:graphic>
          <a:graphicData uri="http://schemas.openxmlformats.org/drawingml/2006/table">
            <a:tbl>
              <a:tblPr/>
              <a:tblGrid>
                <a:gridCol w="71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4429125" y="5300663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539750" y="1773238"/>
            <a:ext cx="792163" cy="711200"/>
          </a:xfrm>
          <a:prstGeom prst="rect">
            <a:avLst/>
          </a:prstGeom>
          <a:solidFill>
            <a:srgbClr val="FF0000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С</a:t>
            </a:r>
            <a:endParaRPr 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9050" y="6350"/>
            <a:ext cx="91821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5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kk-KZ" b="1" i="1" smtClean="0">
                <a:solidFill>
                  <a:srgbClr val="FF0000"/>
                </a:solidFill>
                <a:latin typeface="Century Schoolbook" pitchFamily="18" charset="0"/>
              </a:rPr>
              <a:t>“Алтын сандық”</a:t>
            </a:r>
            <a:endParaRPr lang="ru-RU" b="1" i="1" smtClean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72710" name="Picture 2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848284"/>
              </a:clrFrom>
              <a:clrTo>
                <a:srgbClr val="84828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160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848284"/>
              </a:clrFrom>
              <a:clrTo>
                <a:srgbClr val="84828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288" y="0"/>
            <a:ext cx="1763712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3795713" y="2625725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 b="0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3635375" y="2565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1800" b="0"/>
          </a:p>
        </p:txBody>
      </p:sp>
      <p:pic>
        <p:nvPicPr>
          <p:cNvPr id="72728" name="Picture 24" descr="Безимени-1"/>
          <p:cNvPicPr>
            <a:picLocks noChangeAspect="1" noChangeArrowheads="1"/>
          </p:cNvPicPr>
          <p:nvPr/>
        </p:nvPicPr>
        <p:blipFill>
          <a:blip r:embed="rId6" cstate="screen">
            <a:lum contrast="24000"/>
          </a:blip>
          <a:srcRect/>
          <a:stretch>
            <a:fillRect/>
          </a:stretch>
        </p:blipFill>
        <p:spPr bwMode="auto">
          <a:xfrm>
            <a:off x="1187450" y="1196975"/>
            <a:ext cx="6985000" cy="4527550"/>
          </a:xfrm>
          <a:prstGeom prst="rect">
            <a:avLst/>
          </a:prstGeom>
          <a:noFill/>
        </p:spPr>
      </p:pic>
      <p:sp>
        <p:nvSpPr>
          <p:cNvPr id="72731" name="Rectangle 27"/>
          <p:cNvSpPr>
            <a:spLocks noChangeArrowheads="1"/>
          </p:cNvSpPr>
          <p:nvPr/>
        </p:nvSpPr>
        <p:spPr bwMode="auto">
          <a:xfrm rot="-662736">
            <a:off x="1690688" y="2503488"/>
            <a:ext cx="1585912" cy="360362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730" name="Text Box 26"/>
          <p:cNvSpPr txBox="1">
            <a:spLocks noChangeArrowheads="1"/>
          </p:cNvSpPr>
          <p:nvPr/>
        </p:nvSpPr>
        <p:spPr bwMode="auto">
          <a:xfrm rot="-720782">
            <a:off x="1628775" y="2420938"/>
            <a:ext cx="216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000"/>
              <a:t>Жай сандар</a:t>
            </a:r>
            <a:endParaRPr lang="ru-RU" sz="2000"/>
          </a:p>
        </p:txBody>
      </p:sp>
      <p:sp>
        <p:nvSpPr>
          <p:cNvPr id="72733" name="Rectangle 29"/>
          <p:cNvSpPr>
            <a:spLocks noChangeArrowheads="1"/>
          </p:cNvSpPr>
          <p:nvPr/>
        </p:nvSpPr>
        <p:spPr bwMode="auto">
          <a:xfrm rot="196792">
            <a:off x="4352925" y="1695450"/>
            <a:ext cx="1439863" cy="508000"/>
          </a:xfrm>
          <a:prstGeom prst="rect">
            <a:avLst/>
          </a:prstGeom>
          <a:gradFill rotWithShape="1">
            <a:gsLst>
              <a:gs pos="0">
                <a:srgbClr val="996633"/>
              </a:gs>
              <a:gs pos="50000">
                <a:srgbClr val="FF9933"/>
              </a:gs>
              <a:gs pos="100000">
                <a:srgbClr val="9966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4356100" y="1692275"/>
            <a:ext cx="1441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2000"/>
              <a:t>Құрама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kk-KZ" sz="2000"/>
              <a:t>сандар</a:t>
            </a:r>
            <a:endParaRPr lang="ru-RU" sz="2000"/>
          </a:p>
        </p:txBody>
      </p:sp>
      <p:sp>
        <p:nvSpPr>
          <p:cNvPr id="72734" name="Rectangle 30"/>
          <p:cNvSpPr>
            <a:spLocks noChangeArrowheads="1"/>
          </p:cNvSpPr>
          <p:nvPr/>
        </p:nvSpPr>
        <p:spPr bwMode="auto">
          <a:xfrm rot="395388">
            <a:off x="6443663" y="2997200"/>
            <a:ext cx="1008062" cy="4318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2735" name="Text Box 31"/>
          <p:cNvSpPr txBox="1">
            <a:spLocks noChangeArrowheads="1"/>
          </p:cNvSpPr>
          <p:nvPr/>
        </p:nvSpPr>
        <p:spPr bwMode="auto">
          <a:xfrm rot="433253">
            <a:off x="6130925" y="2997200"/>
            <a:ext cx="2160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000"/>
              <a:t>Бөлшектер</a:t>
            </a:r>
            <a:endParaRPr lang="ru-RU" sz="2000"/>
          </a:p>
        </p:txBody>
      </p:sp>
      <p:sp>
        <p:nvSpPr>
          <p:cNvPr id="72736" name="Text Box 32"/>
          <p:cNvSpPr txBox="1">
            <a:spLocks noChangeArrowheads="1"/>
          </p:cNvSpPr>
          <p:nvPr/>
        </p:nvSpPr>
        <p:spPr bwMode="auto">
          <a:xfrm>
            <a:off x="4643438" y="5949950"/>
            <a:ext cx="720725" cy="579438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23</a:t>
            </a:r>
            <a:endParaRPr lang="ru-RU" sz="3200"/>
          </a:p>
        </p:txBody>
      </p:sp>
      <p:sp>
        <p:nvSpPr>
          <p:cNvPr id="72737" name="Text Box 33"/>
          <p:cNvSpPr txBox="1">
            <a:spLocks noChangeArrowheads="1"/>
          </p:cNvSpPr>
          <p:nvPr/>
        </p:nvSpPr>
        <p:spPr bwMode="auto">
          <a:xfrm>
            <a:off x="5148263" y="5157788"/>
            <a:ext cx="863600" cy="579437"/>
          </a:xfrm>
          <a:prstGeom prst="rect">
            <a:avLst/>
          </a:prstGeom>
          <a:solidFill>
            <a:srgbClr val="3399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21</a:t>
            </a:r>
            <a:endParaRPr lang="ru-RU" sz="3200"/>
          </a:p>
        </p:txBody>
      </p:sp>
      <p:sp>
        <p:nvSpPr>
          <p:cNvPr id="72738" name="Text Box 34"/>
          <p:cNvSpPr txBox="1">
            <a:spLocks noChangeArrowheads="1"/>
          </p:cNvSpPr>
          <p:nvPr/>
        </p:nvSpPr>
        <p:spPr bwMode="auto">
          <a:xfrm>
            <a:off x="4211638" y="4433888"/>
            <a:ext cx="792162" cy="579437"/>
          </a:xfrm>
          <a:prstGeom prst="rect">
            <a:avLst/>
          </a:prstGeom>
          <a:solidFill>
            <a:srgbClr val="3399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15</a:t>
            </a:r>
            <a:endParaRPr lang="ru-RU" sz="3200"/>
          </a:p>
        </p:txBody>
      </p:sp>
      <p:sp>
        <p:nvSpPr>
          <p:cNvPr id="72740" name="Text Box 36"/>
          <p:cNvSpPr txBox="1">
            <a:spLocks noChangeArrowheads="1"/>
          </p:cNvSpPr>
          <p:nvPr/>
        </p:nvSpPr>
        <p:spPr bwMode="auto">
          <a:xfrm>
            <a:off x="7451725" y="1341438"/>
            <a:ext cx="576263" cy="13112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    </a:t>
            </a:r>
          </a:p>
          <a:p>
            <a:pPr algn="ctr">
              <a:spcBef>
                <a:spcPct val="50000"/>
              </a:spcBef>
            </a:pPr>
            <a:r>
              <a:rPr lang="kk-KZ" sz="3200"/>
              <a:t>     </a:t>
            </a:r>
            <a:endParaRPr lang="ru-RU" sz="3200"/>
          </a:p>
        </p:txBody>
      </p:sp>
      <p:pic>
        <p:nvPicPr>
          <p:cNvPr id="72742" name="Object 38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451725" y="1217613"/>
            <a:ext cx="585788" cy="1511300"/>
          </a:xfrm>
          <a:prstGeom prst="rect">
            <a:avLst/>
          </a:prstGeom>
          <a:noFill/>
        </p:spPr>
      </p:pic>
      <p:sp>
        <p:nvSpPr>
          <p:cNvPr id="72746" name="Text Box 42"/>
          <p:cNvSpPr txBox="1">
            <a:spLocks noChangeArrowheads="1"/>
          </p:cNvSpPr>
          <p:nvPr/>
        </p:nvSpPr>
        <p:spPr bwMode="auto">
          <a:xfrm>
            <a:off x="3779838" y="5300663"/>
            <a:ext cx="576262" cy="13112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    </a:t>
            </a:r>
          </a:p>
          <a:p>
            <a:pPr algn="ctr">
              <a:spcBef>
                <a:spcPct val="50000"/>
              </a:spcBef>
            </a:pPr>
            <a:r>
              <a:rPr lang="kk-KZ" sz="3200"/>
              <a:t>     </a:t>
            </a:r>
            <a:endParaRPr lang="ru-RU" sz="3200"/>
          </a:p>
        </p:txBody>
      </p:sp>
      <p:sp>
        <p:nvSpPr>
          <p:cNvPr id="72745" name="Text Box 41"/>
          <p:cNvSpPr txBox="1">
            <a:spLocks noChangeArrowheads="1"/>
          </p:cNvSpPr>
          <p:nvPr/>
        </p:nvSpPr>
        <p:spPr bwMode="auto">
          <a:xfrm>
            <a:off x="7235825" y="5229225"/>
            <a:ext cx="576263" cy="13112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    </a:t>
            </a:r>
          </a:p>
          <a:p>
            <a:pPr algn="ctr">
              <a:spcBef>
                <a:spcPct val="50000"/>
              </a:spcBef>
            </a:pPr>
            <a:r>
              <a:rPr lang="kk-KZ" sz="3200"/>
              <a:t>     </a:t>
            </a:r>
            <a:endParaRPr lang="ru-RU" sz="3200"/>
          </a:p>
        </p:txBody>
      </p:sp>
      <p:graphicFrame>
        <p:nvGraphicFramePr>
          <p:cNvPr id="72744" name="Object 40"/>
          <p:cNvGraphicFramePr>
            <a:graphicFrameLocks noChangeAspect="1"/>
          </p:cNvGraphicFramePr>
          <p:nvPr/>
        </p:nvGraphicFramePr>
        <p:xfrm>
          <a:off x="7235825" y="5110163"/>
          <a:ext cx="585788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2" name="Формула" r:id="rId8" imgW="152280" imgH="393480" progId="Equation.3">
                  <p:embed/>
                </p:oleObj>
              </mc:Choice>
              <mc:Fallback>
                <p:oleObj name="Формула" r:id="rId8" imgW="152280" imgH="39348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5110163"/>
                        <a:ext cx="585788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47" name="Object 43"/>
          <p:cNvGraphicFramePr>
            <a:graphicFrameLocks noChangeAspect="1"/>
          </p:cNvGraphicFramePr>
          <p:nvPr/>
        </p:nvGraphicFramePr>
        <p:xfrm>
          <a:off x="3779838" y="5157788"/>
          <a:ext cx="585787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3" name="Формула" r:id="rId10" imgW="152280" imgH="393480" progId="Equation.3">
                  <p:embed/>
                </p:oleObj>
              </mc:Choice>
              <mc:Fallback>
                <p:oleObj name="Формула" r:id="rId10" imgW="152280" imgH="39348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5157788"/>
                        <a:ext cx="585787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48" name="Text Box 44"/>
          <p:cNvSpPr txBox="1">
            <a:spLocks noChangeArrowheads="1"/>
          </p:cNvSpPr>
          <p:nvPr/>
        </p:nvSpPr>
        <p:spPr bwMode="auto">
          <a:xfrm>
            <a:off x="1476375" y="1268413"/>
            <a:ext cx="792163" cy="579437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19</a:t>
            </a:r>
            <a:endParaRPr lang="ru-RU" sz="3200"/>
          </a:p>
        </p:txBody>
      </p:sp>
      <p:sp>
        <p:nvSpPr>
          <p:cNvPr id="72749" name="Text Box 45"/>
          <p:cNvSpPr txBox="1">
            <a:spLocks noChangeArrowheads="1"/>
          </p:cNvSpPr>
          <p:nvPr/>
        </p:nvSpPr>
        <p:spPr bwMode="auto">
          <a:xfrm>
            <a:off x="1258888" y="5084763"/>
            <a:ext cx="792162" cy="579437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7</a:t>
            </a:r>
            <a:endParaRPr lang="ru-RU" sz="3200"/>
          </a:p>
        </p:txBody>
      </p:sp>
      <p:sp>
        <p:nvSpPr>
          <p:cNvPr id="72750" name="Text Box 46"/>
          <p:cNvSpPr txBox="1">
            <a:spLocks noChangeArrowheads="1"/>
          </p:cNvSpPr>
          <p:nvPr/>
        </p:nvSpPr>
        <p:spPr bwMode="auto">
          <a:xfrm>
            <a:off x="2700338" y="5084763"/>
            <a:ext cx="720725" cy="579437"/>
          </a:xfrm>
          <a:prstGeom prst="rect">
            <a:avLst/>
          </a:prstGeom>
          <a:solidFill>
            <a:srgbClr val="3399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/>
              <a:t>4</a:t>
            </a:r>
            <a:endParaRPr lang="ru-RU" sz="3200"/>
          </a:p>
        </p:txBody>
      </p:sp>
      <p:sp>
        <p:nvSpPr>
          <p:cNvPr id="72751" name="Text Box 47"/>
          <p:cNvSpPr txBox="1">
            <a:spLocks noChangeArrowheads="1"/>
          </p:cNvSpPr>
          <p:nvPr/>
        </p:nvSpPr>
        <p:spPr bwMode="auto">
          <a:xfrm>
            <a:off x="971550" y="765175"/>
            <a:ext cx="6624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/>
              <a:t>Сандарды өз сандықтарына орналастыр: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94" name="Group 66"/>
          <p:cNvGraphicFramePr>
            <a:graphicFrameLocks noGrp="1"/>
          </p:cNvGraphicFramePr>
          <p:nvPr/>
        </p:nvGraphicFramePr>
        <p:xfrm>
          <a:off x="1042988" y="1341438"/>
          <a:ext cx="6697662" cy="3660458"/>
        </p:xfrm>
        <a:graphic>
          <a:graphicData uri="http://schemas.openxmlformats.org/drawingml/2006/table">
            <a:tbl>
              <a:tblPr/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0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6179" name="Line 51"/>
          <p:cNvSpPr>
            <a:spLocks noChangeShapeType="1"/>
          </p:cNvSpPr>
          <p:nvPr/>
        </p:nvSpPr>
        <p:spPr bwMode="auto">
          <a:xfrm>
            <a:off x="1042988" y="1341438"/>
            <a:ext cx="1800225" cy="1150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6180" name="Text Box 52"/>
          <p:cNvSpPr txBox="1">
            <a:spLocks noChangeArrowheads="1"/>
          </p:cNvSpPr>
          <p:nvPr/>
        </p:nvSpPr>
        <p:spPr bwMode="auto">
          <a:xfrm>
            <a:off x="971550" y="2108200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Бөлімі</a:t>
            </a:r>
            <a:endParaRPr lang="ru-RU"/>
          </a:p>
        </p:txBody>
      </p:sp>
      <p:sp>
        <p:nvSpPr>
          <p:cNvPr id="176181" name="Text Box 53"/>
          <p:cNvSpPr txBox="1">
            <a:spLocks noChangeArrowheads="1"/>
          </p:cNvSpPr>
          <p:nvPr/>
        </p:nvSpPr>
        <p:spPr bwMode="auto">
          <a:xfrm>
            <a:off x="1487488" y="1298575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Алымы</a:t>
            </a:r>
            <a:endParaRPr lang="ru-RU"/>
          </a:p>
        </p:txBody>
      </p:sp>
      <p:sp>
        <p:nvSpPr>
          <p:cNvPr id="176183" name="Text Box 55"/>
          <p:cNvSpPr txBox="1">
            <a:spLocks noChangeArrowheads="1"/>
          </p:cNvSpPr>
          <p:nvPr/>
        </p:nvSpPr>
        <p:spPr bwMode="auto">
          <a:xfrm>
            <a:off x="1258888" y="765175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Бөлшек түрінде жаз:</a:t>
            </a:r>
            <a:endParaRPr lang="ru-RU"/>
          </a:p>
        </p:txBody>
      </p:sp>
      <p:sp>
        <p:nvSpPr>
          <p:cNvPr id="176185" name="Text Box 57"/>
          <p:cNvSpPr txBox="1">
            <a:spLocks noChangeArrowheads="1"/>
          </p:cNvSpPr>
          <p:nvPr/>
        </p:nvSpPr>
        <p:spPr bwMode="auto">
          <a:xfrm>
            <a:off x="1692275" y="88900"/>
            <a:ext cx="554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600" i="1">
                <a:solidFill>
                  <a:srgbClr val="A50021"/>
                </a:solidFill>
                <a:latin typeface="Century Schoolbook" pitchFamily="18" charset="0"/>
              </a:rPr>
              <a:t>“Кім зерек” ойыны</a:t>
            </a:r>
            <a:endParaRPr lang="ru-RU" sz="3600" i="1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63490" name="Picture 2" descr="C:\Documents and Settings\Admin\Мои документы\Мои рисунки\h020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08850" y="5084763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03 0.01064 L -0.97344 0.0180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684213" y="1916113"/>
            <a:ext cx="792162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 i="1">
                <a:solidFill>
                  <a:srgbClr val="A50021"/>
                </a:solidFill>
                <a:latin typeface="Century Schoolbook" pitchFamily="18" charset="0"/>
              </a:rPr>
              <a:t>Үйге тапсырма:</a:t>
            </a:r>
          </a:p>
          <a:p>
            <a:pPr algn="ctr">
              <a:spcBef>
                <a:spcPct val="50000"/>
              </a:spcBef>
            </a:pPr>
            <a:r>
              <a:rPr lang="kk-KZ" sz="4000" i="1">
                <a:solidFill>
                  <a:srgbClr val="A50021"/>
                </a:solidFill>
                <a:latin typeface="Century Schoolbook" pitchFamily="18" charset="0"/>
              </a:rPr>
              <a:t>№410, №412</a:t>
            </a:r>
          </a:p>
          <a:p>
            <a:pPr algn="ctr">
              <a:spcBef>
                <a:spcPct val="50000"/>
              </a:spcBef>
            </a:pPr>
            <a:endParaRPr lang="ru-RU" sz="4000" i="1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87046" name="Picture 11" descr="681631077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09" name="Picture 33" descr="a957c68d5c2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 descr="55782266_open_book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0" name="Picture 14" descr="bird11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0"/>
            <a:ext cx="15478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1" name="Picture 14" descr="bird11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258888" y="0"/>
            <a:ext cx="15478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2" name="Picture 14" descr="bird11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39750" y="908050"/>
            <a:ext cx="15478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2124075" y="295275"/>
            <a:ext cx="4679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kk-KZ" sz="3200">
                <a:cs typeface="Times New Roman" pitchFamily="18" charset="0"/>
              </a:rPr>
              <a:t>Тарихи мәліметтер</a:t>
            </a:r>
            <a:endParaRPr lang="kk-KZ" sz="3200" b="0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1533525" y="1952625"/>
            <a:ext cx="15192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46436" name="Group 4"/>
          <p:cNvGraphicFramePr>
            <a:graphicFrameLocks noGrp="1"/>
          </p:cNvGraphicFramePr>
          <p:nvPr/>
        </p:nvGraphicFramePr>
        <p:xfrm>
          <a:off x="468313" y="1196975"/>
          <a:ext cx="8135937" cy="5129214"/>
        </p:xfrm>
        <a:graphic>
          <a:graphicData uri="http://schemas.openxmlformats.org/drawingml/2006/table">
            <a:tbl>
              <a:tblPr/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6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Уақыты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Ұлты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Тегі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99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Бөлшек сызығы,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бөлшек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ХІІ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Итальян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Леонардо Пизанский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Алым, бөлім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ХІІ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Грек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Плануд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Б.з.д.  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287-212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Грек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Архимед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Бөлшек туралы толық мәлімет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ХХ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 Азия   математигі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Әл-Хорезми</a:t>
                      </a:r>
                      <a:endParaRPr kumimoji="0" lang="kk-K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6468" name="Object 36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16013" y="3860800"/>
            <a:ext cx="696912" cy="14398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Рисунок 1" descr="255337253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8459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16742" name="Text Box 6"/>
          <p:cNvSpPr txBox="1">
            <a:spLocks noChangeArrowheads="1"/>
          </p:cNvSpPr>
          <p:nvPr/>
        </p:nvSpPr>
        <p:spPr bwMode="auto">
          <a:xfrm>
            <a:off x="395288" y="6100763"/>
            <a:ext cx="8208962" cy="641350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600" i="1">
                <a:latin typeface="Century Schoolbook" pitchFamily="18" charset="0"/>
              </a:rPr>
              <a:t>Назарларыңызға рахмет!</a:t>
            </a:r>
            <a:endParaRPr lang="ru-RU" sz="3600" i="1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2648</TotalTime>
  <Words>649</Words>
  <Application>Microsoft Office PowerPoint</Application>
  <PresentationFormat>Экран (4:3)</PresentationFormat>
  <Paragraphs>297</Paragraphs>
  <Slides>40</Slides>
  <Notes>20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굴림</vt:lpstr>
      <vt:lpstr>Arial</vt:lpstr>
      <vt:lpstr>Century Schoolbook</vt:lpstr>
      <vt:lpstr>Corbel</vt:lpstr>
      <vt:lpstr>HY엽서L</vt:lpstr>
      <vt:lpstr>휴먼모음T</vt:lpstr>
      <vt:lpstr>Monotype Corsiva</vt:lpstr>
      <vt:lpstr>Times New Roman</vt:lpstr>
      <vt:lpstr>Параллакс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 Қайталау сұрақтары</vt:lpstr>
      <vt:lpstr> Үй тапсырмасын тексеру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Оқулықпен жұмыс</vt:lpstr>
      <vt:lpstr>Презентация PowerPoint</vt:lpstr>
      <vt:lpstr> Кестедегі бос орынды толтыр:</vt:lpstr>
      <vt:lpstr> Ой толғаныс</vt:lpstr>
      <vt:lpstr>“Алтын сандық”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Средняя школа №....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xxxx</dc:creator>
  <cp:lastModifiedBy>ASUS</cp:lastModifiedBy>
  <cp:revision>275</cp:revision>
  <dcterms:created xsi:type="dcterms:W3CDTF">2007-02-20T16:25:57Z</dcterms:created>
  <dcterms:modified xsi:type="dcterms:W3CDTF">2017-03-12T08:07:10Z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1587285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NXTAG2">
    <vt:lpwstr>000800ca3f000000000001024110</vt:lpwstr>
  </property>
</Properties>
</file>