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Default Extension="wav" ContentType="audio/wav"/>
  <Default Extension="gif" ContentType="image/gi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1"/>
  </p:sldMasterIdLst>
  <p:sldIdLst>
    <p:sldId id="378" r:id="rId2"/>
    <p:sldId id="381" r:id="rId3"/>
    <p:sldId id="266" r:id="rId4"/>
    <p:sldId id="268" r:id="rId5"/>
    <p:sldId id="269" r:id="rId6"/>
    <p:sldId id="271" r:id="rId7"/>
    <p:sldId id="297" r:id="rId8"/>
    <p:sldId id="299" r:id="rId9"/>
    <p:sldId id="309" r:id="rId10"/>
    <p:sldId id="307" r:id="rId11"/>
    <p:sldId id="306" r:id="rId12"/>
    <p:sldId id="305" r:id="rId13"/>
    <p:sldId id="303" r:id="rId14"/>
    <p:sldId id="328" r:id="rId15"/>
    <p:sldId id="315" r:id="rId16"/>
    <p:sldId id="327" r:id="rId17"/>
    <p:sldId id="326" r:id="rId18"/>
    <p:sldId id="331" r:id="rId19"/>
    <p:sldId id="332" r:id="rId20"/>
    <p:sldId id="338" r:id="rId21"/>
    <p:sldId id="339" r:id="rId22"/>
    <p:sldId id="337" r:id="rId23"/>
    <p:sldId id="336" r:id="rId24"/>
    <p:sldId id="335" r:id="rId25"/>
    <p:sldId id="334" r:id="rId26"/>
    <p:sldId id="354" r:id="rId27"/>
    <p:sldId id="333" r:id="rId28"/>
    <p:sldId id="356" r:id="rId29"/>
    <p:sldId id="380" r:id="rId30"/>
    <p:sldId id="284" r:id="rId31"/>
  </p:sldIdLst>
  <p:sldSz cx="9144000" cy="6858000" type="screen4x3"/>
  <p:notesSz cx="6858000" cy="9144000"/>
  <p:defaultTextStyle>
    <a:defPPr>
      <a:defRPr lang="ru-RU"/>
    </a:defPPr>
    <a:lvl1pPr algn="ctr" rtl="0" fontAlgn="base">
      <a:spcBef>
        <a:spcPct val="0"/>
      </a:spcBef>
      <a:spcAft>
        <a:spcPct val="0"/>
      </a:spcAft>
      <a:defRPr kern="1200">
        <a:solidFill>
          <a:schemeClr val="tx1"/>
        </a:solidFill>
        <a:latin typeface="Arial" charset="0"/>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00FF"/>
    <a:srgbClr val="FFFF00"/>
    <a:srgbClr val="CCCC00"/>
    <a:srgbClr val="FFFFFF"/>
    <a:srgbClr val="FF6699"/>
    <a:srgbClr val="FF5050"/>
    <a:srgbClr val="FF3300"/>
    <a:srgbClr val="66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21" autoAdjust="0"/>
    <p:restoredTop sz="94660"/>
  </p:normalViewPr>
  <p:slideViewPr>
    <p:cSldViewPr>
      <p:cViewPr varScale="1">
        <p:scale>
          <a:sx n="69" d="100"/>
          <a:sy n="69" d="100"/>
        </p:scale>
        <p:origin x="1416" y="7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388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4.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16" name="Group 15"/>
          <p:cNvGrpSpPr/>
          <p:nvPr/>
        </p:nvGrpSpPr>
        <p:grpSpPr>
          <a:xfrm>
            <a:off x="4334933" y="1169931"/>
            <a:ext cx="4814835" cy="4993802"/>
            <a:chOff x="4334933" y="1169931"/>
            <a:chExt cx="4814835" cy="4993802"/>
          </a:xfrm>
        </p:grpSpPr>
        <p:cxnSp>
          <p:nvCxnSpPr>
            <p:cNvPr id="17" name="Straight Connector 16"/>
            <p:cNvCxnSpPr/>
            <p:nvPr/>
          </p:nvCxnSpPr>
          <p:spPr>
            <a:xfrm flipH="1">
              <a:off x="6009259" y="1169931"/>
              <a:ext cx="3134741" cy="3134741"/>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4334933" y="1348898"/>
              <a:ext cx="4814835" cy="481483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5225595" y="1469269"/>
              <a:ext cx="3912054" cy="3912054"/>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flipH="1">
              <a:off x="5304588" y="1307856"/>
              <a:ext cx="3839412" cy="3839412"/>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5707078" y="1770196"/>
              <a:ext cx="3430571" cy="3430570"/>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ctrTitle"/>
          </p:nvPr>
        </p:nvSpPr>
        <p:spPr>
          <a:xfrm>
            <a:off x="533400" y="533400"/>
            <a:ext cx="6154713" cy="3124201"/>
          </a:xfrm>
        </p:spPr>
        <p:txBody>
          <a:bodyPr anchor="b">
            <a:normAutofit/>
          </a:bodyPr>
          <a:lstStyle>
            <a:lvl1pPr algn="l">
              <a:defRPr sz="4400">
                <a:effectLst/>
              </a:defRPr>
            </a:lvl1pPr>
          </a:lstStyle>
          <a:p>
            <a:r>
              <a:rPr lang="ru-RU" smtClean="0"/>
              <a:t>Образец заголовка</a:t>
            </a:r>
            <a:endParaRPr lang="en-US" dirty="0"/>
          </a:p>
        </p:txBody>
      </p:sp>
      <p:sp>
        <p:nvSpPr>
          <p:cNvPr id="3" name="Subtitle 2"/>
          <p:cNvSpPr>
            <a:spLocks noGrp="1"/>
          </p:cNvSpPr>
          <p:nvPr>
            <p:ph type="subTitle" idx="1"/>
          </p:nvPr>
        </p:nvSpPr>
        <p:spPr>
          <a:xfrm>
            <a:off x="533400" y="3843868"/>
            <a:ext cx="4954250" cy="1913466"/>
          </a:xfrm>
        </p:spPr>
        <p:txBody>
          <a:bodyPr anchor="t">
            <a:normAutofit/>
          </a:bodyPr>
          <a:lstStyle>
            <a:lvl1pPr marL="0" indent="0" algn="l">
              <a:buNone/>
              <a:defRPr sz="20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11CD401-BB91-49A1-999D-BE79BE0F55D0}" type="slidenum">
              <a:rPr lang="ru-RU" smtClean="0"/>
              <a:pPr/>
              <a:t>‹#›</a:t>
            </a:fld>
            <a:endParaRPr lang="ru-RU"/>
          </a:p>
        </p:txBody>
      </p:sp>
    </p:spTree>
    <p:extLst>
      <p:ext uri="{BB962C8B-B14F-4D97-AF65-F5344CB8AC3E}">
        <p14:creationId xmlns:p14="http://schemas.microsoft.com/office/powerpoint/2010/main" val="17963798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lstStyle/>
          <a:p>
            <a:r>
              <a:rPr lang="ru-RU" smtClean="0"/>
              <a:t>Образец заголовка</a:t>
            </a:r>
            <a:endParaRPr lang="en-US" dirty="0"/>
          </a:p>
        </p:txBody>
      </p:sp>
      <p:sp>
        <p:nvSpPr>
          <p:cNvPr id="3" name="Content Placeholder 2"/>
          <p:cNvSpPr>
            <a:spLocks noGrp="1"/>
          </p:cNvSpPr>
          <p:nvPr>
            <p:ph idx="1"/>
          </p:nvPr>
        </p:nvSpPr>
        <p:spPr>
          <a:xfrm>
            <a:off x="533400" y="533400"/>
            <a:ext cx="6554867" cy="3767670"/>
          </a:xfrm>
        </p:spPr>
        <p:txBody>
          <a:bodyPr anchor="ct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F7010C2-10BD-4E84-B95E-011726344B28}" type="slidenum">
              <a:rPr lang="ru-RU" smtClean="0"/>
              <a:pPr/>
              <a:t>‹#›</a:t>
            </a:fld>
            <a:endParaRPr lang="ru-RU"/>
          </a:p>
        </p:txBody>
      </p:sp>
    </p:spTree>
    <p:extLst>
      <p:ext uri="{BB962C8B-B14F-4D97-AF65-F5344CB8AC3E}">
        <p14:creationId xmlns:p14="http://schemas.microsoft.com/office/powerpoint/2010/main" val="25067826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533400" y="1981199"/>
            <a:ext cx="6402468" cy="2319867"/>
          </a:xfrm>
        </p:spPr>
        <p:txBody>
          <a:bodyPr anchor="b">
            <a:normAutofit/>
          </a:bodyPr>
          <a:lstStyle>
            <a:lvl1pPr algn="l">
              <a:defRPr sz="3200" b="0" cap="all"/>
            </a:lvl1pPr>
          </a:lstStyle>
          <a:p>
            <a:r>
              <a:rPr lang="ru-RU" smtClean="0"/>
              <a:t>Образец заголовка</a:t>
            </a:r>
            <a:endParaRPr lang="en-US" dirty="0"/>
          </a:p>
        </p:txBody>
      </p:sp>
      <p:sp>
        <p:nvSpPr>
          <p:cNvPr id="3" name="Text Placeholder 2"/>
          <p:cNvSpPr>
            <a:spLocks noGrp="1"/>
          </p:cNvSpPr>
          <p:nvPr>
            <p:ph type="body" idx="1"/>
          </p:nvPr>
        </p:nvSpPr>
        <p:spPr>
          <a:xfrm>
            <a:off x="533400" y="4487333"/>
            <a:ext cx="6402467" cy="15324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320C0A3B-E2D6-4C6B-87C0-857115046466}" type="slidenum">
              <a:rPr lang="ru-RU" smtClean="0"/>
              <a:pPr/>
              <a:t>‹#›</a:t>
            </a:fld>
            <a:endParaRPr lang="ru-RU"/>
          </a:p>
        </p:txBody>
      </p:sp>
    </p:spTree>
    <p:extLst>
      <p:ext uri="{BB962C8B-B14F-4D97-AF65-F5344CB8AC3E}">
        <p14:creationId xmlns:p14="http://schemas.microsoft.com/office/powerpoint/2010/main" val="37562277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ru-RU" smtClean="0"/>
              <a:t>Образец заголовка</a:t>
            </a:r>
            <a:endParaRPr lang="en-US" dirty="0"/>
          </a:p>
        </p:txBody>
      </p:sp>
      <p:sp>
        <p:nvSpPr>
          <p:cNvPr id="11" name="Content Placeholder 3"/>
          <p:cNvSpPr>
            <a:spLocks noGrp="1"/>
          </p:cNvSpPr>
          <p:nvPr>
            <p:ph sz="half" idx="13"/>
          </p:nvPr>
        </p:nvSpPr>
        <p:spPr>
          <a:xfrm>
            <a:off x="533400" y="533400"/>
            <a:ext cx="3949967" cy="3767667"/>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2" name="Content Placeholder 5"/>
          <p:cNvSpPr>
            <a:spLocks noGrp="1"/>
          </p:cNvSpPr>
          <p:nvPr>
            <p:ph sz="quarter" idx="4"/>
          </p:nvPr>
        </p:nvSpPr>
        <p:spPr>
          <a:xfrm>
            <a:off x="4662362" y="533400"/>
            <a:ext cx="3948238" cy="3759200"/>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9119DA7F-2A5E-47BA-8A46-9B31B1569A55}" type="slidenum">
              <a:rPr lang="ru-RU" smtClean="0"/>
              <a:pPr/>
              <a:t>‹#›</a:t>
            </a:fld>
            <a:endParaRPr lang="ru-RU"/>
          </a:p>
        </p:txBody>
      </p:sp>
    </p:spTree>
    <p:extLst>
      <p:ext uri="{BB962C8B-B14F-4D97-AF65-F5344CB8AC3E}">
        <p14:creationId xmlns:p14="http://schemas.microsoft.com/office/powerpoint/2010/main" val="16798280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ru-RU" smtClean="0"/>
              <a:t>Образец заголовка</a:t>
            </a:r>
            <a:endParaRPr lang="en-US" dirty="0"/>
          </a:p>
        </p:txBody>
      </p:sp>
      <p:sp>
        <p:nvSpPr>
          <p:cNvPr id="3" name="Text Placeholder 2"/>
          <p:cNvSpPr>
            <a:spLocks noGrp="1"/>
          </p:cNvSpPr>
          <p:nvPr>
            <p:ph type="body" idx="1"/>
          </p:nvPr>
        </p:nvSpPr>
        <p:spPr>
          <a:xfrm>
            <a:off x="762001" y="533400"/>
            <a:ext cx="3716866" cy="609600"/>
          </a:xfrm>
        </p:spPr>
        <p:txBody>
          <a:bodyPr anchor="b">
            <a:noAutofit/>
          </a:bodyPr>
          <a:lstStyle>
            <a:lvl1pPr marL="0" indent="0">
              <a:buNone/>
              <a:defRPr sz="2400" b="0" cap="all">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533399" y="1143000"/>
            <a:ext cx="3945467" cy="3158067"/>
          </a:xfrm>
        </p:spPr>
        <p:txBody>
          <a:bodyPr anchor="t">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855016" y="566738"/>
            <a:ext cx="3764051" cy="576262"/>
          </a:xfrm>
        </p:spPr>
        <p:txBody>
          <a:bodyPr anchor="b">
            <a:noAutofit/>
          </a:bodyPr>
          <a:lstStyle>
            <a:lvl1pPr marL="0" indent="0">
              <a:buNone/>
              <a:defRPr sz="2400" b="0" cap="all">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62362" y="1143000"/>
            <a:ext cx="3956705" cy="3149600"/>
          </a:xfrm>
        </p:spPr>
        <p:txBody>
          <a:bodyPr anchor="t">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36E9B669-7D39-4CF7-ADED-06DD2BFBE7E0}" type="slidenum">
              <a:rPr lang="ru-RU" smtClean="0"/>
              <a:pPr/>
              <a:t>‹#›</a:t>
            </a:fld>
            <a:endParaRPr lang="ru-RU"/>
          </a:p>
        </p:txBody>
      </p:sp>
    </p:spTree>
    <p:extLst>
      <p:ext uri="{BB962C8B-B14F-4D97-AF65-F5344CB8AC3E}">
        <p14:creationId xmlns:p14="http://schemas.microsoft.com/office/powerpoint/2010/main" val="22001271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29E9766F-671F-4958-B098-6D2F17443BB3}" type="slidenum">
              <a:rPr lang="ru-RU" smtClean="0"/>
              <a:pPr/>
              <a:t>‹#›</a:t>
            </a:fld>
            <a:endParaRPr lang="ru-RU"/>
          </a:p>
        </p:txBody>
      </p:sp>
    </p:spTree>
    <p:extLst>
      <p:ext uri="{BB962C8B-B14F-4D97-AF65-F5344CB8AC3E}">
        <p14:creationId xmlns:p14="http://schemas.microsoft.com/office/powerpoint/2010/main" val="35765358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AB4E581A-A68A-40CB-86F9-E018A622276C}" type="slidenum">
              <a:rPr lang="ru-RU" smtClean="0"/>
              <a:pPr/>
              <a:t>‹#›</a:t>
            </a:fld>
            <a:endParaRPr lang="ru-RU"/>
          </a:p>
        </p:txBody>
      </p:sp>
    </p:spTree>
    <p:extLst>
      <p:ext uri="{BB962C8B-B14F-4D97-AF65-F5344CB8AC3E}">
        <p14:creationId xmlns:p14="http://schemas.microsoft.com/office/powerpoint/2010/main" val="24904413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5418667" y="533400"/>
            <a:ext cx="3200400" cy="1524000"/>
          </a:xfrm>
        </p:spPr>
        <p:txBody>
          <a:bodyPr anchor="b">
            <a:normAutofit/>
          </a:bodyPr>
          <a:lstStyle>
            <a:lvl1pPr algn="l">
              <a:defRPr sz="2000" b="0"/>
            </a:lvl1pPr>
          </a:lstStyle>
          <a:p>
            <a:r>
              <a:rPr lang="ru-RU" smtClean="0"/>
              <a:t>Образец заголовка</a:t>
            </a:r>
            <a:endParaRPr lang="en-US" dirty="0"/>
          </a:p>
        </p:txBody>
      </p:sp>
      <p:sp>
        <p:nvSpPr>
          <p:cNvPr id="3" name="Content Placeholder 2"/>
          <p:cNvSpPr>
            <a:spLocks noGrp="1"/>
          </p:cNvSpPr>
          <p:nvPr>
            <p:ph idx="1"/>
          </p:nvPr>
        </p:nvSpPr>
        <p:spPr>
          <a:xfrm>
            <a:off x="533399" y="533400"/>
            <a:ext cx="4438755" cy="5486400"/>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5418667" y="2209802"/>
            <a:ext cx="32004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04D0CC8-2AE0-4BF6-93AE-DF82440CC4FA}" type="slidenum">
              <a:rPr lang="ru-RU" smtClean="0"/>
              <a:pPr/>
              <a:t>‹#›</a:t>
            </a:fld>
            <a:endParaRPr lang="ru-RU"/>
          </a:p>
        </p:txBody>
      </p:sp>
    </p:spTree>
    <p:extLst>
      <p:ext uri="{BB962C8B-B14F-4D97-AF65-F5344CB8AC3E}">
        <p14:creationId xmlns:p14="http://schemas.microsoft.com/office/powerpoint/2010/main" val="29756289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4495800" y="1447800"/>
            <a:ext cx="3563258" cy="1143000"/>
          </a:xfrm>
        </p:spPr>
        <p:txBody>
          <a:bodyPr anchor="b">
            <a:normAutofit/>
          </a:bodyPr>
          <a:lstStyle>
            <a:lvl1pPr algn="l">
              <a:defRPr sz="2400" b="0"/>
            </a:lvl1pPr>
          </a:lstStyle>
          <a:p>
            <a:r>
              <a:rPr lang="ru-RU" smtClean="0"/>
              <a:t>Образец заголовка</a:t>
            </a:r>
            <a:endParaRPr lang="en-US" dirty="0"/>
          </a:p>
        </p:txBody>
      </p:sp>
      <p:sp>
        <p:nvSpPr>
          <p:cNvPr id="17" name="Picture Placeholder 2"/>
          <p:cNvSpPr>
            <a:spLocks noGrp="1" noChangeAspect="1"/>
          </p:cNvSpPr>
          <p:nvPr>
            <p:ph type="pic" idx="13"/>
          </p:nvPr>
        </p:nvSpPr>
        <p:spPr>
          <a:xfrm>
            <a:off x="762000" y="914400"/>
            <a:ext cx="3280974" cy="48006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4496027" y="2743200"/>
            <a:ext cx="3564223" cy="2082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endParaRPr lang="ru-RU"/>
          </a:p>
        </p:txBody>
      </p:sp>
      <p:sp>
        <p:nvSpPr>
          <p:cNvPr id="6" name="Footer Placeholder 5"/>
          <p:cNvSpPr>
            <a:spLocks noGrp="1"/>
          </p:cNvSpPr>
          <p:nvPr>
            <p:ph type="ftr" sz="quarter" idx="11"/>
          </p:nvPr>
        </p:nvSpPr>
        <p:spPr>
          <a:xfrm>
            <a:off x="533400" y="6172200"/>
            <a:ext cx="5811724" cy="365125"/>
          </a:xfrm>
        </p:spPr>
        <p:txBody>
          <a:bodyPr/>
          <a:lstStyle/>
          <a:p>
            <a:endParaRPr lang="ru-RU"/>
          </a:p>
        </p:txBody>
      </p:sp>
      <p:sp>
        <p:nvSpPr>
          <p:cNvPr id="7" name="Slide Number Placeholder 6"/>
          <p:cNvSpPr>
            <a:spLocks noGrp="1"/>
          </p:cNvSpPr>
          <p:nvPr>
            <p:ph type="sldNum" sz="quarter" idx="12"/>
          </p:nvPr>
        </p:nvSpPr>
        <p:spPr/>
        <p:txBody>
          <a:bodyPr/>
          <a:lstStyle/>
          <a:p>
            <a:fld id="{E031B8D9-E107-4331-B58D-BFA42085F5BD}" type="slidenum">
              <a:rPr lang="ru-RU" smtClean="0"/>
              <a:pPr/>
              <a:t>‹#›</a:t>
            </a:fld>
            <a:endParaRPr lang="ru-RU"/>
          </a:p>
        </p:txBody>
      </p:sp>
    </p:spTree>
    <p:extLst>
      <p:ext uri="{BB962C8B-B14F-4D97-AF65-F5344CB8AC3E}">
        <p14:creationId xmlns:p14="http://schemas.microsoft.com/office/powerpoint/2010/main" val="14986845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lstStyle/>
          <a:p>
            <a:r>
              <a:rPr lang="ru-RU" smtClean="0"/>
              <a:t>Образец заголовка</a:t>
            </a:r>
            <a:endParaRPr lang="en-US" dirty="0"/>
          </a:p>
        </p:txBody>
      </p:sp>
      <p:sp>
        <p:nvSpPr>
          <p:cNvPr id="6" name="Picture Placeholder 2"/>
          <p:cNvSpPr>
            <a:spLocks noGrp="1" noChangeAspect="1"/>
          </p:cNvSpPr>
          <p:nvPr>
            <p:ph type="pic" idx="13"/>
          </p:nvPr>
        </p:nvSpPr>
        <p:spPr>
          <a:xfrm>
            <a:off x="533400" y="533400"/>
            <a:ext cx="8077200"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9" name="Text Placeholder 9"/>
          <p:cNvSpPr>
            <a:spLocks noGrp="1"/>
          </p:cNvSpPr>
          <p:nvPr>
            <p:ph type="body" sz="quarter" idx="14"/>
          </p:nvPr>
        </p:nvSpPr>
        <p:spPr>
          <a:xfrm>
            <a:off x="762002" y="3843867"/>
            <a:ext cx="7281332"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Date Placeholder 2"/>
          <p:cNvSpPr>
            <a:spLocks noGrp="1"/>
          </p:cNvSpPr>
          <p:nvPr>
            <p:ph type="dt" sz="half" idx="10"/>
          </p:nvPr>
        </p:nvSpPr>
        <p:spPr/>
        <p:txBody>
          <a:bodyPr/>
          <a:lstStyle/>
          <a:p>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8C77566B-1F10-4DC3-ABDE-B3EC94A7BEE8}" type="slidenum">
              <a:rPr lang="ru-RU" smtClean="0"/>
              <a:pPr/>
              <a:t>‹#›</a:t>
            </a:fld>
            <a:endParaRPr lang="ru-RU"/>
          </a:p>
        </p:txBody>
      </p:sp>
    </p:spTree>
    <p:extLst>
      <p:ext uri="{BB962C8B-B14F-4D97-AF65-F5344CB8AC3E}">
        <p14:creationId xmlns:p14="http://schemas.microsoft.com/office/powerpoint/2010/main" val="39867732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8077200" cy="2895600"/>
          </a:xfrm>
        </p:spPr>
        <p:txBody>
          <a:bodyPr anchor="ctr">
            <a:normAutofit/>
          </a:bodyPr>
          <a:lstStyle>
            <a:lvl1pPr algn="l">
              <a:defRPr sz="2800" b="0" cap="all"/>
            </a:lvl1pPr>
          </a:lstStyle>
          <a:p>
            <a:r>
              <a:rPr lang="ru-RU" smtClean="0"/>
              <a:t>Образец заголовка</a:t>
            </a:r>
            <a:endParaRPr lang="en-US" dirty="0"/>
          </a:p>
        </p:txBody>
      </p:sp>
      <p:sp>
        <p:nvSpPr>
          <p:cNvPr id="3" name="Text Placeholder 2"/>
          <p:cNvSpPr>
            <a:spLocks noGrp="1"/>
          </p:cNvSpPr>
          <p:nvPr>
            <p:ph type="body" idx="1"/>
          </p:nvPr>
        </p:nvSpPr>
        <p:spPr>
          <a:xfrm>
            <a:off x="533400" y="4114800"/>
            <a:ext cx="6383552" cy="1905000"/>
          </a:xfrm>
        </p:spPr>
        <p:txBody>
          <a:bodyPr anchor="ctr">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C77566B-1F10-4DC3-ABDE-B3EC94A7BEE8}" type="slidenum">
              <a:rPr lang="ru-RU" smtClean="0"/>
              <a:pPr/>
              <a:t>‹#›</a:t>
            </a:fld>
            <a:endParaRPr lang="ru-RU"/>
          </a:p>
        </p:txBody>
      </p:sp>
    </p:spTree>
    <p:extLst>
      <p:ext uri="{BB962C8B-B14F-4D97-AF65-F5344CB8AC3E}">
        <p14:creationId xmlns:p14="http://schemas.microsoft.com/office/powerpoint/2010/main" val="14397128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56283" y="533400"/>
            <a:ext cx="6859787" cy="2895600"/>
          </a:xfrm>
        </p:spPr>
        <p:txBody>
          <a:bodyPr anchor="ctr">
            <a:normAutofit/>
          </a:bodyPr>
          <a:lstStyle>
            <a:lvl1pPr algn="l">
              <a:defRPr sz="2800" b="0" cap="all">
                <a:solidFill>
                  <a:schemeClr val="tx1"/>
                </a:solidFill>
              </a:defRPr>
            </a:lvl1pPr>
          </a:lstStyle>
          <a:p>
            <a:r>
              <a:rPr lang="ru-RU" smtClean="0"/>
              <a:t>Образец заголовка</a:t>
            </a:r>
            <a:endParaRPr lang="en-US" dirty="0"/>
          </a:p>
        </p:txBody>
      </p:sp>
      <p:sp>
        <p:nvSpPr>
          <p:cNvPr id="10" name="Text Placeholder 9"/>
          <p:cNvSpPr>
            <a:spLocks noGrp="1"/>
          </p:cNvSpPr>
          <p:nvPr>
            <p:ph type="body" sz="quarter" idx="13"/>
          </p:nvPr>
        </p:nvSpPr>
        <p:spPr>
          <a:xfrm>
            <a:off x="1066800" y="3429000"/>
            <a:ext cx="6402467" cy="4826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533400" y="4301070"/>
            <a:ext cx="6382361" cy="171873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C77566B-1F10-4DC3-ABDE-B3EC94A7BEE8}" type="slidenum">
              <a:rPr lang="ru-RU" smtClean="0"/>
              <a:pPr/>
              <a:t>‹#›</a:t>
            </a:fld>
            <a:endParaRPr lang="ru-RU"/>
          </a:p>
        </p:txBody>
      </p:sp>
      <p:sp>
        <p:nvSpPr>
          <p:cNvPr id="14" name="TextBox 13"/>
          <p:cNvSpPr txBox="1"/>
          <p:nvPr/>
        </p:nvSpPr>
        <p:spPr>
          <a:xfrm>
            <a:off x="228600" y="710624"/>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7696200" y="2768601"/>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5747884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533400" y="3429000"/>
            <a:ext cx="6382361" cy="1697400"/>
          </a:xfrm>
        </p:spPr>
        <p:txBody>
          <a:bodyPr anchor="b">
            <a:normAutofit/>
          </a:bodyPr>
          <a:lstStyle>
            <a:lvl1pPr algn="l">
              <a:defRPr sz="2800" b="0" cap="all"/>
            </a:lvl1pPr>
          </a:lstStyle>
          <a:p>
            <a:r>
              <a:rPr lang="ru-RU" smtClean="0"/>
              <a:t>Образец заголовка</a:t>
            </a:r>
            <a:endParaRPr lang="en-US" dirty="0"/>
          </a:p>
        </p:txBody>
      </p:sp>
      <p:sp>
        <p:nvSpPr>
          <p:cNvPr id="3" name="Text Placeholder 2"/>
          <p:cNvSpPr>
            <a:spLocks noGrp="1"/>
          </p:cNvSpPr>
          <p:nvPr>
            <p:ph type="body" idx="1"/>
          </p:nvPr>
        </p:nvSpPr>
        <p:spPr>
          <a:xfrm>
            <a:off x="533400" y="5132980"/>
            <a:ext cx="6383552" cy="886819"/>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C77566B-1F10-4DC3-ABDE-B3EC94A7BEE8}" type="slidenum">
              <a:rPr lang="ru-RU" smtClean="0"/>
              <a:pPr/>
              <a:t>‹#›</a:t>
            </a:fld>
            <a:endParaRPr lang="ru-RU"/>
          </a:p>
        </p:txBody>
      </p:sp>
    </p:spTree>
    <p:extLst>
      <p:ext uri="{BB962C8B-B14F-4D97-AF65-F5344CB8AC3E}">
        <p14:creationId xmlns:p14="http://schemas.microsoft.com/office/powerpoint/2010/main" val="40496681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856284" y="533400"/>
            <a:ext cx="6859786" cy="2895600"/>
          </a:xfrm>
        </p:spPr>
        <p:txBody>
          <a:bodyPr anchor="ctr">
            <a:normAutofit/>
          </a:bodyPr>
          <a:lstStyle>
            <a:lvl1pPr algn="l">
              <a:defRPr sz="2800" b="0" cap="all">
                <a:solidFill>
                  <a:schemeClr val="tx1"/>
                </a:solidFill>
              </a:defRPr>
            </a:lvl1pPr>
          </a:lstStyle>
          <a:p>
            <a:r>
              <a:rPr lang="ru-RU" smtClean="0"/>
              <a:t>Образец заголовка</a:t>
            </a:r>
            <a:endParaRPr lang="en-US" dirty="0"/>
          </a:p>
        </p:txBody>
      </p:sp>
      <p:sp>
        <p:nvSpPr>
          <p:cNvPr id="10" name="Text Placeholder 9"/>
          <p:cNvSpPr>
            <a:spLocks noGrp="1"/>
          </p:cNvSpPr>
          <p:nvPr>
            <p:ph type="body" sz="quarter" idx="13"/>
          </p:nvPr>
        </p:nvSpPr>
        <p:spPr>
          <a:xfrm>
            <a:off x="533400" y="3886200"/>
            <a:ext cx="6382361" cy="1049866"/>
          </a:xfrm>
        </p:spPr>
        <p:txBody>
          <a:bodyPr vert="horz" lIns="91440" tIns="45720" rIns="91440" bIns="45720" rtlCol="0" anchor="b">
            <a:normAutofit/>
          </a:bodyPr>
          <a:lstStyle>
            <a:lvl1pPr>
              <a:buNone/>
              <a:defRPr lang="en-US" sz="2000" b="0" cap="all" dirty="0">
                <a:ln w="3175" cmpd="sng">
                  <a:noFill/>
                </a:ln>
                <a:solidFill>
                  <a:schemeClr val="tx1"/>
                </a:solidFill>
                <a:effectLst/>
              </a:defRPr>
            </a:lvl1pPr>
          </a:lstStyle>
          <a:p>
            <a:pPr marL="0" lvl="0">
              <a:spcBef>
                <a:spcPct val="0"/>
              </a:spcBef>
              <a:buNone/>
            </a:pPr>
            <a:r>
              <a:rPr lang="ru-RU" smtClean="0"/>
              <a:t>Образец текста</a:t>
            </a:r>
          </a:p>
        </p:txBody>
      </p:sp>
      <p:sp>
        <p:nvSpPr>
          <p:cNvPr id="3" name="Text Placeholder 2"/>
          <p:cNvSpPr>
            <a:spLocks noGrp="1"/>
          </p:cNvSpPr>
          <p:nvPr>
            <p:ph type="body" idx="1"/>
          </p:nvPr>
        </p:nvSpPr>
        <p:spPr>
          <a:xfrm>
            <a:off x="533400" y="4953000"/>
            <a:ext cx="6382360" cy="10668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C77566B-1F10-4DC3-ABDE-B3EC94A7BEE8}" type="slidenum">
              <a:rPr lang="ru-RU" smtClean="0"/>
              <a:pPr/>
              <a:t>‹#›</a:t>
            </a:fld>
            <a:endParaRPr lang="ru-RU"/>
          </a:p>
        </p:txBody>
      </p:sp>
      <p:sp>
        <p:nvSpPr>
          <p:cNvPr id="14" name="TextBox 13"/>
          <p:cNvSpPr txBox="1"/>
          <p:nvPr/>
        </p:nvSpPr>
        <p:spPr>
          <a:xfrm>
            <a:off x="228600" y="710624"/>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7696200" y="2768601"/>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36848663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7525658" cy="2895600"/>
          </a:xfrm>
        </p:spPr>
        <p:txBody>
          <a:bodyPr vert="horz" lIns="91440" tIns="45720" rIns="91440" bIns="45720" rtlCol="0" anchor="ctr">
            <a:normAutofit/>
          </a:bodyPr>
          <a:lstStyle>
            <a:lvl1pPr>
              <a:defRPr lang="en-US" sz="2800" b="0" dirty="0"/>
            </a:lvl1pPr>
          </a:lstStyle>
          <a:p>
            <a:pPr marL="0" lvl="0"/>
            <a:r>
              <a:rPr lang="ru-RU" smtClean="0"/>
              <a:t>Образец заголовка</a:t>
            </a:r>
            <a:endParaRPr lang="en-US" dirty="0"/>
          </a:p>
        </p:txBody>
      </p:sp>
      <p:sp>
        <p:nvSpPr>
          <p:cNvPr id="10" name="Text Placeholder 9"/>
          <p:cNvSpPr>
            <a:spLocks noGrp="1"/>
          </p:cNvSpPr>
          <p:nvPr>
            <p:ph type="body" sz="quarter" idx="13"/>
          </p:nvPr>
        </p:nvSpPr>
        <p:spPr>
          <a:xfrm>
            <a:off x="533400" y="3928534"/>
            <a:ext cx="6382361" cy="838200"/>
          </a:xfrm>
        </p:spPr>
        <p:txBody>
          <a:bodyPr vert="horz" lIns="91440" tIns="45720" rIns="91440" bIns="45720" rtlCol="0" anchor="b">
            <a:normAutofit/>
          </a:bodyPr>
          <a:lstStyle>
            <a:lvl1pPr>
              <a:buNone/>
              <a:defRPr lang="en-US" sz="2000" b="0" cap="all" dirty="0">
                <a:ln w="3175" cmpd="sng">
                  <a:noFill/>
                </a:ln>
                <a:solidFill>
                  <a:schemeClr val="tx1"/>
                </a:solidFill>
                <a:effectLst/>
              </a:defRPr>
            </a:lvl1pPr>
          </a:lstStyle>
          <a:p>
            <a:pPr marL="0" lvl="0">
              <a:spcBef>
                <a:spcPct val="0"/>
              </a:spcBef>
              <a:buNone/>
            </a:pPr>
            <a:r>
              <a:rPr lang="ru-RU" smtClean="0"/>
              <a:t>Образец текста</a:t>
            </a:r>
          </a:p>
        </p:txBody>
      </p:sp>
      <p:sp>
        <p:nvSpPr>
          <p:cNvPr id="3" name="Text Placeholder 2"/>
          <p:cNvSpPr>
            <a:spLocks noGrp="1"/>
          </p:cNvSpPr>
          <p:nvPr>
            <p:ph type="body" idx="1"/>
          </p:nvPr>
        </p:nvSpPr>
        <p:spPr>
          <a:xfrm>
            <a:off x="533400" y="4766735"/>
            <a:ext cx="6382360" cy="1253065"/>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8C77566B-1F10-4DC3-ABDE-B3EC94A7BEE8}" type="slidenum">
              <a:rPr lang="ru-RU" smtClean="0"/>
              <a:pPr/>
              <a:t>‹#›</a:t>
            </a:fld>
            <a:endParaRPr lang="ru-RU"/>
          </a:p>
        </p:txBody>
      </p:sp>
    </p:spTree>
    <p:extLst>
      <p:ext uri="{BB962C8B-B14F-4D97-AF65-F5344CB8AC3E}">
        <p14:creationId xmlns:p14="http://schemas.microsoft.com/office/powerpoint/2010/main" val="41876470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lgn="l">
              <a:defRPr sz="2800"/>
            </a:lvl1p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533400" y="533401"/>
            <a:ext cx="6554867" cy="3767670"/>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BD39068-3952-4742-89F1-72329546D468}" type="slidenum">
              <a:rPr lang="ru-RU" smtClean="0"/>
              <a:pPr/>
              <a:t>‹#›</a:t>
            </a:fld>
            <a:endParaRPr lang="ru-RU"/>
          </a:p>
        </p:txBody>
      </p:sp>
    </p:spTree>
    <p:extLst>
      <p:ext uri="{BB962C8B-B14F-4D97-AF65-F5344CB8AC3E}">
        <p14:creationId xmlns:p14="http://schemas.microsoft.com/office/powerpoint/2010/main" val="14692609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66406" y="533400"/>
            <a:ext cx="2044194" cy="4419600"/>
          </a:xfrm>
        </p:spPr>
        <p:txBody>
          <a:bodyPr vert="eaVert">
            <a:normAutofit/>
          </a:bodyPr>
          <a:lstStyle>
            <a:lvl1pPr>
              <a:defRPr sz="2800"/>
            </a:lvl1p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533400" y="533400"/>
            <a:ext cx="5850012" cy="5486400"/>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7A98063-DAA6-43F3-99E7-26F4768B49F5}" type="slidenum">
              <a:rPr lang="ru-RU" smtClean="0"/>
              <a:pPr/>
              <a:t>‹#›</a:t>
            </a:fld>
            <a:endParaRPr lang="ru-RU"/>
          </a:p>
        </p:txBody>
      </p:sp>
    </p:spTree>
    <p:extLst>
      <p:ext uri="{BB962C8B-B14F-4D97-AF65-F5344CB8AC3E}">
        <p14:creationId xmlns:p14="http://schemas.microsoft.com/office/powerpoint/2010/main" val="22605404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6670675" y="3894667"/>
            <a:ext cx="2470456" cy="2658533"/>
            <a:chOff x="6687077" y="3259666"/>
            <a:chExt cx="2981857" cy="3208867"/>
          </a:xfrm>
        </p:grpSpPr>
        <p:cxnSp>
          <p:nvCxnSpPr>
            <p:cNvPr id="8" name="Straight Connector 7"/>
            <p:cNvCxnSpPr/>
            <p:nvPr/>
          </p:nvCxnSpPr>
          <p:spPr>
            <a:xfrm flipH="1">
              <a:off x="8756120" y="3259666"/>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6687077" y="3486677"/>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7772400" y="3581400"/>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7923214" y="3433394"/>
              <a:ext cx="1739738" cy="173974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8398935" y="3985317"/>
              <a:ext cx="1264017" cy="1264016"/>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533400" y="4495800"/>
            <a:ext cx="6554867" cy="1524000"/>
          </a:xfrm>
          <a:prstGeom prst="rect">
            <a:avLst/>
          </a:prstGeom>
          <a:effectLst/>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533400" y="533401"/>
            <a:ext cx="6554867" cy="3767670"/>
          </a:xfrm>
          <a:prstGeom prst="rect">
            <a:avLst/>
          </a:prstGeom>
        </p:spPr>
        <p:txBody>
          <a:bodyPr vert="horz" lIns="91440" tIns="45720" rIns="91440" bIns="45720" rtlCol="0"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430245" y="6172203"/>
            <a:ext cx="1200463"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endParaRPr lang="ru-RU"/>
          </a:p>
        </p:txBody>
      </p:sp>
      <p:sp>
        <p:nvSpPr>
          <p:cNvPr id="5" name="Footer Placeholder 4"/>
          <p:cNvSpPr>
            <a:spLocks noGrp="1"/>
          </p:cNvSpPr>
          <p:nvPr>
            <p:ph type="ftr" sz="quarter" idx="3"/>
          </p:nvPr>
        </p:nvSpPr>
        <p:spPr>
          <a:xfrm>
            <a:off x="533400" y="6172200"/>
            <a:ext cx="5811724"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ru-RU"/>
          </a:p>
        </p:txBody>
      </p:sp>
      <p:sp>
        <p:nvSpPr>
          <p:cNvPr id="6" name="Slide Number Placeholder 5"/>
          <p:cNvSpPr>
            <a:spLocks noGrp="1"/>
          </p:cNvSpPr>
          <p:nvPr>
            <p:ph type="sldNum" sz="quarter" idx="4"/>
          </p:nvPr>
        </p:nvSpPr>
        <p:spPr>
          <a:xfrm>
            <a:off x="7774426" y="5578478"/>
            <a:ext cx="856907" cy="669925"/>
          </a:xfrm>
          <a:prstGeom prst="rect">
            <a:avLst/>
          </a:prstGeom>
        </p:spPr>
        <p:txBody>
          <a:bodyPr vert="horz" lIns="91440" tIns="45720" rIns="91440" bIns="45720" rtlCol="0" anchor="b"/>
          <a:lstStyle>
            <a:lvl1pPr algn="r">
              <a:defRPr sz="2800" b="0" i="0">
                <a:solidFill>
                  <a:schemeClr val="bg2">
                    <a:lumMod val="50000"/>
                  </a:schemeClr>
                </a:solidFill>
                <a:effectLst/>
                <a:latin typeface="+mn-lt"/>
              </a:defRPr>
            </a:lvl1pPr>
          </a:lstStyle>
          <a:p>
            <a:fld id="{8C77566B-1F10-4DC3-ABDE-B3EC94A7BEE8}" type="slidenum">
              <a:rPr lang="ru-RU" smtClean="0"/>
              <a:pPr/>
              <a:t>‹#›</a:t>
            </a:fld>
            <a:endParaRPr lang="ru-RU"/>
          </a:p>
        </p:txBody>
      </p:sp>
    </p:spTree>
    <p:extLst>
      <p:ext uri="{BB962C8B-B14F-4D97-AF65-F5344CB8AC3E}">
        <p14:creationId xmlns:p14="http://schemas.microsoft.com/office/powerpoint/2010/main" val="509578095"/>
      </p:ext>
    </p:extLst>
  </p:cSld>
  <p:clrMap bg1="dk1" tx1="lt1" bg2="dk2" tx2="lt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 id="2147483731" r:id="rId17"/>
  </p:sldLayoutIdLst>
  <p:txStyles>
    <p:titleStyle>
      <a:lvl1pPr algn="l" defTabSz="457200" rtl="0" eaLnBrk="1" latinLnBrk="0" hangingPunct="1">
        <a:spcBef>
          <a:spcPct val="0"/>
        </a:spcBef>
        <a:buNone/>
        <a:defRPr sz="32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4.emf"/><Relationship Id="rId3" Type="http://schemas.openxmlformats.org/officeDocument/2006/relationships/slide" Target="slide4.xml"/><Relationship Id="rId7" Type="http://schemas.openxmlformats.org/officeDocument/2006/relationships/slide" Target="slide29.xml"/><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slide" Target="slide28.xml"/><Relationship Id="rId5" Type="http://schemas.openxmlformats.org/officeDocument/2006/relationships/slide" Target="slide18.xml"/><Relationship Id="rId4" Type="http://schemas.openxmlformats.org/officeDocument/2006/relationships/slide" Target="slide14.xml"/><Relationship Id="rId9" Type="http://schemas.openxmlformats.org/officeDocument/2006/relationships/image" Target="../media/image5.emf"/></Relationships>
</file>

<file path=ppt/slides/_rels/slide4.xml.rels><?xml version="1.0" encoding="UTF-8" standalone="yes"?>
<Relationships xmlns="http://schemas.openxmlformats.org/package/2006/relationships"><Relationship Id="rId8" Type="http://schemas.openxmlformats.org/officeDocument/2006/relationships/slide" Target="slide13.xml"/><Relationship Id="rId13" Type="http://schemas.openxmlformats.org/officeDocument/2006/relationships/image" Target="../media/image5.emf"/><Relationship Id="rId3" Type="http://schemas.openxmlformats.org/officeDocument/2006/relationships/slide" Target="slide5.xml"/><Relationship Id="rId7" Type="http://schemas.openxmlformats.org/officeDocument/2006/relationships/slide" Target="slide12.xml"/><Relationship Id="rId12" Type="http://schemas.openxmlformats.org/officeDocument/2006/relationships/image" Target="../media/image4.emf"/><Relationship Id="rId2" Type="http://schemas.openxmlformats.org/officeDocument/2006/relationships/slide" Target="slide3.xml"/><Relationship Id="rId1" Type="http://schemas.openxmlformats.org/officeDocument/2006/relationships/slideLayout" Target="../slideLayouts/slideLayout2.xml"/><Relationship Id="rId6" Type="http://schemas.openxmlformats.org/officeDocument/2006/relationships/slide" Target="slide11.xml"/><Relationship Id="rId11" Type="http://schemas.openxmlformats.org/officeDocument/2006/relationships/slide" Target="slide10.xml"/><Relationship Id="rId5" Type="http://schemas.openxmlformats.org/officeDocument/2006/relationships/slide" Target="slide7.xml"/><Relationship Id="rId10" Type="http://schemas.openxmlformats.org/officeDocument/2006/relationships/slide" Target="slide9.xml"/><Relationship Id="rId4" Type="http://schemas.openxmlformats.org/officeDocument/2006/relationships/slide" Target="slide6.xml"/><Relationship Id="rId9" Type="http://schemas.openxmlformats.org/officeDocument/2006/relationships/slide" Target="slide8.xml"/></Relationships>
</file>

<file path=ppt/slides/_rels/slide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slide" Target="slide4.xml"/><Relationship Id="rId1" Type="http://schemas.openxmlformats.org/officeDocument/2006/relationships/slideLayout" Target="../slideLayouts/slideLayout2.xml"/><Relationship Id="rId4" Type="http://schemas.openxmlformats.org/officeDocument/2006/relationships/image" Target="../media/image5.emf"/></Relationships>
</file>

<file path=ppt/slides/_rels/slide6.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slide" Target="slide5.xml"/><Relationship Id="rId1" Type="http://schemas.openxmlformats.org/officeDocument/2006/relationships/slideLayout" Target="../slideLayouts/slideLayout2.xml"/><Relationship Id="rId5" Type="http://schemas.openxmlformats.org/officeDocument/2006/relationships/image" Target="../media/image5.emf"/><Relationship Id="rId4" Type="http://schemas.openxmlformats.org/officeDocument/2006/relationships/image" Target="../media/image4.emf"/></Relationships>
</file>

<file path=ppt/slides/_rels/slide7.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slide" Target="slide5.xml"/><Relationship Id="rId1" Type="http://schemas.openxmlformats.org/officeDocument/2006/relationships/slideLayout" Target="../slideLayouts/slideLayout2.xml"/><Relationship Id="rId5" Type="http://schemas.openxmlformats.org/officeDocument/2006/relationships/image" Target="../media/image5.emf"/><Relationship Id="rId4" Type="http://schemas.openxmlformats.org/officeDocument/2006/relationships/image" Target="../media/image4.emf"/></Relationships>
</file>

<file path=ppt/slides/_rels/slide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slide" Target="slide4.xml"/><Relationship Id="rId1" Type="http://schemas.openxmlformats.org/officeDocument/2006/relationships/slideLayout" Target="../slideLayouts/slideLayout2.xml"/><Relationship Id="rId4" Type="http://schemas.openxmlformats.org/officeDocument/2006/relationships/image" Target="../media/image5.emf"/></Relationships>
</file>

<file path=ppt/slides/_rels/slide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slide" Target="slide4.xml"/><Relationship Id="rId1" Type="http://schemas.openxmlformats.org/officeDocument/2006/relationships/slideLayout" Target="../slideLayouts/slideLayout2.xml"/><Relationship Id="rId4" Type="http://schemas.openxmlformats.org/officeDocument/2006/relationships/image" Target="../media/image5.emf"/></Relationships>
</file>

<file path=ppt/slides/_rels/slide10.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slide" Target="slide4.xml"/><Relationship Id="rId1" Type="http://schemas.openxmlformats.org/officeDocument/2006/relationships/slideLayout" Target="../slideLayouts/slideLayout2.xml"/><Relationship Id="rId4" Type="http://schemas.openxmlformats.org/officeDocument/2006/relationships/image" Target="../media/image5.emf"/></Relationships>
</file>

<file path=ppt/slides/_rels/slide1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slide" Target="slide4.xml"/><Relationship Id="rId1" Type="http://schemas.openxmlformats.org/officeDocument/2006/relationships/slideLayout" Target="../slideLayouts/slideLayout2.xml"/><Relationship Id="rId4" Type="http://schemas.openxmlformats.org/officeDocument/2006/relationships/image" Target="../media/image5.emf"/></Relationships>
</file>

<file path=ppt/slides/_rels/slide1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slide" Target="slide4.xml"/><Relationship Id="rId1" Type="http://schemas.openxmlformats.org/officeDocument/2006/relationships/slideLayout" Target="../slideLayouts/slideLayout2.xml"/><Relationship Id="rId4" Type="http://schemas.openxmlformats.org/officeDocument/2006/relationships/image" Target="../media/image5.emf"/></Relationships>
</file>

<file path=ppt/slides/_rels/slide1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slide" Target="slide4.xml"/><Relationship Id="rId1" Type="http://schemas.openxmlformats.org/officeDocument/2006/relationships/slideLayout" Target="../slideLayouts/slideLayout2.xml"/><Relationship Id="rId4" Type="http://schemas.openxmlformats.org/officeDocument/2006/relationships/image" Target="../media/image5.emf"/></Relationships>
</file>

<file path=ppt/slides/_rels/slide14.xml.rels><?xml version="1.0" encoding="UTF-8" standalone="yes"?>
<Relationships xmlns="http://schemas.openxmlformats.org/package/2006/relationships"><Relationship Id="rId3" Type="http://schemas.openxmlformats.org/officeDocument/2006/relationships/slide" Target="slide15.xml"/><Relationship Id="rId7" Type="http://schemas.openxmlformats.org/officeDocument/2006/relationships/image" Target="../media/image5.emf"/><Relationship Id="rId2" Type="http://schemas.openxmlformats.org/officeDocument/2006/relationships/slide" Target="slide3.xml"/><Relationship Id="rId1" Type="http://schemas.openxmlformats.org/officeDocument/2006/relationships/slideLayout" Target="../slideLayouts/slideLayout2.xml"/><Relationship Id="rId6" Type="http://schemas.openxmlformats.org/officeDocument/2006/relationships/image" Target="../media/image4.emf"/><Relationship Id="rId5" Type="http://schemas.openxmlformats.org/officeDocument/2006/relationships/slide" Target="slide17.xml"/><Relationship Id="rId4" Type="http://schemas.openxmlformats.org/officeDocument/2006/relationships/slide" Target="slide16.xml"/></Relationships>
</file>

<file path=ppt/slides/_rels/slide1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Layout" Target="../slideLayouts/slideLayout2.xml"/><Relationship Id="rId4" Type="http://schemas.openxmlformats.org/officeDocument/2006/relationships/slide" Target="slide14.xml"/></Relationships>
</file>

<file path=ppt/slides/_rels/slide1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Layout" Target="../slideLayouts/slideLayout2.xml"/><Relationship Id="rId4" Type="http://schemas.openxmlformats.org/officeDocument/2006/relationships/slide" Target="slide14.xml"/></Relationships>
</file>

<file path=ppt/slides/_rels/slide1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Layout" Target="../slideLayouts/slideLayout2.xml"/><Relationship Id="rId4" Type="http://schemas.openxmlformats.org/officeDocument/2006/relationships/slide" Target="slide14.xml"/></Relationships>
</file>

<file path=ppt/slides/_rels/slide18.xml.rels><?xml version="1.0" encoding="UTF-8" standalone="yes"?>
<Relationships xmlns="http://schemas.openxmlformats.org/package/2006/relationships"><Relationship Id="rId8" Type="http://schemas.openxmlformats.org/officeDocument/2006/relationships/slide" Target="slide23.xml"/><Relationship Id="rId3" Type="http://schemas.openxmlformats.org/officeDocument/2006/relationships/slide" Target="slide3.xml"/><Relationship Id="rId7" Type="http://schemas.openxmlformats.org/officeDocument/2006/relationships/slide" Target="slide22.xml"/><Relationship Id="rId12" Type="http://schemas.openxmlformats.org/officeDocument/2006/relationships/slide" Target="slide27.xml"/><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slide" Target="slide21.xml"/><Relationship Id="rId11" Type="http://schemas.openxmlformats.org/officeDocument/2006/relationships/slide" Target="slide26.xml"/><Relationship Id="rId5" Type="http://schemas.openxmlformats.org/officeDocument/2006/relationships/slide" Target="slide20.xml"/><Relationship Id="rId10" Type="http://schemas.openxmlformats.org/officeDocument/2006/relationships/slide" Target="slide25.xml"/><Relationship Id="rId4" Type="http://schemas.openxmlformats.org/officeDocument/2006/relationships/slide" Target="slide19.xml"/><Relationship Id="rId9" Type="http://schemas.openxmlformats.org/officeDocument/2006/relationships/slide" Target="slide24.xml"/></Relationships>
</file>

<file path=ppt/slides/_rels/slide19.xml.rels><?xml version="1.0" encoding="UTF-8" standalone="yes"?>
<Relationships xmlns="http://schemas.openxmlformats.org/package/2006/relationships"><Relationship Id="rId3" Type="http://schemas.openxmlformats.org/officeDocument/2006/relationships/slide" Target="slide18.xml"/><Relationship Id="rId7" Type="http://schemas.openxmlformats.org/officeDocument/2006/relationships/image" Target="../media/image6.wmf"/><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5.emf"/><Relationship Id="rId4" Type="http://schemas.openxmlformats.org/officeDocument/2006/relationships/image" Target="../media/image4.emf"/></Relationships>
</file>

<file path=ppt/slides/_rels/slide20.xml.rels><?xml version="1.0" encoding="UTF-8" standalone="yes"?>
<Relationships xmlns="http://schemas.openxmlformats.org/package/2006/relationships"><Relationship Id="rId3" Type="http://schemas.openxmlformats.org/officeDocument/2006/relationships/slide" Target="slide18.xml"/><Relationship Id="rId7" Type="http://schemas.openxmlformats.org/officeDocument/2006/relationships/image" Target="../media/image7.wmf"/><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oleObject" Target="../embeddings/oleObject2.bin"/><Relationship Id="rId5" Type="http://schemas.openxmlformats.org/officeDocument/2006/relationships/image" Target="../media/image5.emf"/><Relationship Id="rId4" Type="http://schemas.openxmlformats.org/officeDocument/2006/relationships/image" Target="../media/image4.emf"/></Relationships>
</file>

<file path=ppt/slides/_rels/slide21.xml.rels><?xml version="1.0" encoding="UTF-8" standalone="yes"?>
<Relationships xmlns="http://schemas.openxmlformats.org/package/2006/relationships"><Relationship Id="rId3" Type="http://schemas.openxmlformats.org/officeDocument/2006/relationships/slide" Target="slide18.xml"/><Relationship Id="rId7" Type="http://schemas.openxmlformats.org/officeDocument/2006/relationships/image" Target="../media/image8.wmf"/><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oleObject" Target="../embeddings/oleObject3.bin"/><Relationship Id="rId5" Type="http://schemas.openxmlformats.org/officeDocument/2006/relationships/image" Target="../media/image5.emf"/><Relationship Id="rId4" Type="http://schemas.openxmlformats.org/officeDocument/2006/relationships/image" Target="../media/image4.emf"/></Relationships>
</file>

<file path=ppt/slides/_rels/slide22.xml.rels><?xml version="1.0" encoding="UTF-8" standalone="yes"?>
<Relationships xmlns="http://schemas.openxmlformats.org/package/2006/relationships"><Relationship Id="rId3" Type="http://schemas.openxmlformats.org/officeDocument/2006/relationships/slide" Target="slide18.xml"/><Relationship Id="rId7" Type="http://schemas.openxmlformats.org/officeDocument/2006/relationships/image" Target="../media/image9.wmf"/><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oleObject" Target="../embeddings/oleObject4.bin"/><Relationship Id="rId5" Type="http://schemas.openxmlformats.org/officeDocument/2006/relationships/image" Target="../media/image5.emf"/><Relationship Id="rId4" Type="http://schemas.openxmlformats.org/officeDocument/2006/relationships/image" Target="../media/image4.emf"/></Relationships>
</file>

<file path=ppt/slides/_rels/slide23.xml.rels><?xml version="1.0" encoding="UTF-8" standalone="yes"?>
<Relationships xmlns="http://schemas.openxmlformats.org/package/2006/relationships"><Relationship Id="rId3" Type="http://schemas.openxmlformats.org/officeDocument/2006/relationships/slide" Target="slide18.xml"/><Relationship Id="rId7" Type="http://schemas.openxmlformats.org/officeDocument/2006/relationships/image" Target="../media/image10.wmf"/><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oleObject" Target="../embeddings/oleObject5.bin"/><Relationship Id="rId5" Type="http://schemas.openxmlformats.org/officeDocument/2006/relationships/image" Target="../media/image5.emf"/><Relationship Id="rId4" Type="http://schemas.openxmlformats.org/officeDocument/2006/relationships/image" Target="../media/image4.emf"/></Relationships>
</file>

<file path=ppt/slides/_rels/slide24.xml.rels><?xml version="1.0" encoding="UTF-8" standalone="yes"?>
<Relationships xmlns="http://schemas.openxmlformats.org/package/2006/relationships"><Relationship Id="rId3" Type="http://schemas.openxmlformats.org/officeDocument/2006/relationships/slide" Target="slide18.xml"/><Relationship Id="rId7" Type="http://schemas.openxmlformats.org/officeDocument/2006/relationships/image" Target="../media/image11.wmf"/><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oleObject" Target="../embeddings/oleObject6.bin"/><Relationship Id="rId5" Type="http://schemas.openxmlformats.org/officeDocument/2006/relationships/image" Target="../media/image5.emf"/><Relationship Id="rId4" Type="http://schemas.openxmlformats.org/officeDocument/2006/relationships/image" Target="../media/image4.emf"/></Relationships>
</file>

<file path=ppt/slides/_rels/slide25.xml.rels><?xml version="1.0" encoding="UTF-8" standalone="yes"?>
<Relationships xmlns="http://schemas.openxmlformats.org/package/2006/relationships"><Relationship Id="rId3" Type="http://schemas.openxmlformats.org/officeDocument/2006/relationships/slide" Target="slide18.xml"/><Relationship Id="rId7" Type="http://schemas.openxmlformats.org/officeDocument/2006/relationships/image" Target="../media/image12.wmf"/><Relationship Id="rId2" Type="http://schemas.openxmlformats.org/officeDocument/2006/relationships/slideLayout" Target="../slideLayouts/slideLayout7.xml"/><Relationship Id="rId1" Type="http://schemas.openxmlformats.org/officeDocument/2006/relationships/vmlDrawing" Target="../drawings/vmlDrawing7.vml"/><Relationship Id="rId6" Type="http://schemas.openxmlformats.org/officeDocument/2006/relationships/oleObject" Target="../embeddings/oleObject7.bin"/><Relationship Id="rId5" Type="http://schemas.openxmlformats.org/officeDocument/2006/relationships/image" Target="../media/image5.emf"/><Relationship Id="rId4" Type="http://schemas.openxmlformats.org/officeDocument/2006/relationships/image" Target="../media/image4.emf"/></Relationships>
</file>

<file path=ppt/slides/_rels/slide26.xml.rels><?xml version="1.0" encoding="UTF-8" standalone="yes"?>
<Relationships xmlns="http://schemas.openxmlformats.org/package/2006/relationships"><Relationship Id="rId3" Type="http://schemas.openxmlformats.org/officeDocument/2006/relationships/slide" Target="slide18.xml"/><Relationship Id="rId7" Type="http://schemas.openxmlformats.org/officeDocument/2006/relationships/image" Target="../media/image13.wmf"/><Relationship Id="rId2" Type="http://schemas.openxmlformats.org/officeDocument/2006/relationships/slideLayout" Target="../slideLayouts/slideLayout7.xml"/><Relationship Id="rId1" Type="http://schemas.openxmlformats.org/officeDocument/2006/relationships/vmlDrawing" Target="../drawings/vmlDrawing8.vml"/><Relationship Id="rId6" Type="http://schemas.openxmlformats.org/officeDocument/2006/relationships/oleObject" Target="../embeddings/oleObject8.bin"/><Relationship Id="rId5" Type="http://schemas.openxmlformats.org/officeDocument/2006/relationships/image" Target="../media/image5.emf"/><Relationship Id="rId4" Type="http://schemas.openxmlformats.org/officeDocument/2006/relationships/image" Target="../media/image4.emf"/></Relationships>
</file>

<file path=ppt/slides/_rels/slide27.xml.rels><?xml version="1.0" encoding="UTF-8" standalone="yes"?>
<Relationships xmlns="http://schemas.openxmlformats.org/package/2006/relationships"><Relationship Id="rId3" Type="http://schemas.openxmlformats.org/officeDocument/2006/relationships/slide" Target="slide18.xml"/><Relationship Id="rId7" Type="http://schemas.openxmlformats.org/officeDocument/2006/relationships/image" Target="../media/image14.wmf"/><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oleObject" Target="../embeddings/oleObject9.bin"/><Relationship Id="rId5" Type="http://schemas.openxmlformats.org/officeDocument/2006/relationships/image" Target="../media/image5.emf"/><Relationship Id="rId4" Type="http://schemas.openxmlformats.org/officeDocument/2006/relationships/image" Target="../media/image4.emf"/></Relationships>
</file>

<file path=ppt/slides/_rels/slide2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slide" Target="slide3.xml"/><Relationship Id="rId1" Type="http://schemas.openxmlformats.org/officeDocument/2006/relationships/slideLayout" Target="../slideLayouts/slideLayout2.xml"/><Relationship Id="rId6" Type="http://schemas.openxmlformats.org/officeDocument/2006/relationships/image" Target="../media/image15.wmf"/><Relationship Id="rId5" Type="http://schemas.openxmlformats.org/officeDocument/2006/relationships/hyperlink" Target="&#1090;&#1077;&#1089;&#1090;%205.flp" TargetMode="External"/><Relationship Id="rId4" Type="http://schemas.openxmlformats.org/officeDocument/2006/relationships/image" Target="../media/image5.em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image" Target="../media/image20.emf"/><Relationship Id="rId3" Type="http://schemas.openxmlformats.org/officeDocument/2006/relationships/image" Target="../media/image16.jpeg"/><Relationship Id="rId7" Type="http://schemas.openxmlformats.org/officeDocument/2006/relationships/image" Target="../media/image19.emf"/><Relationship Id="rId2" Type="http://schemas.openxmlformats.org/officeDocument/2006/relationships/slideLayout" Target="../slideLayouts/slideLayout2.xml"/><Relationship Id="rId1" Type="http://schemas.openxmlformats.org/officeDocument/2006/relationships/audio" Target="../media/audio2.wav"/><Relationship Id="rId6" Type="http://schemas.openxmlformats.org/officeDocument/2006/relationships/image" Target="../media/image18.wmf"/><Relationship Id="rId5" Type="http://schemas.openxmlformats.org/officeDocument/2006/relationships/image" Target="../media/image17.gif"/><Relationship Id="rId4" Type="http://schemas.openxmlformats.org/officeDocument/2006/relationships/hyperlink" Target="../../&#1057;&#1072;&#1083;&#1077;&#1084;/&#1056;&#1072;&#1073;&#1086;&#1095;&#1080;&#1081;%20&#1089;&#1090;&#1086;&#1083;/&#1072;&#1083;&#1080;.wav" TargetMode="External"/><Relationship Id="rId9"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66CCFF"/>
        </a:solidFill>
        <a:effectLst/>
      </p:bgPr>
    </p:bg>
    <p:spTree>
      <p:nvGrpSpPr>
        <p:cNvPr id="1" name=""/>
        <p:cNvGrpSpPr/>
        <p:nvPr/>
      </p:nvGrpSpPr>
      <p:grpSpPr>
        <a:xfrm>
          <a:off x="0" y="0"/>
          <a:ext cx="0" cy="0"/>
          <a:chOff x="0" y="0"/>
          <a:chExt cx="0" cy="0"/>
        </a:xfrm>
      </p:grpSpPr>
      <p:sp>
        <p:nvSpPr>
          <p:cNvPr id="146434" name="Rectangle 2"/>
          <p:cNvSpPr>
            <a:spLocks noChangeArrowheads="1"/>
          </p:cNvSpPr>
          <p:nvPr/>
        </p:nvSpPr>
        <p:spPr bwMode="auto">
          <a:xfrm>
            <a:off x="2735263" y="2276475"/>
            <a:ext cx="6408737" cy="466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sr-Cyrl-CS" sz="2500" b="1" i="1" dirty="0">
                <a:solidFill>
                  <a:srgbClr val="FF0000"/>
                </a:solidFill>
                <a:latin typeface="Times New Roman" pitchFamily="18" charset="0"/>
                <a:cs typeface="Times New Roman" pitchFamily="18" charset="0"/>
              </a:rPr>
              <a:t>«Біз алдымызға анық та айқын мақсат қойдық-біз жақсы өмір сүргіміз келді, біз еркіндікке ұмтылдық, біз бәрінен бұрын балаларымыз бен немерелеріміздің лайықты өмір сүруін қолдадық. Бұған сіздер мен біздер өз ғұмырымыздың біраз жылдарын арнадық. Еңбегіміз еш кеткен жоқ, біз бүгінгідей биікке көтерілдік, егеменді ел болдық!» </a:t>
            </a:r>
          </a:p>
          <a:p>
            <a:endParaRPr lang="sr-Cyrl-CS" sz="2500" b="1" i="1" dirty="0">
              <a:solidFill>
                <a:srgbClr val="FF0000"/>
              </a:solidFill>
              <a:latin typeface="Times New Roman" pitchFamily="18" charset="0"/>
            </a:endParaRPr>
          </a:p>
          <a:p>
            <a:r>
              <a:rPr lang="sr-Cyrl-CS" sz="2500" b="1" i="1" dirty="0">
                <a:solidFill>
                  <a:srgbClr val="FF0000"/>
                </a:solidFill>
                <a:latin typeface="Times New Roman" pitchFamily="18" charset="0"/>
              </a:rPr>
              <a:t>Қазақстан Республикасының Президен</a:t>
            </a:r>
            <a:r>
              <a:rPr lang="kk-KZ" sz="2500" b="1" i="1" dirty="0">
                <a:solidFill>
                  <a:srgbClr val="FF0000"/>
                </a:solidFill>
                <a:latin typeface="Times New Roman" pitchFamily="18" charset="0"/>
              </a:rPr>
              <a:t>т</a:t>
            </a:r>
            <a:r>
              <a:rPr lang="sr-Cyrl-CS" sz="2500" b="1" i="1" dirty="0">
                <a:solidFill>
                  <a:srgbClr val="FF0000"/>
                </a:solidFill>
                <a:latin typeface="Times New Roman" pitchFamily="18" charset="0"/>
              </a:rPr>
              <a:t> жолдауынан</a:t>
            </a:r>
            <a:endParaRPr lang="sr-Cyrl-CS" sz="2500" b="1" dirty="0">
              <a:solidFill>
                <a:srgbClr val="FF0000"/>
              </a:solidFill>
              <a:latin typeface="Times New Roman" pitchFamily="18" charset="0"/>
            </a:endParaRPr>
          </a:p>
        </p:txBody>
      </p:sp>
      <p:pic>
        <p:nvPicPr>
          <p:cNvPr id="14643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825" y="188913"/>
            <a:ext cx="2530475" cy="360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5652" name="Picture 5" descr="Г казахстан"/>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4643438" y="188913"/>
            <a:ext cx="3271837" cy="202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146434"/>
                                        </p:tgtEl>
                                        <p:attrNameLst>
                                          <p:attrName>style.visibility</p:attrName>
                                        </p:attrNameLst>
                                      </p:cBhvr>
                                      <p:to>
                                        <p:strVal val="visible"/>
                                      </p:to>
                                    </p:set>
                                    <p:animEffect transition="in" filter="fade">
                                      <p:cBhvr>
                                        <p:cTn id="7" dur="800" decel="100000"/>
                                        <p:tgtEl>
                                          <p:spTgt spid="146434"/>
                                        </p:tgtEl>
                                      </p:cBhvr>
                                    </p:animEffect>
                                    <p:anim calcmode="lin" valueType="num">
                                      <p:cBhvr>
                                        <p:cTn id="8" dur="800" decel="100000" fill="hold"/>
                                        <p:tgtEl>
                                          <p:spTgt spid="146434"/>
                                        </p:tgtEl>
                                        <p:attrNameLst>
                                          <p:attrName>style.rotation</p:attrName>
                                        </p:attrNameLst>
                                      </p:cBhvr>
                                      <p:tavLst>
                                        <p:tav tm="0">
                                          <p:val>
                                            <p:fltVal val="-90"/>
                                          </p:val>
                                        </p:tav>
                                        <p:tav tm="100000">
                                          <p:val>
                                            <p:fltVal val="0"/>
                                          </p:val>
                                        </p:tav>
                                      </p:tavLst>
                                    </p:anim>
                                    <p:anim calcmode="lin" valueType="num">
                                      <p:cBhvr>
                                        <p:cTn id="9" dur="800" decel="100000" fill="hold"/>
                                        <p:tgtEl>
                                          <p:spTgt spid="146434"/>
                                        </p:tgtEl>
                                        <p:attrNameLst>
                                          <p:attrName>ppt_x</p:attrName>
                                        </p:attrNameLst>
                                      </p:cBhvr>
                                      <p:tavLst>
                                        <p:tav tm="0">
                                          <p:val>
                                            <p:strVal val="#ppt_x+0.4"/>
                                          </p:val>
                                        </p:tav>
                                        <p:tav tm="100000">
                                          <p:val>
                                            <p:strVal val="#ppt_x-0.05"/>
                                          </p:val>
                                        </p:tav>
                                      </p:tavLst>
                                    </p:anim>
                                    <p:anim calcmode="lin" valueType="num">
                                      <p:cBhvr>
                                        <p:cTn id="10" dur="800" decel="100000" fill="hold"/>
                                        <p:tgtEl>
                                          <p:spTgt spid="146434"/>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46434"/>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46434"/>
                                        </p:tgtEl>
                                        <p:attrNameLst>
                                          <p:attrName>ppt_y</p:attrName>
                                        </p:attrNameLst>
                                      </p:cBhvr>
                                      <p:tavLst>
                                        <p:tav tm="0">
                                          <p:val>
                                            <p:strVal val="#ppt_y+0.1"/>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17" presetClass="entr" presetSubtype="10" fill="hold" nodeType="clickEffect">
                                  <p:stCondLst>
                                    <p:cond delay="0"/>
                                  </p:stCondLst>
                                  <p:childTnLst>
                                    <p:set>
                                      <p:cBhvr>
                                        <p:cTn id="16" dur="1" fill="hold">
                                          <p:stCondLst>
                                            <p:cond delay="0"/>
                                          </p:stCondLst>
                                        </p:cTn>
                                        <p:tgtEl>
                                          <p:spTgt spid="146435"/>
                                        </p:tgtEl>
                                        <p:attrNameLst>
                                          <p:attrName>style.visibility</p:attrName>
                                        </p:attrNameLst>
                                      </p:cBhvr>
                                      <p:to>
                                        <p:strVal val="visible"/>
                                      </p:to>
                                    </p:set>
                                    <p:anim calcmode="lin" valueType="num">
                                      <p:cBhvr>
                                        <p:cTn id="17" dur="500" fill="hold"/>
                                        <p:tgtEl>
                                          <p:spTgt spid="146435"/>
                                        </p:tgtEl>
                                        <p:attrNameLst>
                                          <p:attrName>ppt_w</p:attrName>
                                        </p:attrNameLst>
                                      </p:cBhvr>
                                      <p:tavLst>
                                        <p:tav tm="0">
                                          <p:val>
                                            <p:fltVal val="0"/>
                                          </p:val>
                                        </p:tav>
                                        <p:tav tm="100000">
                                          <p:val>
                                            <p:strVal val="#ppt_w"/>
                                          </p:val>
                                        </p:tav>
                                      </p:tavLst>
                                    </p:anim>
                                    <p:anim calcmode="lin" valueType="num">
                                      <p:cBhvr>
                                        <p:cTn id="18" dur="500" fill="hold"/>
                                        <p:tgtEl>
                                          <p:spTgt spid="14643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643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428" y="0"/>
            <a:ext cx="9168848" cy="6858000"/>
          </a:xfrm>
          <a:prstGeom prst="rect">
            <a:avLst/>
          </a:prstGeom>
        </p:spPr>
      </p:pic>
      <p:sp>
        <p:nvSpPr>
          <p:cNvPr id="3" name="Rectangle 4"/>
          <p:cNvSpPr>
            <a:spLocks noChangeArrowheads="1"/>
          </p:cNvSpPr>
          <p:nvPr/>
        </p:nvSpPr>
        <p:spPr bwMode="auto">
          <a:xfrm>
            <a:off x="1187624" y="188640"/>
            <a:ext cx="7128792"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r>
              <a:rPr lang="kk-KZ" sz="2400" b="1" i="1" dirty="0" smtClean="0">
                <a:solidFill>
                  <a:schemeClr val="accent1">
                    <a:lumMod val="60000"/>
                    <a:lumOff val="40000"/>
                  </a:schemeClr>
                </a:solidFill>
                <a:latin typeface="Times New Roman" pitchFamily="18" charset="0"/>
              </a:rPr>
              <a:t>Оңтүстік Қазақстан облысы, Шымкент қаласы</a:t>
            </a:r>
          </a:p>
          <a:p>
            <a:r>
              <a:rPr lang="kk-KZ" sz="2400" b="1" i="1" dirty="0" smtClean="0">
                <a:solidFill>
                  <a:schemeClr val="accent1">
                    <a:lumMod val="60000"/>
                    <a:lumOff val="40000"/>
                  </a:schemeClr>
                </a:solidFill>
                <a:latin typeface="Times New Roman" pitchFamily="18" charset="0"/>
              </a:rPr>
              <a:t>№77 Асанбай Асқаров атындағы мектеп - лицейі</a:t>
            </a:r>
            <a:endParaRPr lang="ru-RU" sz="4000" b="1" i="1" dirty="0">
              <a:solidFill>
                <a:schemeClr val="accent1">
                  <a:lumMod val="60000"/>
                  <a:lumOff val="40000"/>
                </a:schemeClr>
              </a:solidFill>
              <a:latin typeface="Times New Roman" pitchFamily="18" charset="0"/>
            </a:endParaRPr>
          </a:p>
        </p:txBody>
      </p:sp>
      <p:sp>
        <p:nvSpPr>
          <p:cNvPr id="4" name="Rectangle 4"/>
          <p:cNvSpPr>
            <a:spLocks noChangeArrowheads="1"/>
          </p:cNvSpPr>
          <p:nvPr/>
        </p:nvSpPr>
        <p:spPr bwMode="auto">
          <a:xfrm>
            <a:off x="4067944" y="5229200"/>
            <a:ext cx="468052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l"/>
            <a:r>
              <a:rPr lang="kk-KZ" sz="2400" b="1" i="1" dirty="0" smtClean="0">
                <a:solidFill>
                  <a:schemeClr val="accent1">
                    <a:lumMod val="60000"/>
                    <a:lumOff val="40000"/>
                  </a:schemeClr>
                </a:solidFill>
                <a:latin typeface="Times New Roman" pitchFamily="18" charset="0"/>
              </a:rPr>
              <a:t>Сынып: 5</a:t>
            </a:r>
          </a:p>
          <a:p>
            <a:r>
              <a:rPr lang="kk-KZ" sz="2400" b="1" i="1" dirty="0" smtClean="0">
                <a:solidFill>
                  <a:schemeClr val="accent1">
                    <a:lumMod val="60000"/>
                    <a:lumOff val="40000"/>
                  </a:schemeClr>
                </a:solidFill>
                <a:latin typeface="Times New Roman" pitchFamily="18" charset="0"/>
              </a:rPr>
              <a:t>Пән м</a:t>
            </a:r>
            <a:r>
              <a:rPr lang="kk-KZ" sz="2400" b="1" i="1" dirty="0" smtClean="0">
                <a:solidFill>
                  <a:schemeClr val="accent1">
                    <a:lumMod val="60000"/>
                    <a:lumOff val="40000"/>
                  </a:schemeClr>
                </a:solidFill>
                <a:latin typeface="Times New Roman" pitchFamily="18" charset="0"/>
              </a:rPr>
              <a:t>ұғалімі: Махамбетов А.Ж.</a:t>
            </a:r>
            <a:endParaRPr lang="ru-RU" sz="4000" b="1" i="1" dirty="0">
              <a:solidFill>
                <a:schemeClr val="accent1">
                  <a:lumMod val="60000"/>
                  <a:lumOff val="40000"/>
                </a:schemeClr>
              </a:solidFill>
              <a:latin typeface="Times New Roman" pitchFamily="18" charset="0"/>
            </a:endParaRPr>
          </a:p>
        </p:txBody>
      </p:sp>
    </p:spTree>
    <p:extLst>
      <p:ext uri="{BB962C8B-B14F-4D97-AF65-F5344CB8AC3E}">
        <p14:creationId xmlns:p14="http://schemas.microsoft.com/office/powerpoint/2010/main" val="2068933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heckerboard(across)">
                                      <p:cBhvr>
                                        <p:cTn id="7" dur="500"/>
                                        <p:tgtEl>
                                          <p:spTgt spid="3"/>
                                        </p:tgtEl>
                                      </p:cBhvr>
                                    </p:animEffect>
                                  </p:childTnLst>
                                </p:cTn>
                              </p:par>
                            </p:childTnLst>
                          </p:cTn>
                        </p:par>
                        <p:par>
                          <p:cTn id="8" fill="hold">
                            <p:stCondLst>
                              <p:cond delay="500"/>
                            </p:stCondLst>
                            <p:childTnLst>
                              <p:par>
                                <p:cTn id="9" presetID="5" presetClass="entr" presetSubtype="1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checkerboard(across)">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6699"/>
        </a:solidFill>
        <a:effectLst/>
      </p:bgPr>
    </p:bg>
    <p:spTree>
      <p:nvGrpSpPr>
        <p:cNvPr id="1" name=""/>
        <p:cNvGrpSpPr/>
        <p:nvPr/>
      </p:nvGrpSpPr>
      <p:grpSpPr>
        <a:xfrm>
          <a:off x="0" y="0"/>
          <a:ext cx="0" cy="0"/>
          <a:chOff x="0" y="0"/>
          <a:chExt cx="0" cy="0"/>
        </a:xfrm>
      </p:grpSpPr>
      <p:sp>
        <p:nvSpPr>
          <p:cNvPr id="12291" name="Rectangle 3"/>
          <p:cNvSpPr>
            <a:spLocks noChangeArrowheads="1"/>
          </p:cNvSpPr>
          <p:nvPr/>
        </p:nvSpPr>
        <p:spPr bwMode="auto">
          <a:xfrm>
            <a:off x="755650" y="1628775"/>
            <a:ext cx="2016125"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kk-KZ" sz="2400" b="1">
                <a:latin typeface="Times New Roman" pitchFamily="18" charset="0"/>
              </a:rPr>
              <a:t>1.Кім жылдам?</a:t>
            </a:r>
            <a:endParaRPr lang="ru-RU" sz="2400" b="1">
              <a:latin typeface="Times New Roman" pitchFamily="18" charset="0"/>
            </a:endParaRPr>
          </a:p>
        </p:txBody>
      </p:sp>
      <p:sp>
        <p:nvSpPr>
          <p:cNvPr id="12292" name="Rectangle 4"/>
          <p:cNvSpPr>
            <a:spLocks noChangeArrowheads="1"/>
          </p:cNvSpPr>
          <p:nvPr/>
        </p:nvSpPr>
        <p:spPr bwMode="auto">
          <a:xfrm>
            <a:off x="3203575" y="1557338"/>
            <a:ext cx="2592388"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kk-KZ" sz="1400" b="1" dirty="0">
                <a:solidFill>
                  <a:schemeClr val="bg1"/>
                </a:solidFill>
                <a:latin typeface="Times New Roman" pitchFamily="18" charset="0"/>
              </a:rPr>
              <a:t>    </a:t>
            </a:r>
            <a:r>
              <a:rPr lang="kk-KZ" sz="2400" b="1" dirty="0">
                <a:latin typeface="Times New Roman" pitchFamily="18" charset="0"/>
              </a:rPr>
              <a:t>2.Тез есептей білеміз бе?</a:t>
            </a:r>
            <a:endParaRPr lang="ru-RU" sz="2400" b="1" dirty="0">
              <a:latin typeface="Times New Roman" pitchFamily="18" charset="0"/>
            </a:endParaRPr>
          </a:p>
        </p:txBody>
      </p:sp>
      <p:sp>
        <p:nvSpPr>
          <p:cNvPr id="12293" name="Rectangle 5"/>
          <p:cNvSpPr>
            <a:spLocks noChangeArrowheads="1"/>
          </p:cNvSpPr>
          <p:nvPr/>
        </p:nvSpPr>
        <p:spPr bwMode="auto">
          <a:xfrm>
            <a:off x="6084888" y="1557338"/>
            <a:ext cx="250825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kk-KZ" sz="1400" b="1">
                <a:solidFill>
                  <a:schemeClr val="bg1"/>
                </a:solidFill>
                <a:latin typeface="Times New Roman" pitchFamily="18" charset="0"/>
              </a:rPr>
              <a:t>     </a:t>
            </a:r>
            <a:r>
              <a:rPr lang="kk-KZ" sz="2400" b="1">
                <a:latin typeface="Times New Roman" pitchFamily="18" charset="0"/>
              </a:rPr>
              <a:t>3.Жасырылған</a:t>
            </a:r>
          </a:p>
          <a:p>
            <a:r>
              <a:rPr lang="kk-KZ" sz="2400" b="1">
                <a:latin typeface="Times New Roman" pitchFamily="18" charset="0"/>
              </a:rPr>
              <a:t>санды тап</a:t>
            </a:r>
            <a:endParaRPr lang="ru-RU" sz="2400" b="1">
              <a:latin typeface="Times New Roman" pitchFamily="18" charset="0"/>
            </a:endParaRPr>
          </a:p>
        </p:txBody>
      </p:sp>
      <p:sp>
        <p:nvSpPr>
          <p:cNvPr id="12294" name="Rectangle 6"/>
          <p:cNvSpPr>
            <a:spLocks noChangeArrowheads="1"/>
          </p:cNvSpPr>
          <p:nvPr/>
        </p:nvSpPr>
        <p:spPr bwMode="auto">
          <a:xfrm>
            <a:off x="1692275" y="4149725"/>
            <a:ext cx="33131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kk-KZ" sz="2400" b="1">
                <a:latin typeface="Times New Roman" pitchFamily="18" charset="0"/>
              </a:rPr>
              <a:t>4. Тест  жұмысы</a:t>
            </a:r>
            <a:endParaRPr lang="ru-RU" sz="2400">
              <a:latin typeface="Times New Roman" pitchFamily="18" charset="0"/>
            </a:endParaRPr>
          </a:p>
        </p:txBody>
      </p:sp>
      <p:sp>
        <p:nvSpPr>
          <p:cNvPr id="12295" name="Rectangle 7">
            <a:hlinkClick r:id="rId3" action="ppaction://hlinksldjump"/>
          </p:cNvPr>
          <p:cNvSpPr>
            <a:spLocks noChangeArrowheads="1"/>
          </p:cNvSpPr>
          <p:nvPr/>
        </p:nvSpPr>
        <p:spPr bwMode="auto">
          <a:xfrm>
            <a:off x="827088" y="2492375"/>
            <a:ext cx="1657350" cy="1296988"/>
          </a:xfrm>
          <a:prstGeom prst="rect">
            <a:avLst/>
          </a:prstGeom>
          <a:gradFill rotWithShape="1">
            <a:gsLst>
              <a:gs pos="0">
                <a:srgbClr val="FF0000"/>
              </a:gs>
              <a:gs pos="100000">
                <a:schemeClr val="bg1"/>
              </a:gs>
            </a:gsLst>
            <a:lin ang="5400000" scaled="1"/>
          </a:gradFill>
          <a:ln w="28575">
            <a:solidFill>
              <a:srgbClr val="FFFF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kumimoji="1" lang="ru-RU" sz="2800" b="1">
              <a:solidFill>
                <a:srgbClr val="FF0000"/>
              </a:solidFill>
              <a:latin typeface="Times New Roman" pitchFamily="18" charset="0"/>
            </a:endParaRPr>
          </a:p>
        </p:txBody>
      </p:sp>
      <p:sp>
        <p:nvSpPr>
          <p:cNvPr id="12316" name="Rectangle 28"/>
          <p:cNvSpPr>
            <a:spLocks noChangeArrowheads="1"/>
          </p:cNvSpPr>
          <p:nvPr/>
        </p:nvSpPr>
        <p:spPr bwMode="auto">
          <a:xfrm>
            <a:off x="5292725" y="4149725"/>
            <a:ext cx="24479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kk-KZ" sz="2400" b="1">
                <a:latin typeface="Times New Roman" pitchFamily="18" charset="0"/>
              </a:rPr>
              <a:t>5. Эрудит </a:t>
            </a:r>
            <a:endParaRPr lang="ru-RU" sz="2400" b="1">
              <a:latin typeface="Times New Roman" pitchFamily="18" charset="0"/>
            </a:endParaRPr>
          </a:p>
        </p:txBody>
      </p:sp>
      <p:sp>
        <p:nvSpPr>
          <p:cNvPr id="12317" name="Rectangle 29">
            <a:hlinkClick r:id="rId4" action="ppaction://hlinksldjump"/>
          </p:cNvPr>
          <p:cNvSpPr>
            <a:spLocks noChangeArrowheads="1"/>
          </p:cNvSpPr>
          <p:nvPr/>
        </p:nvSpPr>
        <p:spPr bwMode="auto">
          <a:xfrm>
            <a:off x="3779838" y="2349500"/>
            <a:ext cx="1657350" cy="1296988"/>
          </a:xfrm>
          <a:prstGeom prst="rect">
            <a:avLst/>
          </a:prstGeom>
          <a:gradFill rotWithShape="1">
            <a:gsLst>
              <a:gs pos="0">
                <a:schemeClr val="accent2"/>
              </a:gs>
              <a:gs pos="100000">
                <a:schemeClr val="bg1"/>
              </a:gs>
            </a:gsLst>
            <a:lin ang="5400000" scaled="1"/>
          </a:gradFill>
          <a:ln w="28575">
            <a:solidFill>
              <a:srgbClr val="FFFF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kumimoji="1" lang="ru-RU" sz="2800" b="1">
              <a:solidFill>
                <a:srgbClr val="FF0000"/>
              </a:solidFill>
              <a:latin typeface="Times New Roman" pitchFamily="18" charset="0"/>
            </a:endParaRPr>
          </a:p>
        </p:txBody>
      </p:sp>
      <p:sp>
        <p:nvSpPr>
          <p:cNvPr id="12318" name="Rectangle 30">
            <a:hlinkClick r:id="rId5" action="ppaction://hlinksldjump"/>
          </p:cNvPr>
          <p:cNvSpPr>
            <a:spLocks noChangeArrowheads="1"/>
          </p:cNvSpPr>
          <p:nvPr/>
        </p:nvSpPr>
        <p:spPr bwMode="auto">
          <a:xfrm>
            <a:off x="6516688" y="2349500"/>
            <a:ext cx="1657350" cy="1296988"/>
          </a:xfrm>
          <a:prstGeom prst="rect">
            <a:avLst/>
          </a:prstGeom>
          <a:gradFill rotWithShape="1">
            <a:gsLst>
              <a:gs pos="0">
                <a:schemeClr val="bg2"/>
              </a:gs>
              <a:gs pos="100000">
                <a:schemeClr val="bg1"/>
              </a:gs>
            </a:gsLst>
            <a:lin ang="5400000" scaled="1"/>
          </a:gradFill>
          <a:ln w="28575">
            <a:solidFill>
              <a:srgbClr val="FFFF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kumimoji="1" lang="ru-RU" sz="2800" b="1">
              <a:solidFill>
                <a:srgbClr val="FF0000"/>
              </a:solidFill>
              <a:latin typeface="Times New Roman" pitchFamily="18" charset="0"/>
            </a:endParaRPr>
          </a:p>
        </p:txBody>
      </p:sp>
      <p:sp>
        <p:nvSpPr>
          <p:cNvPr id="12319" name="Rectangle 31">
            <a:hlinkClick r:id="rId6" action="ppaction://hlinksldjump"/>
          </p:cNvPr>
          <p:cNvSpPr>
            <a:spLocks noChangeArrowheads="1"/>
          </p:cNvSpPr>
          <p:nvPr/>
        </p:nvSpPr>
        <p:spPr bwMode="auto">
          <a:xfrm>
            <a:off x="2555875" y="4724400"/>
            <a:ext cx="1657350" cy="1296988"/>
          </a:xfrm>
          <a:prstGeom prst="rect">
            <a:avLst/>
          </a:prstGeom>
          <a:gradFill rotWithShape="1">
            <a:gsLst>
              <a:gs pos="0">
                <a:srgbClr val="800000"/>
              </a:gs>
              <a:gs pos="100000">
                <a:schemeClr val="bg1"/>
              </a:gs>
            </a:gsLst>
            <a:lin ang="5400000" scaled="1"/>
          </a:gradFill>
          <a:ln w="28575">
            <a:solidFill>
              <a:srgbClr val="FFFF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kumimoji="1" lang="ru-RU" sz="2800" b="1">
              <a:solidFill>
                <a:srgbClr val="FF0000"/>
              </a:solidFill>
              <a:latin typeface="Times New Roman" pitchFamily="18" charset="0"/>
            </a:endParaRPr>
          </a:p>
        </p:txBody>
      </p:sp>
      <p:sp>
        <p:nvSpPr>
          <p:cNvPr id="12320" name="Rectangle 32">
            <a:hlinkClick r:id="rId7" action="ppaction://hlinksldjump"/>
          </p:cNvPr>
          <p:cNvSpPr>
            <a:spLocks noChangeArrowheads="1"/>
          </p:cNvSpPr>
          <p:nvPr/>
        </p:nvSpPr>
        <p:spPr bwMode="auto">
          <a:xfrm>
            <a:off x="5867400" y="4797425"/>
            <a:ext cx="1657350" cy="1296988"/>
          </a:xfrm>
          <a:prstGeom prst="rect">
            <a:avLst/>
          </a:prstGeom>
          <a:gradFill rotWithShape="1">
            <a:gsLst>
              <a:gs pos="0">
                <a:schemeClr val="accent2"/>
              </a:gs>
              <a:gs pos="100000">
                <a:srgbClr val="800000"/>
              </a:gs>
            </a:gsLst>
            <a:lin ang="2700000" scaled="1"/>
          </a:gradFill>
          <a:ln w="28575">
            <a:solidFill>
              <a:srgbClr val="FFFF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kumimoji="1" lang="ru-RU" sz="2800" b="1">
              <a:solidFill>
                <a:srgbClr val="FF0000"/>
              </a:solidFill>
              <a:latin typeface="Times New Roman" pitchFamily="18" charset="0"/>
            </a:endParaRPr>
          </a:p>
        </p:txBody>
      </p:sp>
      <p:grpSp>
        <p:nvGrpSpPr>
          <p:cNvPr id="12321" name="Group 10"/>
          <p:cNvGrpSpPr>
            <a:grpSpLocks/>
          </p:cNvGrpSpPr>
          <p:nvPr/>
        </p:nvGrpSpPr>
        <p:grpSpPr bwMode="auto">
          <a:xfrm>
            <a:off x="5867400" y="0"/>
            <a:ext cx="3276600" cy="3213100"/>
            <a:chOff x="3511" y="48"/>
            <a:chExt cx="8285" cy="8480"/>
          </a:xfrm>
        </p:grpSpPr>
        <p:pic>
          <p:nvPicPr>
            <p:cNvPr id="12322" name="Picture 11" descr="символ012"/>
            <p:cNvPicPr>
              <a:picLocks noChangeAspect="1" noChangeArrowheads="1"/>
            </p:cNvPicPr>
            <p:nvPr/>
          </p:nvPicPr>
          <p:blipFill>
            <a:blip r:embed="rId8">
              <a:lum bright="52000" contrast="-46000"/>
              <a:extLst>
                <a:ext uri="{28A0092B-C50C-407E-A947-70E740481C1C}">
                  <a14:useLocalDpi xmlns:a14="http://schemas.microsoft.com/office/drawing/2010/main" val="0"/>
                </a:ext>
              </a:extLst>
            </a:blip>
            <a:srcRect/>
            <a:stretch>
              <a:fillRect/>
            </a:stretch>
          </p:blipFill>
          <p:spPr bwMode="auto">
            <a:xfrm>
              <a:off x="9122" y="48"/>
              <a:ext cx="2674" cy="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23" name="Picture 12" descr="орнамент027"/>
            <p:cNvPicPr>
              <a:picLocks noChangeAspect="1" noChangeArrowheads="1"/>
            </p:cNvPicPr>
            <p:nvPr/>
          </p:nvPicPr>
          <p:blipFill>
            <a:blip r:embed="rId9" cstate="print">
              <a:lum bright="52000" contrast="-46000"/>
              <a:extLst>
                <a:ext uri="{28A0092B-C50C-407E-A947-70E740481C1C}">
                  <a14:useLocalDpi xmlns:a14="http://schemas.microsoft.com/office/drawing/2010/main" val="0"/>
                </a:ext>
              </a:extLst>
            </a:blip>
            <a:srcRect/>
            <a:stretch>
              <a:fillRect/>
            </a:stretch>
          </p:blipFill>
          <p:spPr bwMode="auto">
            <a:xfrm>
              <a:off x="10751" y="2763"/>
              <a:ext cx="563" cy="5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24" name="Picture 13" descr="орнамент027"/>
            <p:cNvPicPr>
              <a:picLocks noChangeAspect="1" noChangeArrowheads="1"/>
            </p:cNvPicPr>
            <p:nvPr/>
          </p:nvPicPr>
          <p:blipFill>
            <a:blip r:embed="rId9" cstate="print">
              <a:lum bright="52000" contrast="-46000"/>
              <a:extLst>
                <a:ext uri="{28A0092B-C50C-407E-A947-70E740481C1C}">
                  <a14:useLocalDpi xmlns:a14="http://schemas.microsoft.com/office/drawing/2010/main" val="0"/>
                </a:ext>
              </a:extLst>
            </a:blip>
            <a:srcRect/>
            <a:stretch>
              <a:fillRect/>
            </a:stretch>
          </p:blipFill>
          <p:spPr bwMode="auto">
            <a:xfrm rot="5400000">
              <a:off x="6024" y="-1741"/>
              <a:ext cx="514" cy="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325" name="Rectangle 37">
            <a:hlinkClick r:id="" action="ppaction://noaction"/>
          </p:cNvPr>
          <p:cNvSpPr>
            <a:spLocks noChangeArrowheads="1"/>
          </p:cNvSpPr>
          <p:nvPr/>
        </p:nvSpPr>
        <p:spPr bwMode="auto">
          <a:xfrm>
            <a:off x="468313" y="765175"/>
            <a:ext cx="1079500" cy="360363"/>
          </a:xfrm>
          <a:prstGeom prst="rect">
            <a:avLst/>
          </a:prstGeom>
          <a:gradFill rotWithShape="1">
            <a:gsLst>
              <a:gs pos="0">
                <a:srgbClr val="FF0000"/>
              </a:gs>
              <a:gs pos="100000">
                <a:schemeClr val="bg1"/>
              </a:gs>
            </a:gsLst>
            <a:lin ang="5400000" scaled="1"/>
          </a:gradFill>
          <a:ln w="28575">
            <a:solidFill>
              <a:srgbClr val="FFFF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kumimoji="1" lang="kk-KZ" sz="3200" b="1">
                <a:latin typeface="Times New Roman" pitchFamily="18" charset="0"/>
              </a:rPr>
              <a:t>3  топ</a:t>
            </a:r>
            <a:endParaRPr kumimoji="1" lang="ru-RU" sz="3200" b="1">
              <a:latin typeface="Times New Roman" pitchFamily="18" charset="0"/>
            </a:endParaRPr>
          </a:p>
        </p:txBody>
      </p:sp>
      <p:sp>
        <p:nvSpPr>
          <p:cNvPr id="12326" name="Rectangle 38"/>
          <p:cNvSpPr>
            <a:spLocks noChangeArrowheads="1"/>
          </p:cNvSpPr>
          <p:nvPr/>
        </p:nvSpPr>
        <p:spPr bwMode="auto">
          <a:xfrm>
            <a:off x="179388" y="404813"/>
            <a:ext cx="1368425"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kk-KZ" sz="1000" b="1">
                <a:latin typeface="Times New Roman" pitchFamily="18" charset="0"/>
              </a:rPr>
              <a:t>ҚАТЫСУШЫЛАР</a:t>
            </a:r>
            <a:endParaRPr lang="ru-RU" sz="1000" b="1">
              <a:latin typeface="Times New Roman" pitchFamily="18" charset="0"/>
            </a:endParaRPr>
          </a:p>
        </p:txBody>
      </p:sp>
      <p:sp>
        <p:nvSpPr>
          <p:cNvPr id="12327" name="WordArt 39"/>
          <p:cNvSpPr>
            <a:spLocks noChangeArrowheads="1" noChangeShapeType="1" noTextEdit="1"/>
          </p:cNvSpPr>
          <p:nvPr/>
        </p:nvSpPr>
        <p:spPr bwMode="auto">
          <a:xfrm>
            <a:off x="1763713" y="476250"/>
            <a:ext cx="5688012" cy="1047750"/>
          </a:xfrm>
          <a:prstGeom prst="rect">
            <a:avLst/>
          </a:prstGeom>
        </p:spPr>
        <p:txBody>
          <a:bodyPr wrap="none" fromWordArt="1">
            <a:prstTxWarp prst="textPlain">
              <a:avLst>
                <a:gd name="adj" fmla="val 50000"/>
              </a:avLst>
            </a:prstTxWarp>
          </a:bodyPr>
          <a:lstStyle/>
          <a:p>
            <a:r>
              <a:rPr lang="ru-RU" sz="3600" b="1" kern="10">
                <a:ln w="19050">
                  <a:solidFill>
                    <a:srgbClr val="99CCFF"/>
                  </a:solidFill>
                  <a:round/>
                  <a:headEnd/>
                  <a:tailEnd/>
                </a:ln>
                <a:solidFill>
                  <a:srgbClr val="0000FF"/>
                </a:solidFill>
                <a:effectLst>
                  <a:outerShdw dist="35921" dir="2700000" algn="ctr" rotWithShape="0">
                    <a:srgbClr val="990000"/>
                  </a:outerShdw>
                </a:effectLst>
                <a:latin typeface="Times New Roman"/>
                <a:cs typeface="Times New Roman"/>
              </a:rPr>
              <a:t>Математикалық ойын</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12291"/>
                                        </p:tgtEl>
                                        <p:attrNameLst>
                                          <p:attrName>style.visibility</p:attrName>
                                        </p:attrNameLst>
                                      </p:cBhvr>
                                      <p:to>
                                        <p:strVal val="visible"/>
                                      </p:to>
                                    </p:set>
                                    <p:animEffect transition="in" filter="checkerboard(across)">
                                      <p:cBhvr>
                                        <p:cTn id="7" dur="500"/>
                                        <p:tgtEl>
                                          <p:spTgt spid="12291"/>
                                        </p:tgtEl>
                                      </p:cBhvr>
                                    </p:animEffect>
                                  </p:childTnLst>
                                </p:cTn>
                              </p:par>
                            </p:childTnLst>
                          </p:cTn>
                        </p:par>
                        <p:par>
                          <p:cTn id="8" fill="hold" nodeType="afterGroup">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2295"/>
                                        </p:tgtEl>
                                        <p:attrNameLst>
                                          <p:attrName>style.visibility</p:attrName>
                                        </p:attrNameLst>
                                      </p:cBhvr>
                                      <p:to>
                                        <p:strVal val="visible"/>
                                      </p:to>
                                    </p:set>
                                    <p:animEffect transition="in" filter="wipe(down)">
                                      <p:cBhvr>
                                        <p:cTn id="11" dur="500"/>
                                        <p:tgtEl>
                                          <p:spTgt spid="12295"/>
                                        </p:tgtEl>
                                      </p:cBhvr>
                                    </p:animEffect>
                                  </p:childTnLst>
                                </p:cTn>
                              </p:par>
                            </p:childTnLst>
                          </p:cTn>
                        </p:par>
                        <p:par>
                          <p:cTn id="12" fill="hold" nodeType="afterGroup">
                            <p:stCondLst>
                              <p:cond delay="1000"/>
                            </p:stCondLst>
                            <p:childTnLst>
                              <p:par>
                                <p:cTn id="13" presetID="5" presetClass="entr" presetSubtype="10" fill="hold" grpId="0" nodeType="afterEffect">
                                  <p:stCondLst>
                                    <p:cond delay="0"/>
                                  </p:stCondLst>
                                  <p:childTnLst>
                                    <p:set>
                                      <p:cBhvr>
                                        <p:cTn id="14" dur="1" fill="hold">
                                          <p:stCondLst>
                                            <p:cond delay="0"/>
                                          </p:stCondLst>
                                        </p:cTn>
                                        <p:tgtEl>
                                          <p:spTgt spid="12292"/>
                                        </p:tgtEl>
                                        <p:attrNameLst>
                                          <p:attrName>style.visibility</p:attrName>
                                        </p:attrNameLst>
                                      </p:cBhvr>
                                      <p:to>
                                        <p:strVal val="visible"/>
                                      </p:to>
                                    </p:set>
                                    <p:animEffect transition="in" filter="checkerboard(across)">
                                      <p:cBhvr>
                                        <p:cTn id="15" dur="500"/>
                                        <p:tgtEl>
                                          <p:spTgt spid="12292"/>
                                        </p:tgtEl>
                                      </p:cBhvr>
                                    </p:animEffect>
                                  </p:childTnLst>
                                </p:cTn>
                              </p:par>
                            </p:childTnLst>
                          </p:cTn>
                        </p:par>
                        <p:par>
                          <p:cTn id="16" fill="hold" nodeType="afterGroup">
                            <p:stCondLst>
                              <p:cond delay="1500"/>
                            </p:stCondLst>
                            <p:childTnLst>
                              <p:par>
                                <p:cTn id="17" presetID="5" presetClass="entr" presetSubtype="10" fill="hold" grpId="0" nodeType="afterEffect">
                                  <p:stCondLst>
                                    <p:cond delay="0"/>
                                  </p:stCondLst>
                                  <p:childTnLst>
                                    <p:set>
                                      <p:cBhvr>
                                        <p:cTn id="18" dur="1" fill="hold">
                                          <p:stCondLst>
                                            <p:cond delay="0"/>
                                          </p:stCondLst>
                                        </p:cTn>
                                        <p:tgtEl>
                                          <p:spTgt spid="12293"/>
                                        </p:tgtEl>
                                        <p:attrNameLst>
                                          <p:attrName>style.visibility</p:attrName>
                                        </p:attrNameLst>
                                      </p:cBhvr>
                                      <p:to>
                                        <p:strVal val="visible"/>
                                      </p:to>
                                    </p:set>
                                    <p:animEffect transition="in" filter="checkerboard(across)">
                                      <p:cBhvr>
                                        <p:cTn id="19" dur="500"/>
                                        <p:tgtEl>
                                          <p:spTgt spid="12293"/>
                                        </p:tgtEl>
                                      </p:cBhvr>
                                    </p:animEffect>
                                  </p:childTnLst>
                                </p:cTn>
                              </p:par>
                            </p:childTnLst>
                          </p:cTn>
                        </p:par>
                        <p:par>
                          <p:cTn id="20" fill="hold" nodeType="afterGroup">
                            <p:stCondLst>
                              <p:cond delay="2000"/>
                            </p:stCondLst>
                            <p:childTnLst>
                              <p:par>
                                <p:cTn id="21" presetID="5" presetClass="entr" presetSubtype="10" fill="hold" grpId="0" nodeType="afterEffect">
                                  <p:stCondLst>
                                    <p:cond delay="0"/>
                                  </p:stCondLst>
                                  <p:childTnLst>
                                    <p:set>
                                      <p:cBhvr>
                                        <p:cTn id="22" dur="1" fill="hold">
                                          <p:stCondLst>
                                            <p:cond delay="0"/>
                                          </p:stCondLst>
                                        </p:cTn>
                                        <p:tgtEl>
                                          <p:spTgt spid="12294"/>
                                        </p:tgtEl>
                                        <p:attrNameLst>
                                          <p:attrName>style.visibility</p:attrName>
                                        </p:attrNameLst>
                                      </p:cBhvr>
                                      <p:to>
                                        <p:strVal val="visible"/>
                                      </p:to>
                                    </p:set>
                                    <p:animEffect transition="in" filter="checkerboard(across)">
                                      <p:cBhvr>
                                        <p:cTn id="23" dur="500"/>
                                        <p:tgtEl>
                                          <p:spTgt spid="12294"/>
                                        </p:tgtEl>
                                      </p:cBhvr>
                                    </p:animEffect>
                                  </p:childTnLst>
                                </p:cTn>
                              </p:par>
                            </p:childTnLst>
                          </p:cTn>
                        </p:par>
                        <p:par>
                          <p:cTn id="24" fill="hold" nodeType="afterGroup">
                            <p:stCondLst>
                              <p:cond delay="2500"/>
                            </p:stCondLst>
                            <p:childTnLst>
                              <p:par>
                                <p:cTn id="25" presetID="5" presetClass="entr" presetSubtype="10" fill="hold" grpId="0" nodeType="afterEffect">
                                  <p:stCondLst>
                                    <p:cond delay="0"/>
                                  </p:stCondLst>
                                  <p:childTnLst>
                                    <p:set>
                                      <p:cBhvr>
                                        <p:cTn id="26" dur="1" fill="hold">
                                          <p:stCondLst>
                                            <p:cond delay="0"/>
                                          </p:stCondLst>
                                        </p:cTn>
                                        <p:tgtEl>
                                          <p:spTgt spid="12316"/>
                                        </p:tgtEl>
                                        <p:attrNameLst>
                                          <p:attrName>style.visibility</p:attrName>
                                        </p:attrNameLst>
                                      </p:cBhvr>
                                      <p:to>
                                        <p:strVal val="visible"/>
                                      </p:to>
                                    </p:set>
                                    <p:animEffect transition="in" filter="checkerboard(across)">
                                      <p:cBhvr>
                                        <p:cTn id="27" dur="500"/>
                                        <p:tgtEl>
                                          <p:spTgt spid="12316"/>
                                        </p:tgtEl>
                                      </p:cBhvr>
                                    </p:animEffect>
                                  </p:childTnLst>
                                </p:cTn>
                              </p:par>
                            </p:childTnLst>
                          </p:cTn>
                        </p:par>
                        <p:par>
                          <p:cTn id="28" fill="hold" nodeType="afterGroup">
                            <p:stCondLst>
                              <p:cond delay="3000"/>
                            </p:stCondLst>
                            <p:childTnLst>
                              <p:par>
                                <p:cTn id="29" presetID="22" presetClass="entr" presetSubtype="4" fill="hold" grpId="0" nodeType="afterEffect">
                                  <p:stCondLst>
                                    <p:cond delay="0"/>
                                  </p:stCondLst>
                                  <p:childTnLst>
                                    <p:set>
                                      <p:cBhvr>
                                        <p:cTn id="30" dur="1" fill="hold">
                                          <p:stCondLst>
                                            <p:cond delay="0"/>
                                          </p:stCondLst>
                                        </p:cTn>
                                        <p:tgtEl>
                                          <p:spTgt spid="12317"/>
                                        </p:tgtEl>
                                        <p:attrNameLst>
                                          <p:attrName>style.visibility</p:attrName>
                                        </p:attrNameLst>
                                      </p:cBhvr>
                                      <p:to>
                                        <p:strVal val="visible"/>
                                      </p:to>
                                    </p:set>
                                    <p:animEffect transition="in" filter="wipe(down)">
                                      <p:cBhvr>
                                        <p:cTn id="31" dur="500"/>
                                        <p:tgtEl>
                                          <p:spTgt spid="12317"/>
                                        </p:tgtEl>
                                      </p:cBhvr>
                                    </p:animEffect>
                                  </p:childTnLst>
                                </p:cTn>
                              </p:par>
                            </p:childTnLst>
                          </p:cTn>
                        </p:par>
                        <p:par>
                          <p:cTn id="32" fill="hold" nodeType="afterGroup">
                            <p:stCondLst>
                              <p:cond delay="3500"/>
                            </p:stCondLst>
                            <p:childTnLst>
                              <p:par>
                                <p:cTn id="33" presetID="22" presetClass="entr" presetSubtype="4" fill="hold" grpId="0" nodeType="afterEffect">
                                  <p:stCondLst>
                                    <p:cond delay="0"/>
                                  </p:stCondLst>
                                  <p:childTnLst>
                                    <p:set>
                                      <p:cBhvr>
                                        <p:cTn id="34" dur="1" fill="hold">
                                          <p:stCondLst>
                                            <p:cond delay="0"/>
                                          </p:stCondLst>
                                        </p:cTn>
                                        <p:tgtEl>
                                          <p:spTgt spid="12318"/>
                                        </p:tgtEl>
                                        <p:attrNameLst>
                                          <p:attrName>style.visibility</p:attrName>
                                        </p:attrNameLst>
                                      </p:cBhvr>
                                      <p:to>
                                        <p:strVal val="visible"/>
                                      </p:to>
                                    </p:set>
                                    <p:animEffect transition="in" filter="wipe(down)">
                                      <p:cBhvr>
                                        <p:cTn id="35" dur="500"/>
                                        <p:tgtEl>
                                          <p:spTgt spid="12318"/>
                                        </p:tgtEl>
                                      </p:cBhvr>
                                    </p:animEffect>
                                  </p:childTnLst>
                                </p:cTn>
                              </p:par>
                            </p:childTnLst>
                          </p:cTn>
                        </p:par>
                        <p:par>
                          <p:cTn id="36" fill="hold" nodeType="afterGroup">
                            <p:stCondLst>
                              <p:cond delay="4000"/>
                            </p:stCondLst>
                            <p:childTnLst>
                              <p:par>
                                <p:cTn id="37" presetID="22" presetClass="entr" presetSubtype="4" fill="hold" grpId="0" nodeType="afterEffect">
                                  <p:stCondLst>
                                    <p:cond delay="0"/>
                                  </p:stCondLst>
                                  <p:childTnLst>
                                    <p:set>
                                      <p:cBhvr>
                                        <p:cTn id="38" dur="1" fill="hold">
                                          <p:stCondLst>
                                            <p:cond delay="0"/>
                                          </p:stCondLst>
                                        </p:cTn>
                                        <p:tgtEl>
                                          <p:spTgt spid="12319"/>
                                        </p:tgtEl>
                                        <p:attrNameLst>
                                          <p:attrName>style.visibility</p:attrName>
                                        </p:attrNameLst>
                                      </p:cBhvr>
                                      <p:to>
                                        <p:strVal val="visible"/>
                                      </p:to>
                                    </p:set>
                                    <p:animEffect transition="in" filter="wipe(down)">
                                      <p:cBhvr>
                                        <p:cTn id="39" dur="500"/>
                                        <p:tgtEl>
                                          <p:spTgt spid="12319"/>
                                        </p:tgtEl>
                                      </p:cBhvr>
                                    </p:animEffect>
                                  </p:childTnLst>
                                </p:cTn>
                              </p:par>
                            </p:childTnLst>
                          </p:cTn>
                        </p:par>
                        <p:par>
                          <p:cTn id="40" fill="hold" nodeType="afterGroup">
                            <p:stCondLst>
                              <p:cond delay="4500"/>
                            </p:stCondLst>
                            <p:childTnLst>
                              <p:par>
                                <p:cTn id="41" presetID="22" presetClass="entr" presetSubtype="4" fill="hold" grpId="0" nodeType="afterEffect">
                                  <p:stCondLst>
                                    <p:cond delay="0"/>
                                  </p:stCondLst>
                                  <p:childTnLst>
                                    <p:set>
                                      <p:cBhvr>
                                        <p:cTn id="42" dur="1" fill="hold">
                                          <p:stCondLst>
                                            <p:cond delay="0"/>
                                          </p:stCondLst>
                                        </p:cTn>
                                        <p:tgtEl>
                                          <p:spTgt spid="12320"/>
                                        </p:tgtEl>
                                        <p:attrNameLst>
                                          <p:attrName>style.visibility</p:attrName>
                                        </p:attrNameLst>
                                      </p:cBhvr>
                                      <p:to>
                                        <p:strVal val="visible"/>
                                      </p:to>
                                    </p:set>
                                    <p:animEffect transition="in" filter="wipe(down)">
                                      <p:cBhvr>
                                        <p:cTn id="43" dur="500"/>
                                        <p:tgtEl>
                                          <p:spTgt spid="12320"/>
                                        </p:tgtEl>
                                      </p:cBhvr>
                                    </p:animEffect>
                                  </p:childTnLst>
                                </p:cTn>
                              </p:par>
                            </p:childTnLst>
                          </p:cTn>
                        </p:par>
                        <p:par>
                          <p:cTn id="44" fill="hold" nodeType="afterGroup">
                            <p:stCondLst>
                              <p:cond delay="5000"/>
                            </p:stCondLst>
                            <p:childTnLst>
                              <p:par>
                                <p:cTn id="45" presetID="22" presetClass="entr" presetSubtype="4" fill="hold" grpId="0" nodeType="afterEffect">
                                  <p:stCondLst>
                                    <p:cond delay="0"/>
                                  </p:stCondLst>
                                  <p:childTnLst>
                                    <p:set>
                                      <p:cBhvr>
                                        <p:cTn id="46" dur="1" fill="hold">
                                          <p:stCondLst>
                                            <p:cond delay="0"/>
                                          </p:stCondLst>
                                        </p:cTn>
                                        <p:tgtEl>
                                          <p:spTgt spid="12325"/>
                                        </p:tgtEl>
                                        <p:attrNameLst>
                                          <p:attrName>style.visibility</p:attrName>
                                        </p:attrNameLst>
                                      </p:cBhvr>
                                      <p:to>
                                        <p:strVal val="visible"/>
                                      </p:to>
                                    </p:set>
                                    <p:animEffect transition="in" filter="wipe(down)">
                                      <p:cBhvr>
                                        <p:cTn id="47" dur="500"/>
                                        <p:tgtEl>
                                          <p:spTgt spid="12325"/>
                                        </p:tgtEl>
                                      </p:cBhvr>
                                    </p:animEffect>
                                  </p:childTnLst>
                                </p:cTn>
                              </p:par>
                            </p:childTnLst>
                          </p:cTn>
                        </p:par>
                        <p:par>
                          <p:cTn id="48" fill="hold" nodeType="afterGroup">
                            <p:stCondLst>
                              <p:cond delay="5500"/>
                            </p:stCondLst>
                            <p:childTnLst>
                              <p:par>
                                <p:cTn id="49" presetID="5" presetClass="entr" presetSubtype="10" fill="hold" grpId="0" nodeType="afterEffect">
                                  <p:stCondLst>
                                    <p:cond delay="0"/>
                                  </p:stCondLst>
                                  <p:childTnLst>
                                    <p:set>
                                      <p:cBhvr>
                                        <p:cTn id="50" dur="1" fill="hold">
                                          <p:stCondLst>
                                            <p:cond delay="0"/>
                                          </p:stCondLst>
                                        </p:cTn>
                                        <p:tgtEl>
                                          <p:spTgt spid="12326"/>
                                        </p:tgtEl>
                                        <p:attrNameLst>
                                          <p:attrName>style.visibility</p:attrName>
                                        </p:attrNameLst>
                                      </p:cBhvr>
                                      <p:to>
                                        <p:strVal val="visible"/>
                                      </p:to>
                                    </p:set>
                                    <p:animEffect transition="in" filter="checkerboard(across)">
                                      <p:cBhvr>
                                        <p:cTn id="51" dur="500"/>
                                        <p:tgtEl>
                                          <p:spTgt spid="12326"/>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52" restart="whenNotActive" fill="hold" evtFilter="cancelBubble" nodeType="interactiveSeq">
                <p:stCondLst>
                  <p:cond evt="onClick" delay="0">
                    <p:tgtEl>
                      <p:spTgt spid="12295"/>
                    </p:tgtEl>
                  </p:cond>
                </p:stCondLst>
                <p:endSync evt="end" delay="0">
                  <p:rtn val="all"/>
                </p:endSync>
                <p:childTnLst>
                  <p:par>
                    <p:cTn id="53" fill="hold" nodeType="clickPar">
                      <p:stCondLst>
                        <p:cond delay="0"/>
                      </p:stCondLst>
                      <p:childTnLst>
                        <p:par>
                          <p:cTn id="54" fill="hold" nodeType="withGroup">
                            <p:stCondLst>
                              <p:cond delay="0"/>
                            </p:stCondLst>
                            <p:childTnLst>
                              <p:par>
                                <p:cTn id="55" presetID="22" presetClass="emph" presetSubtype="0" fill="hold" grpId="1" nodeType="clickEffect">
                                  <p:stCondLst>
                                    <p:cond delay="0"/>
                                  </p:stCondLst>
                                  <p:childTnLst>
                                    <p:animClr clrSpc="hsl" dir="cw">
                                      <p:cBhvr override="childStyle">
                                        <p:cTn id="56" dur="500" fill="hold"/>
                                        <p:tgtEl>
                                          <p:spTgt spid="12295"/>
                                        </p:tgtEl>
                                        <p:attrNameLst>
                                          <p:attrName>style.color</p:attrName>
                                        </p:attrNameLst>
                                      </p:cBhvr>
                                      <p:by>
                                        <p:hsl h="-7200000" s="0" l="0"/>
                                      </p:by>
                                    </p:animClr>
                                    <p:animClr clrSpc="hsl" dir="cw">
                                      <p:cBhvr>
                                        <p:cTn id="57" dur="500" fill="hold"/>
                                        <p:tgtEl>
                                          <p:spTgt spid="12295"/>
                                        </p:tgtEl>
                                        <p:attrNameLst>
                                          <p:attrName>fillcolor</p:attrName>
                                        </p:attrNameLst>
                                      </p:cBhvr>
                                      <p:by>
                                        <p:hsl h="-7200000" s="0" l="0"/>
                                      </p:by>
                                    </p:animClr>
                                    <p:animClr clrSpc="hsl" dir="cw">
                                      <p:cBhvr>
                                        <p:cTn id="58" dur="500" fill="hold"/>
                                        <p:tgtEl>
                                          <p:spTgt spid="12295"/>
                                        </p:tgtEl>
                                        <p:attrNameLst>
                                          <p:attrName>stroke.color</p:attrName>
                                        </p:attrNameLst>
                                      </p:cBhvr>
                                      <p:by>
                                        <p:hsl h="-7200000" s="0" l="0"/>
                                      </p:by>
                                    </p:animClr>
                                    <p:set>
                                      <p:cBhvr>
                                        <p:cTn id="59" dur="500" fill="hold"/>
                                        <p:tgtEl>
                                          <p:spTgt spid="12295"/>
                                        </p:tgtEl>
                                        <p:attrNameLst>
                                          <p:attrName>fill.type</p:attrName>
                                        </p:attrNameLst>
                                      </p:cBhvr>
                                      <p:to>
                                        <p:strVal val="solid"/>
                                      </p:to>
                                    </p:set>
                                  </p:childTnLst>
                                  <p:subTnLst>
                                    <p:audio>
                                      <p:cMediaNode>
                                        <p:cTn display="0" masterRel="sameClick">
                                          <p:stCondLst>
                                            <p:cond evt="begin" delay="0">
                                              <p:tn val="55"/>
                                            </p:cond>
                                          </p:stCondLst>
                                          <p:endCondLst>
                                            <p:cond evt="onStopAudio" delay="0">
                                              <p:tgtEl>
                                                <p:sldTgt/>
                                              </p:tgtEl>
                                            </p:cond>
                                          </p:endCondLst>
                                        </p:cTn>
                                        <p:tgtEl>
                                          <p:sndTgt r:embed="rId2" name="chimes.wav"/>
                                        </p:tgtEl>
                                      </p:cMediaNode>
                                    </p:audio>
                                  </p:subTnLst>
                                </p:cTn>
                              </p:par>
                            </p:childTnLst>
                          </p:cTn>
                        </p:par>
                      </p:childTnLst>
                    </p:cTn>
                  </p:par>
                </p:childTnLst>
              </p:cTn>
              <p:nextCondLst>
                <p:cond evt="onClick" delay="0">
                  <p:tgtEl>
                    <p:spTgt spid="12295"/>
                  </p:tgtEl>
                </p:cond>
              </p:nextCondLst>
            </p:seq>
            <p:seq concurrent="1" nextAc="seek">
              <p:cTn id="60" restart="whenNotActive" fill="hold" evtFilter="cancelBubble" nodeType="interactiveSeq">
                <p:stCondLst>
                  <p:cond evt="onClick" delay="0">
                    <p:tgtEl>
                      <p:spTgt spid="12317"/>
                    </p:tgtEl>
                  </p:cond>
                </p:stCondLst>
                <p:endSync evt="end" delay="0">
                  <p:rtn val="all"/>
                </p:endSync>
                <p:childTnLst>
                  <p:par>
                    <p:cTn id="61" fill="hold" nodeType="clickPar">
                      <p:stCondLst>
                        <p:cond delay="0"/>
                      </p:stCondLst>
                      <p:childTnLst>
                        <p:par>
                          <p:cTn id="62" fill="hold" nodeType="withGroup">
                            <p:stCondLst>
                              <p:cond delay="0"/>
                            </p:stCondLst>
                            <p:childTnLst>
                              <p:par>
                                <p:cTn id="63" presetID="22" presetClass="emph" presetSubtype="0" fill="hold" grpId="1" nodeType="clickEffect">
                                  <p:stCondLst>
                                    <p:cond delay="0"/>
                                  </p:stCondLst>
                                  <p:childTnLst>
                                    <p:animClr clrSpc="hsl" dir="cw">
                                      <p:cBhvr override="childStyle">
                                        <p:cTn id="64" dur="500" fill="hold"/>
                                        <p:tgtEl>
                                          <p:spTgt spid="12317"/>
                                        </p:tgtEl>
                                        <p:attrNameLst>
                                          <p:attrName>style.color</p:attrName>
                                        </p:attrNameLst>
                                      </p:cBhvr>
                                      <p:by>
                                        <p:hsl h="-7200000" s="0" l="0"/>
                                      </p:by>
                                    </p:animClr>
                                    <p:animClr clrSpc="hsl" dir="cw">
                                      <p:cBhvr>
                                        <p:cTn id="65" dur="500" fill="hold"/>
                                        <p:tgtEl>
                                          <p:spTgt spid="12317"/>
                                        </p:tgtEl>
                                        <p:attrNameLst>
                                          <p:attrName>fillcolor</p:attrName>
                                        </p:attrNameLst>
                                      </p:cBhvr>
                                      <p:by>
                                        <p:hsl h="-7200000" s="0" l="0"/>
                                      </p:by>
                                    </p:animClr>
                                    <p:animClr clrSpc="hsl" dir="cw">
                                      <p:cBhvr>
                                        <p:cTn id="66" dur="500" fill="hold"/>
                                        <p:tgtEl>
                                          <p:spTgt spid="12317"/>
                                        </p:tgtEl>
                                        <p:attrNameLst>
                                          <p:attrName>stroke.color</p:attrName>
                                        </p:attrNameLst>
                                      </p:cBhvr>
                                      <p:by>
                                        <p:hsl h="-7200000" s="0" l="0"/>
                                      </p:by>
                                    </p:animClr>
                                    <p:set>
                                      <p:cBhvr>
                                        <p:cTn id="67" dur="500" fill="hold"/>
                                        <p:tgtEl>
                                          <p:spTgt spid="12317"/>
                                        </p:tgtEl>
                                        <p:attrNameLst>
                                          <p:attrName>fill.type</p:attrName>
                                        </p:attrNameLst>
                                      </p:cBhvr>
                                      <p:to>
                                        <p:strVal val="solid"/>
                                      </p:to>
                                    </p:set>
                                  </p:childTnLst>
                                  <p:subTnLst>
                                    <p:audio>
                                      <p:cMediaNode>
                                        <p:cTn display="0" masterRel="sameClick">
                                          <p:stCondLst>
                                            <p:cond evt="begin" delay="0">
                                              <p:tn val="63"/>
                                            </p:cond>
                                          </p:stCondLst>
                                          <p:endCondLst>
                                            <p:cond evt="onStopAudio" delay="0">
                                              <p:tgtEl>
                                                <p:sldTgt/>
                                              </p:tgtEl>
                                            </p:cond>
                                          </p:endCondLst>
                                        </p:cTn>
                                        <p:tgtEl>
                                          <p:sndTgt r:embed="rId2" name="chimes.wav"/>
                                        </p:tgtEl>
                                      </p:cMediaNode>
                                    </p:audio>
                                  </p:subTnLst>
                                </p:cTn>
                              </p:par>
                            </p:childTnLst>
                          </p:cTn>
                        </p:par>
                      </p:childTnLst>
                    </p:cTn>
                  </p:par>
                </p:childTnLst>
              </p:cTn>
              <p:nextCondLst>
                <p:cond evt="onClick" delay="0">
                  <p:tgtEl>
                    <p:spTgt spid="12317"/>
                  </p:tgtEl>
                </p:cond>
              </p:nextCondLst>
            </p:seq>
            <p:seq concurrent="1" nextAc="seek">
              <p:cTn id="68" restart="whenNotActive" fill="hold" evtFilter="cancelBubble" nodeType="interactiveSeq">
                <p:stCondLst>
                  <p:cond evt="onClick" delay="0">
                    <p:tgtEl>
                      <p:spTgt spid="12318"/>
                    </p:tgtEl>
                  </p:cond>
                </p:stCondLst>
                <p:endSync evt="end" delay="0">
                  <p:rtn val="all"/>
                </p:endSync>
                <p:childTnLst>
                  <p:par>
                    <p:cTn id="69" fill="hold" nodeType="clickPar">
                      <p:stCondLst>
                        <p:cond delay="0"/>
                      </p:stCondLst>
                      <p:childTnLst>
                        <p:par>
                          <p:cTn id="70" fill="hold" nodeType="withGroup">
                            <p:stCondLst>
                              <p:cond delay="0"/>
                            </p:stCondLst>
                            <p:childTnLst>
                              <p:par>
                                <p:cTn id="71" presetID="22" presetClass="emph" presetSubtype="0" fill="hold" grpId="1" nodeType="clickEffect">
                                  <p:stCondLst>
                                    <p:cond delay="0"/>
                                  </p:stCondLst>
                                  <p:childTnLst>
                                    <p:animClr clrSpc="hsl" dir="cw">
                                      <p:cBhvr override="childStyle">
                                        <p:cTn id="72" dur="500" fill="hold"/>
                                        <p:tgtEl>
                                          <p:spTgt spid="12318"/>
                                        </p:tgtEl>
                                        <p:attrNameLst>
                                          <p:attrName>style.color</p:attrName>
                                        </p:attrNameLst>
                                      </p:cBhvr>
                                      <p:by>
                                        <p:hsl h="-7200000" s="0" l="0"/>
                                      </p:by>
                                    </p:animClr>
                                    <p:animClr clrSpc="hsl" dir="cw">
                                      <p:cBhvr>
                                        <p:cTn id="73" dur="500" fill="hold"/>
                                        <p:tgtEl>
                                          <p:spTgt spid="12318"/>
                                        </p:tgtEl>
                                        <p:attrNameLst>
                                          <p:attrName>fillcolor</p:attrName>
                                        </p:attrNameLst>
                                      </p:cBhvr>
                                      <p:by>
                                        <p:hsl h="-7200000" s="0" l="0"/>
                                      </p:by>
                                    </p:animClr>
                                    <p:animClr clrSpc="hsl" dir="cw">
                                      <p:cBhvr>
                                        <p:cTn id="74" dur="500" fill="hold"/>
                                        <p:tgtEl>
                                          <p:spTgt spid="12318"/>
                                        </p:tgtEl>
                                        <p:attrNameLst>
                                          <p:attrName>stroke.color</p:attrName>
                                        </p:attrNameLst>
                                      </p:cBhvr>
                                      <p:by>
                                        <p:hsl h="-7200000" s="0" l="0"/>
                                      </p:by>
                                    </p:animClr>
                                    <p:set>
                                      <p:cBhvr>
                                        <p:cTn id="75" dur="500" fill="hold"/>
                                        <p:tgtEl>
                                          <p:spTgt spid="12318"/>
                                        </p:tgtEl>
                                        <p:attrNameLst>
                                          <p:attrName>fill.type</p:attrName>
                                        </p:attrNameLst>
                                      </p:cBhvr>
                                      <p:to>
                                        <p:strVal val="solid"/>
                                      </p:to>
                                    </p:set>
                                  </p:childTnLst>
                                  <p:subTnLst>
                                    <p:audio>
                                      <p:cMediaNode>
                                        <p:cTn display="0" masterRel="sameClick">
                                          <p:stCondLst>
                                            <p:cond evt="begin" delay="0">
                                              <p:tn val="71"/>
                                            </p:cond>
                                          </p:stCondLst>
                                          <p:endCondLst>
                                            <p:cond evt="onStopAudio" delay="0">
                                              <p:tgtEl>
                                                <p:sldTgt/>
                                              </p:tgtEl>
                                            </p:cond>
                                          </p:endCondLst>
                                        </p:cTn>
                                        <p:tgtEl>
                                          <p:sndTgt r:embed="rId2" name="chimes.wav"/>
                                        </p:tgtEl>
                                      </p:cMediaNode>
                                    </p:audio>
                                  </p:subTnLst>
                                </p:cTn>
                              </p:par>
                            </p:childTnLst>
                          </p:cTn>
                        </p:par>
                      </p:childTnLst>
                    </p:cTn>
                  </p:par>
                </p:childTnLst>
              </p:cTn>
              <p:nextCondLst>
                <p:cond evt="onClick" delay="0">
                  <p:tgtEl>
                    <p:spTgt spid="12318"/>
                  </p:tgtEl>
                </p:cond>
              </p:nextCondLst>
            </p:seq>
            <p:seq concurrent="1" nextAc="seek">
              <p:cTn id="76" restart="whenNotActive" fill="hold" evtFilter="cancelBubble" nodeType="interactiveSeq">
                <p:stCondLst>
                  <p:cond evt="onClick" delay="0">
                    <p:tgtEl>
                      <p:spTgt spid="12319"/>
                    </p:tgtEl>
                  </p:cond>
                </p:stCondLst>
                <p:endSync evt="end" delay="0">
                  <p:rtn val="all"/>
                </p:endSync>
                <p:childTnLst>
                  <p:par>
                    <p:cTn id="77" fill="hold" nodeType="clickPar">
                      <p:stCondLst>
                        <p:cond delay="0"/>
                      </p:stCondLst>
                      <p:childTnLst>
                        <p:par>
                          <p:cTn id="78" fill="hold" nodeType="withGroup">
                            <p:stCondLst>
                              <p:cond delay="0"/>
                            </p:stCondLst>
                            <p:childTnLst>
                              <p:par>
                                <p:cTn id="79" presetID="22" presetClass="emph" presetSubtype="0" fill="hold" grpId="1" nodeType="clickEffect">
                                  <p:stCondLst>
                                    <p:cond delay="0"/>
                                  </p:stCondLst>
                                  <p:childTnLst>
                                    <p:animClr clrSpc="hsl" dir="cw">
                                      <p:cBhvr override="childStyle">
                                        <p:cTn id="80" dur="500" fill="hold"/>
                                        <p:tgtEl>
                                          <p:spTgt spid="12319"/>
                                        </p:tgtEl>
                                        <p:attrNameLst>
                                          <p:attrName>style.color</p:attrName>
                                        </p:attrNameLst>
                                      </p:cBhvr>
                                      <p:by>
                                        <p:hsl h="-7200000" s="0" l="0"/>
                                      </p:by>
                                    </p:animClr>
                                    <p:animClr clrSpc="hsl" dir="cw">
                                      <p:cBhvr>
                                        <p:cTn id="81" dur="500" fill="hold"/>
                                        <p:tgtEl>
                                          <p:spTgt spid="12319"/>
                                        </p:tgtEl>
                                        <p:attrNameLst>
                                          <p:attrName>fillcolor</p:attrName>
                                        </p:attrNameLst>
                                      </p:cBhvr>
                                      <p:by>
                                        <p:hsl h="-7200000" s="0" l="0"/>
                                      </p:by>
                                    </p:animClr>
                                    <p:animClr clrSpc="hsl" dir="cw">
                                      <p:cBhvr>
                                        <p:cTn id="82" dur="500" fill="hold"/>
                                        <p:tgtEl>
                                          <p:spTgt spid="12319"/>
                                        </p:tgtEl>
                                        <p:attrNameLst>
                                          <p:attrName>stroke.color</p:attrName>
                                        </p:attrNameLst>
                                      </p:cBhvr>
                                      <p:by>
                                        <p:hsl h="-7200000" s="0" l="0"/>
                                      </p:by>
                                    </p:animClr>
                                    <p:set>
                                      <p:cBhvr>
                                        <p:cTn id="83" dur="500" fill="hold"/>
                                        <p:tgtEl>
                                          <p:spTgt spid="12319"/>
                                        </p:tgtEl>
                                        <p:attrNameLst>
                                          <p:attrName>fill.type</p:attrName>
                                        </p:attrNameLst>
                                      </p:cBhvr>
                                      <p:to>
                                        <p:strVal val="solid"/>
                                      </p:to>
                                    </p:set>
                                  </p:childTnLst>
                                  <p:subTnLst>
                                    <p:audio>
                                      <p:cMediaNode>
                                        <p:cTn display="0" masterRel="sameClick">
                                          <p:stCondLst>
                                            <p:cond evt="begin" delay="0">
                                              <p:tn val="79"/>
                                            </p:cond>
                                          </p:stCondLst>
                                          <p:endCondLst>
                                            <p:cond evt="onStopAudio" delay="0">
                                              <p:tgtEl>
                                                <p:sldTgt/>
                                              </p:tgtEl>
                                            </p:cond>
                                          </p:endCondLst>
                                        </p:cTn>
                                        <p:tgtEl>
                                          <p:sndTgt r:embed="rId2" name="chimes.wav"/>
                                        </p:tgtEl>
                                      </p:cMediaNode>
                                    </p:audio>
                                  </p:subTnLst>
                                </p:cTn>
                              </p:par>
                            </p:childTnLst>
                          </p:cTn>
                        </p:par>
                      </p:childTnLst>
                    </p:cTn>
                  </p:par>
                </p:childTnLst>
              </p:cTn>
              <p:nextCondLst>
                <p:cond evt="onClick" delay="0">
                  <p:tgtEl>
                    <p:spTgt spid="12319"/>
                  </p:tgtEl>
                </p:cond>
              </p:nextCondLst>
            </p:seq>
            <p:seq concurrent="1" nextAc="seek">
              <p:cTn id="84" restart="whenNotActive" fill="hold" evtFilter="cancelBubble" nodeType="interactiveSeq">
                <p:stCondLst>
                  <p:cond evt="onClick" delay="0">
                    <p:tgtEl>
                      <p:spTgt spid="12320"/>
                    </p:tgtEl>
                  </p:cond>
                </p:stCondLst>
                <p:endSync evt="end" delay="0">
                  <p:rtn val="all"/>
                </p:endSync>
                <p:childTnLst>
                  <p:par>
                    <p:cTn id="85" fill="hold" nodeType="clickPar">
                      <p:stCondLst>
                        <p:cond delay="0"/>
                      </p:stCondLst>
                      <p:childTnLst>
                        <p:par>
                          <p:cTn id="86" fill="hold" nodeType="withGroup">
                            <p:stCondLst>
                              <p:cond delay="0"/>
                            </p:stCondLst>
                            <p:childTnLst>
                              <p:par>
                                <p:cTn id="87" presetID="22" presetClass="emph" presetSubtype="0" fill="hold" grpId="1" nodeType="clickEffect">
                                  <p:stCondLst>
                                    <p:cond delay="0"/>
                                  </p:stCondLst>
                                  <p:childTnLst>
                                    <p:animClr clrSpc="hsl" dir="cw">
                                      <p:cBhvr override="childStyle">
                                        <p:cTn id="88" dur="500" fill="hold"/>
                                        <p:tgtEl>
                                          <p:spTgt spid="12320"/>
                                        </p:tgtEl>
                                        <p:attrNameLst>
                                          <p:attrName>style.color</p:attrName>
                                        </p:attrNameLst>
                                      </p:cBhvr>
                                      <p:by>
                                        <p:hsl h="-7200000" s="0" l="0"/>
                                      </p:by>
                                    </p:animClr>
                                    <p:animClr clrSpc="hsl" dir="cw">
                                      <p:cBhvr>
                                        <p:cTn id="89" dur="500" fill="hold"/>
                                        <p:tgtEl>
                                          <p:spTgt spid="12320"/>
                                        </p:tgtEl>
                                        <p:attrNameLst>
                                          <p:attrName>fillcolor</p:attrName>
                                        </p:attrNameLst>
                                      </p:cBhvr>
                                      <p:by>
                                        <p:hsl h="-7200000" s="0" l="0"/>
                                      </p:by>
                                    </p:animClr>
                                    <p:animClr clrSpc="hsl" dir="cw">
                                      <p:cBhvr>
                                        <p:cTn id="90" dur="500" fill="hold"/>
                                        <p:tgtEl>
                                          <p:spTgt spid="12320"/>
                                        </p:tgtEl>
                                        <p:attrNameLst>
                                          <p:attrName>stroke.color</p:attrName>
                                        </p:attrNameLst>
                                      </p:cBhvr>
                                      <p:by>
                                        <p:hsl h="-7200000" s="0" l="0"/>
                                      </p:by>
                                    </p:animClr>
                                    <p:set>
                                      <p:cBhvr>
                                        <p:cTn id="91" dur="500" fill="hold"/>
                                        <p:tgtEl>
                                          <p:spTgt spid="12320"/>
                                        </p:tgtEl>
                                        <p:attrNameLst>
                                          <p:attrName>fill.type</p:attrName>
                                        </p:attrNameLst>
                                      </p:cBhvr>
                                      <p:to>
                                        <p:strVal val="solid"/>
                                      </p:to>
                                    </p:set>
                                  </p:childTnLst>
                                  <p:subTnLst>
                                    <p:audio>
                                      <p:cMediaNode>
                                        <p:cTn display="0" masterRel="sameClick">
                                          <p:stCondLst>
                                            <p:cond evt="begin" delay="0">
                                              <p:tn val="87"/>
                                            </p:cond>
                                          </p:stCondLst>
                                          <p:endCondLst>
                                            <p:cond evt="onStopAudio" delay="0">
                                              <p:tgtEl>
                                                <p:sldTgt/>
                                              </p:tgtEl>
                                            </p:cond>
                                          </p:endCondLst>
                                        </p:cTn>
                                        <p:tgtEl>
                                          <p:sndTgt r:embed="rId2" name="chimes.wav"/>
                                        </p:tgtEl>
                                      </p:cMediaNode>
                                    </p:audio>
                                  </p:subTnLst>
                                </p:cTn>
                              </p:par>
                            </p:childTnLst>
                          </p:cTn>
                        </p:par>
                      </p:childTnLst>
                    </p:cTn>
                  </p:par>
                </p:childTnLst>
              </p:cTn>
              <p:nextCondLst>
                <p:cond evt="onClick" delay="0">
                  <p:tgtEl>
                    <p:spTgt spid="12320"/>
                  </p:tgtEl>
                </p:cond>
              </p:nextCondLst>
            </p:seq>
            <p:seq concurrent="1" nextAc="seek">
              <p:cTn id="92" restart="whenNotActive" fill="hold" evtFilter="cancelBubble" nodeType="interactiveSeq">
                <p:stCondLst>
                  <p:cond evt="onClick" delay="0">
                    <p:tgtEl>
                      <p:spTgt spid="12325"/>
                    </p:tgtEl>
                  </p:cond>
                </p:stCondLst>
                <p:endSync evt="end" delay="0">
                  <p:rtn val="all"/>
                </p:endSync>
                <p:childTnLst>
                  <p:par>
                    <p:cTn id="93" fill="hold" nodeType="clickPar">
                      <p:stCondLst>
                        <p:cond delay="0"/>
                      </p:stCondLst>
                      <p:childTnLst>
                        <p:par>
                          <p:cTn id="94" fill="hold" nodeType="withGroup">
                            <p:stCondLst>
                              <p:cond delay="0"/>
                            </p:stCondLst>
                            <p:childTnLst>
                              <p:par>
                                <p:cTn id="95" presetID="22" presetClass="emph" presetSubtype="0" fill="hold" grpId="1" nodeType="clickEffect">
                                  <p:stCondLst>
                                    <p:cond delay="0"/>
                                  </p:stCondLst>
                                  <p:childTnLst>
                                    <p:animClr clrSpc="hsl" dir="cw">
                                      <p:cBhvr override="childStyle">
                                        <p:cTn id="96" dur="500" fill="hold"/>
                                        <p:tgtEl>
                                          <p:spTgt spid="12325"/>
                                        </p:tgtEl>
                                        <p:attrNameLst>
                                          <p:attrName>style.color</p:attrName>
                                        </p:attrNameLst>
                                      </p:cBhvr>
                                      <p:by>
                                        <p:hsl h="-7200000" s="0" l="0"/>
                                      </p:by>
                                    </p:animClr>
                                    <p:animClr clrSpc="hsl" dir="cw">
                                      <p:cBhvr>
                                        <p:cTn id="97" dur="500" fill="hold"/>
                                        <p:tgtEl>
                                          <p:spTgt spid="12325"/>
                                        </p:tgtEl>
                                        <p:attrNameLst>
                                          <p:attrName>fillcolor</p:attrName>
                                        </p:attrNameLst>
                                      </p:cBhvr>
                                      <p:by>
                                        <p:hsl h="-7200000" s="0" l="0"/>
                                      </p:by>
                                    </p:animClr>
                                    <p:animClr clrSpc="hsl" dir="cw">
                                      <p:cBhvr>
                                        <p:cTn id="98" dur="500" fill="hold"/>
                                        <p:tgtEl>
                                          <p:spTgt spid="12325"/>
                                        </p:tgtEl>
                                        <p:attrNameLst>
                                          <p:attrName>stroke.color</p:attrName>
                                        </p:attrNameLst>
                                      </p:cBhvr>
                                      <p:by>
                                        <p:hsl h="-7200000" s="0" l="0"/>
                                      </p:by>
                                    </p:animClr>
                                    <p:set>
                                      <p:cBhvr>
                                        <p:cTn id="99" dur="500" fill="hold"/>
                                        <p:tgtEl>
                                          <p:spTgt spid="12325"/>
                                        </p:tgtEl>
                                        <p:attrNameLst>
                                          <p:attrName>fill.type</p:attrName>
                                        </p:attrNameLst>
                                      </p:cBhvr>
                                      <p:to>
                                        <p:strVal val="solid"/>
                                      </p:to>
                                    </p:set>
                                  </p:childTnLst>
                                  <p:subTnLst>
                                    <p:audio>
                                      <p:cMediaNode>
                                        <p:cTn display="0" masterRel="sameClick">
                                          <p:stCondLst>
                                            <p:cond evt="begin" delay="0">
                                              <p:tn val="95"/>
                                            </p:cond>
                                          </p:stCondLst>
                                          <p:endCondLst>
                                            <p:cond evt="onStopAudio" delay="0">
                                              <p:tgtEl>
                                                <p:sldTgt/>
                                              </p:tgtEl>
                                            </p:cond>
                                          </p:endCondLst>
                                        </p:cTn>
                                        <p:tgtEl>
                                          <p:sndTgt r:embed="rId2" name="chimes.wav"/>
                                        </p:tgtEl>
                                      </p:cMediaNode>
                                    </p:audio>
                                  </p:subTnLst>
                                </p:cTn>
                              </p:par>
                            </p:childTnLst>
                          </p:cTn>
                        </p:par>
                      </p:childTnLst>
                    </p:cTn>
                  </p:par>
                </p:childTnLst>
              </p:cTn>
              <p:nextCondLst>
                <p:cond evt="onClick" delay="0">
                  <p:tgtEl>
                    <p:spTgt spid="12325"/>
                  </p:tgtEl>
                </p:cond>
              </p:nextCondLst>
            </p:seq>
          </p:childTnLst>
        </p:cTn>
      </p:par>
    </p:tnLst>
    <p:bldLst>
      <p:bldP spid="12291" grpId="0"/>
      <p:bldP spid="12292" grpId="0"/>
      <p:bldP spid="12293" grpId="0"/>
      <p:bldP spid="12294" grpId="0"/>
      <p:bldP spid="12295" grpId="0" animBg="1"/>
      <p:bldP spid="12295" grpId="1" animBg="1"/>
      <p:bldP spid="12316" grpId="0"/>
      <p:bldP spid="12317" grpId="0" animBg="1"/>
      <p:bldP spid="12317" grpId="1" animBg="1"/>
      <p:bldP spid="12318" grpId="0" animBg="1"/>
      <p:bldP spid="12318" grpId="1" animBg="1"/>
      <p:bldP spid="12319" grpId="0" animBg="1"/>
      <p:bldP spid="12319" grpId="1" animBg="1"/>
      <p:bldP spid="12320" grpId="0" animBg="1"/>
      <p:bldP spid="12320" grpId="1" animBg="1"/>
      <p:bldP spid="12325" grpId="0" animBg="1"/>
      <p:bldP spid="12325" grpId="1" animBg="1"/>
      <p:bldP spid="12326" grpId="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bg>
      <p:bgPr>
        <a:solidFill>
          <a:srgbClr val="FF6699"/>
        </a:solidFill>
        <a:effectLst/>
      </p:bgPr>
    </p:bg>
    <p:spTree>
      <p:nvGrpSpPr>
        <p:cNvPr id="1" name=""/>
        <p:cNvGrpSpPr/>
        <p:nvPr/>
      </p:nvGrpSpPr>
      <p:grpSpPr>
        <a:xfrm>
          <a:off x="0" y="0"/>
          <a:ext cx="0" cy="0"/>
          <a:chOff x="0" y="0"/>
          <a:chExt cx="0" cy="0"/>
        </a:xfrm>
      </p:grpSpPr>
      <p:sp>
        <p:nvSpPr>
          <p:cNvPr id="15364" name="AutoShape 4">
            <a:hlinkClick r:id="rId2" action="ppaction://hlinksldjump" highlightClick="1"/>
          </p:cNvPr>
          <p:cNvSpPr>
            <a:spLocks noChangeArrowheads="1"/>
          </p:cNvSpPr>
          <p:nvPr/>
        </p:nvSpPr>
        <p:spPr bwMode="auto">
          <a:xfrm>
            <a:off x="8172450" y="6092825"/>
            <a:ext cx="504825" cy="431800"/>
          </a:xfrm>
          <a:prstGeom prst="actionButtonReturn">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5529" name="Rectangle 169">
            <a:hlinkClick r:id="rId3" action="ppaction://hlinksldjump"/>
          </p:cNvPr>
          <p:cNvSpPr>
            <a:spLocks noChangeArrowheads="1"/>
          </p:cNvSpPr>
          <p:nvPr/>
        </p:nvSpPr>
        <p:spPr bwMode="auto">
          <a:xfrm>
            <a:off x="1403350" y="3573463"/>
            <a:ext cx="311150" cy="366712"/>
          </a:xfrm>
          <a:prstGeom prst="rect">
            <a:avLst/>
          </a:prstGeom>
          <a:solidFill>
            <a:srgbClr val="FF33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kk-KZ" b="1">
                <a:solidFill>
                  <a:srgbClr val="FFFF00"/>
                </a:solidFill>
              </a:rPr>
              <a:t>1</a:t>
            </a:r>
            <a:endParaRPr lang="ru-RU" b="1">
              <a:solidFill>
                <a:srgbClr val="FFFF00"/>
              </a:solidFill>
            </a:endParaRPr>
          </a:p>
        </p:txBody>
      </p:sp>
      <p:sp>
        <p:nvSpPr>
          <p:cNvPr id="15531" name="Rectangle 171">
            <a:hlinkClick r:id="rId4" action="ppaction://hlinksldjump"/>
          </p:cNvPr>
          <p:cNvSpPr>
            <a:spLocks noChangeArrowheads="1"/>
          </p:cNvSpPr>
          <p:nvPr/>
        </p:nvSpPr>
        <p:spPr bwMode="auto">
          <a:xfrm>
            <a:off x="1403350" y="4365625"/>
            <a:ext cx="311150" cy="366713"/>
          </a:xfrm>
          <a:prstGeom prst="rect">
            <a:avLst/>
          </a:prstGeom>
          <a:solidFill>
            <a:srgbClr val="FF33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kk-KZ" b="1">
                <a:solidFill>
                  <a:srgbClr val="FFFF00"/>
                </a:solidFill>
              </a:rPr>
              <a:t>2</a:t>
            </a:r>
            <a:endParaRPr lang="ru-RU" b="1">
              <a:solidFill>
                <a:srgbClr val="FFFF00"/>
              </a:solidFill>
            </a:endParaRPr>
          </a:p>
        </p:txBody>
      </p:sp>
      <p:sp>
        <p:nvSpPr>
          <p:cNvPr id="15532" name="Rectangle 172">
            <a:hlinkClick r:id="rId5" action="ppaction://hlinksldjump"/>
          </p:cNvPr>
          <p:cNvSpPr>
            <a:spLocks noChangeArrowheads="1"/>
          </p:cNvSpPr>
          <p:nvPr/>
        </p:nvSpPr>
        <p:spPr bwMode="auto">
          <a:xfrm>
            <a:off x="1403350" y="5229225"/>
            <a:ext cx="311150" cy="366713"/>
          </a:xfrm>
          <a:prstGeom prst="rect">
            <a:avLst/>
          </a:prstGeom>
          <a:solidFill>
            <a:srgbClr val="FF33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kk-KZ" b="1">
                <a:solidFill>
                  <a:srgbClr val="FFFF00"/>
                </a:solidFill>
              </a:rPr>
              <a:t>3</a:t>
            </a:r>
            <a:endParaRPr lang="ru-RU" b="1">
              <a:solidFill>
                <a:srgbClr val="FFFF00"/>
              </a:solidFill>
            </a:endParaRPr>
          </a:p>
        </p:txBody>
      </p:sp>
      <p:sp>
        <p:nvSpPr>
          <p:cNvPr id="15555" name="Rectangle 195">
            <a:hlinkClick r:id="rId6" action="ppaction://hlinksldjump"/>
          </p:cNvPr>
          <p:cNvSpPr>
            <a:spLocks noChangeArrowheads="1"/>
          </p:cNvSpPr>
          <p:nvPr/>
        </p:nvSpPr>
        <p:spPr bwMode="auto">
          <a:xfrm>
            <a:off x="5292725" y="3500438"/>
            <a:ext cx="311150" cy="366712"/>
          </a:xfrm>
          <a:prstGeom prst="rect">
            <a:avLst/>
          </a:prstGeom>
          <a:solidFill>
            <a:srgbClr val="FF33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kk-KZ" b="1">
                <a:solidFill>
                  <a:srgbClr val="FFFF00"/>
                </a:solidFill>
              </a:rPr>
              <a:t>1</a:t>
            </a:r>
            <a:endParaRPr lang="ru-RU" b="1">
              <a:solidFill>
                <a:srgbClr val="FFFF00"/>
              </a:solidFill>
            </a:endParaRPr>
          </a:p>
        </p:txBody>
      </p:sp>
      <p:sp>
        <p:nvSpPr>
          <p:cNvPr id="15556" name="Rectangle 196">
            <a:hlinkClick r:id="rId7" action="ppaction://hlinksldjump"/>
          </p:cNvPr>
          <p:cNvSpPr>
            <a:spLocks noChangeArrowheads="1"/>
          </p:cNvSpPr>
          <p:nvPr/>
        </p:nvSpPr>
        <p:spPr bwMode="auto">
          <a:xfrm>
            <a:off x="5292725" y="4149725"/>
            <a:ext cx="311150" cy="366713"/>
          </a:xfrm>
          <a:prstGeom prst="rect">
            <a:avLst/>
          </a:prstGeom>
          <a:solidFill>
            <a:srgbClr val="FF33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kk-KZ" b="1">
                <a:solidFill>
                  <a:srgbClr val="FFFF00"/>
                </a:solidFill>
              </a:rPr>
              <a:t>2</a:t>
            </a:r>
            <a:endParaRPr lang="ru-RU" b="1">
              <a:solidFill>
                <a:srgbClr val="FFFF00"/>
              </a:solidFill>
            </a:endParaRPr>
          </a:p>
        </p:txBody>
      </p:sp>
      <p:sp>
        <p:nvSpPr>
          <p:cNvPr id="15557" name="Rectangle 197">
            <a:hlinkClick r:id="rId8" action="ppaction://hlinksldjump"/>
          </p:cNvPr>
          <p:cNvSpPr>
            <a:spLocks noChangeArrowheads="1"/>
          </p:cNvSpPr>
          <p:nvPr/>
        </p:nvSpPr>
        <p:spPr bwMode="auto">
          <a:xfrm>
            <a:off x="5292725" y="5013325"/>
            <a:ext cx="311150" cy="366713"/>
          </a:xfrm>
          <a:prstGeom prst="rect">
            <a:avLst/>
          </a:prstGeom>
          <a:solidFill>
            <a:srgbClr val="FF33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kk-KZ" b="1">
                <a:solidFill>
                  <a:srgbClr val="FFFF00"/>
                </a:solidFill>
              </a:rPr>
              <a:t>3</a:t>
            </a:r>
            <a:endParaRPr lang="ru-RU" b="1">
              <a:solidFill>
                <a:srgbClr val="FFFF00"/>
              </a:solidFill>
            </a:endParaRPr>
          </a:p>
        </p:txBody>
      </p:sp>
      <p:sp>
        <p:nvSpPr>
          <p:cNvPr id="15565" name="Rectangle 205">
            <a:hlinkClick r:id="rId9" action="ppaction://hlinksldjump"/>
          </p:cNvPr>
          <p:cNvSpPr>
            <a:spLocks noChangeArrowheads="1"/>
          </p:cNvSpPr>
          <p:nvPr/>
        </p:nvSpPr>
        <p:spPr bwMode="auto">
          <a:xfrm>
            <a:off x="3276600" y="3573463"/>
            <a:ext cx="311150" cy="366712"/>
          </a:xfrm>
          <a:prstGeom prst="rect">
            <a:avLst/>
          </a:prstGeom>
          <a:solidFill>
            <a:srgbClr val="FF33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kk-KZ" b="1">
                <a:solidFill>
                  <a:srgbClr val="FFFF00"/>
                </a:solidFill>
              </a:rPr>
              <a:t>1</a:t>
            </a:r>
            <a:endParaRPr lang="ru-RU" b="1">
              <a:solidFill>
                <a:srgbClr val="FFFF00"/>
              </a:solidFill>
            </a:endParaRPr>
          </a:p>
        </p:txBody>
      </p:sp>
      <p:sp>
        <p:nvSpPr>
          <p:cNvPr id="15566" name="Rectangle 206">
            <a:hlinkClick r:id="rId10" action="ppaction://hlinksldjump"/>
          </p:cNvPr>
          <p:cNvSpPr>
            <a:spLocks noChangeArrowheads="1"/>
          </p:cNvSpPr>
          <p:nvPr/>
        </p:nvSpPr>
        <p:spPr bwMode="auto">
          <a:xfrm>
            <a:off x="3276600" y="4365625"/>
            <a:ext cx="311150" cy="366713"/>
          </a:xfrm>
          <a:prstGeom prst="rect">
            <a:avLst/>
          </a:prstGeom>
          <a:solidFill>
            <a:srgbClr val="FF33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kk-KZ" b="1">
                <a:solidFill>
                  <a:srgbClr val="FFFF00"/>
                </a:solidFill>
              </a:rPr>
              <a:t>2</a:t>
            </a:r>
            <a:endParaRPr lang="ru-RU" b="1">
              <a:solidFill>
                <a:srgbClr val="FFFF00"/>
              </a:solidFill>
            </a:endParaRPr>
          </a:p>
        </p:txBody>
      </p:sp>
      <p:sp>
        <p:nvSpPr>
          <p:cNvPr id="15567" name="Rectangle 207">
            <a:hlinkClick r:id="rId11" action="ppaction://hlinksldjump"/>
          </p:cNvPr>
          <p:cNvSpPr>
            <a:spLocks noChangeArrowheads="1"/>
          </p:cNvSpPr>
          <p:nvPr/>
        </p:nvSpPr>
        <p:spPr bwMode="auto">
          <a:xfrm>
            <a:off x="3276600" y="5157788"/>
            <a:ext cx="311150" cy="366712"/>
          </a:xfrm>
          <a:prstGeom prst="rect">
            <a:avLst/>
          </a:prstGeom>
          <a:solidFill>
            <a:srgbClr val="FF33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kk-KZ" b="1">
                <a:solidFill>
                  <a:srgbClr val="FFFF00"/>
                </a:solidFill>
              </a:rPr>
              <a:t>3</a:t>
            </a:r>
            <a:endParaRPr lang="ru-RU" b="1">
              <a:solidFill>
                <a:srgbClr val="FFFF00"/>
              </a:solidFill>
            </a:endParaRPr>
          </a:p>
        </p:txBody>
      </p:sp>
      <p:sp>
        <p:nvSpPr>
          <p:cNvPr id="15570" name="Rectangle 210"/>
          <p:cNvSpPr>
            <a:spLocks noChangeArrowheads="1"/>
          </p:cNvSpPr>
          <p:nvPr/>
        </p:nvSpPr>
        <p:spPr bwMode="auto">
          <a:xfrm>
            <a:off x="2987675" y="736600"/>
            <a:ext cx="2808288"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kk-KZ" sz="3200" b="1">
                <a:solidFill>
                  <a:srgbClr val="004600"/>
                </a:solidFill>
                <a:latin typeface="Times New Roman" pitchFamily="18" charset="0"/>
              </a:rPr>
              <a:t>І-бөлім.</a:t>
            </a:r>
          </a:p>
          <a:p>
            <a:r>
              <a:rPr lang="kk-KZ" sz="3200" b="1">
                <a:solidFill>
                  <a:srgbClr val="004600"/>
                </a:solidFill>
                <a:latin typeface="Times New Roman" pitchFamily="18" charset="0"/>
              </a:rPr>
              <a:t>Кім жылдам?</a:t>
            </a:r>
            <a:endParaRPr lang="ru-RU" sz="3200" b="1">
              <a:solidFill>
                <a:srgbClr val="004600"/>
              </a:solidFill>
              <a:latin typeface="Times New Roman" pitchFamily="18" charset="0"/>
            </a:endParaRPr>
          </a:p>
        </p:txBody>
      </p:sp>
      <p:grpSp>
        <p:nvGrpSpPr>
          <p:cNvPr id="15571" name="Group 10"/>
          <p:cNvGrpSpPr>
            <a:grpSpLocks/>
          </p:cNvGrpSpPr>
          <p:nvPr/>
        </p:nvGrpSpPr>
        <p:grpSpPr bwMode="auto">
          <a:xfrm>
            <a:off x="4572000" y="0"/>
            <a:ext cx="4572000" cy="4149725"/>
            <a:chOff x="3511" y="48"/>
            <a:chExt cx="8285" cy="8480"/>
          </a:xfrm>
        </p:grpSpPr>
        <p:pic>
          <p:nvPicPr>
            <p:cNvPr id="15572" name="Picture 11" descr="символ012"/>
            <p:cNvPicPr>
              <a:picLocks noChangeAspect="1" noChangeArrowheads="1"/>
            </p:cNvPicPr>
            <p:nvPr/>
          </p:nvPicPr>
          <p:blipFill>
            <a:blip r:embed="rId12">
              <a:lum bright="52000" contrast="-46000"/>
              <a:extLst>
                <a:ext uri="{28A0092B-C50C-407E-A947-70E740481C1C}">
                  <a14:useLocalDpi xmlns:a14="http://schemas.microsoft.com/office/drawing/2010/main" val="0"/>
                </a:ext>
              </a:extLst>
            </a:blip>
            <a:srcRect/>
            <a:stretch>
              <a:fillRect/>
            </a:stretch>
          </p:blipFill>
          <p:spPr bwMode="auto">
            <a:xfrm>
              <a:off x="9122" y="48"/>
              <a:ext cx="2674" cy="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573" name="Picture 12" descr="орнамент027"/>
            <p:cNvPicPr>
              <a:picLocks noChangeAspect="1" noChangeArrowheads="1"/>
            </p:cNvPicPr>
            <p:nvPr/>
          </p:nvPicPr>
          <p:blipFill>
            <a:blip r:embed="rId13" cstate="print">
              <a:lum bright="52000" contrast="-46000"/>
              <a:extLst>
                <a:ext uri="{28A0092B-C50C-407E-A947-70E740481C1C}">
                  <a14:useLocalDpi xmlns:a14="http://schemas.microsoft.com/office/drawing/2010/main" val="0"/>
                </a:ext>
              </a:extLst>
            </a:blip>
            <a:srcRect/>
            <a:stretch>
              <a:fillRect/>
            </a:stretch>
          </p:blipFill>
          <p:spPr bwMode="auto">
            <a:xfrm>
              <a:off x="10751" y="2763"/>
              <a:ext cx="563" cy="5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574" name="Picture 13" descr="орнамент027"/>
            <p:cNvPicPr>
              <a:picLocks noChangeAspect="1" noChangeArrowheads="1"/>
            </p:cNvPicPr>
            <p:nvPr/>
          </p:nvPicPr>
          <p:blipFill>
            <a:blip r:embed="rId13" cstate="print">
              <a:lum bright="52000" contrast="-46000"/>
              <a:extLst>
                <a:ext uri="{28A0092B-C50C-407E-A947-70E740481C1C}">
                  <a14:useLocalDpi xmlns:a14="http://schemas.microsoft.com/office/drawing/2010/main" val="0"/>
                </a:ext>
              </a:extLst>
            </a:blip>
            <a:srcRect/>
            <a:stretch>
              <a:fillRect/>
            </a:stretch>
          </p:blipFill>
          <p:spPr bwMode="auto">
            <a:xfrm rot="5400000">
              <a:off x="6024" y="-1741"/>
              <a:ext cx="514" cy="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5575" name="Rectangle 215"/>
          <p:cNvSpPr>
            <a:spLocks noChangeArrowheads="1"/>
          </p:cNvSpPr>
          <p:nvPr/>
        </p:nvSpPr>
        <p:spPr bwMode="auto">
          <a:xfrm>
            <a:off x="323850" y="1814513"/>
            <a:ext cx="7920038"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kk-KZ">
                <a:solidFill>
                  <a:schemeClr val="bg1"/>
                </a:solidFill>
                <a:latin typeface="Times New Roman" pitchFamily="18" charset="0"/>
              </a:rPr>
              <a:t> </a:t>
            </a:r>
            <a:r>
              <a:rPr lang="kk-KZ" sz="2000">
                <a:solidFill>
                  <a:srgbClr val="800000"/>
                </a:solidFill>
                <a:latin typeface="Times New Roman" pitchFamily="18" charset="0"/>
              </a:rPr>
              <a:t>Бұл бөлімде әр топқа 5 сұрақтан беріледі. Әрбір дұрыс жауапқа 5 ұпайдан қосылады. Сұрақ барлық өткен тақырыптарды қамтиды.</a:t>
            </a:r>
            <a:r>
              <a:rPr lang="ru-RU" sz="2000">
                <a:solidFill>
                  <a:srgbClr val="800000"/>
                </a:solidFill>
                <a:latin typeface="Times New Roman" pitchFamily="18" charset="0"/>
              </a:rPr>
              <a:t> </a:t>
            </a:r>
          </a:p>
        </p:txBody>
      </p:sp>
      <p:sp>
        <p:nvSpPr>
          <p:cNvPr id="15576" name="WordArt 216"/>
          <p:cNvSpPr>
            <a:spLocks noChangeArrowheads="1" noChangeShapeType="1" noTextEdit="1"/>
          </p:cNvSpPr>
          <p:nvPr/>
        </p:nvSpPr>
        <p:spPr bwMode="auto">
          <a:xfrm>
            <a:off x="755650" y="2565400"/>
            <a:ext cx="1512888" cy="473075"/>
          </a:xfrm>
          <a:prstGeom prst="rect">
            <a:avLst/>
          </a:prstGeom>
        </p:spPr>
        <p:txBody>
          <a:bodyPr wrap="none" fromWordArt="1">
            <a:prstTxWarp prst="textPlain">
              <a:avLst>
                <a:gd name="adj" fmla="val 50000"/>
              </a:avLst>
            </a:prstTxWarp>
          </a:bodyPr>
          <a:lstStyle/>
          <a:p>
            <a:r>
              <a:rPr lang="ru-RU" kern="10">
                <a:ln w="19050">
                  <a:solidFill>
                    <a:schemeClr val="tx2"/>
                  </a:solidFill>
                  <a:round/>
                  <a:headEnd/>
                  <a:tailEnd/>
                </a:ln>
                <a:effectLst>
                  <a:outerShdw dist="35921" dir="2700000" algn="ctr" rotWithShape="0">
                    <a:srgbClr val="990000"/>
                  </a:outerShdw>
                </a:effectLst>
                <a:latin typeface="Times New Roman"/>
                <a:cs typeface="Times New Roman"/>
              </a:rPr>
              <a:t>Дұрыс бөлшек</a:t>
            </a:r>
          </a:p>
        </p:txBody>
      </p:sp>
      <p:sp>
        <p:nvSpPr>
          <p:cNvPr id="15577" name="WordArt 217"/>
          <p:cNvSpPr>
            <a:spLocks noChangeArrowheads="1" noChangeShapeType="1" noTextEdit="1"/>
          </p:cNvSpPr>
          <p:nvPr/>
        </p:nvSpPr>
        <p:spPr bwMode="auto">
          <a:xfrm>
            <a:off x="2700338" y="2565400"/>
            <a:ext cx="1655762" cy="473075"/>
          </a:xfrm>
          <a:prstGeom prst="rect">
            <a:avLst/>
          </a:prstGeom>
        </p:spPr>
        <p:txBody>
          <a:bodyPr wrap="none" fromWordArt="1">
            <a:prstTxWarp prst="textPlain">
              <a:avLst>
                <a:gd name="adj" fmla="val 50000"/>
              </a:avLst>
            </a:prstTxWarp>
          </a:bodyPr>
          <a:lstStyle/>
          <a:p>
            <a:r>
              <a:rPr lang="ru-RU" kern="10">
                <a:ln w="19050">
                  <a:solidFill>
                    <a:schemeClr val="tx2"/>
                  </a:solidFill>
                  <a:round/>
                  <a:headEnd/>
                  <a:tailEnd/>
                </a:ln>
                <a:effectLst>
                  <a:outerShdw dist="35921" dir="2700000" algn="ctr" rotWithShape="0">
                    <a:srgbClr val="990000"/>
                  </a:outerShdw>
                </a:effectLst>
                <a:latin typeface="Times New Roman"/>
                <a:cs typeface="Times New Roman"/>
              </a:rPr>
              <a:t>Бұрыс бөлшек</a:t>
            </a:r>
          </a:p>
        </p:txBody>
      </p:sp>
      <p:sp>
        <p:nvSpPr>
          <p:cNvPr id="15578" name="WordArt 218"/>
          <p:cNvSpPr>
            <a:spLocks noChangeArrowheads="1" noChangeShapeType="1" noTextEdit="1"/>
          </p:cNvSpPr>
          <p:nvPr/>
        </p:nvSpPr>
        <p:spPr bwMode="auto">
          <a:xfrm>
            <a:off x="4859338" y="2565400"/>
            <a:ext cx="1657350" cy="400050"/>
          </a:xfrm>
          <a:prstGeom prst="rect">
            <a:avLst/>
          </a:prstGeom>
        </p:spPr>
        <p:txBody>
          <a:bodyPr wrap="none" fromWordArt="1">
            <a:prstTxWarp prst="textPlain">
              <a:avLst>
                <a:gd name="adj" fmla="val 50000"/>
              </a:avLst>
            </a:prstTxWarp>
          </a:bodyPr>
          <a:lstStyle/>
          <a:p>
            <a:r>
              <a:rPr lang="ru-RU" kern="10">
                <a:ln w="19050">
                  <a:solidFill>
                    <a:schemeClr val="tx2"/>
                  </a:solidFill>
                  <a:round/>
                  <a:headEnd/>
                  <a:tailEnd/>
                </a:ln>
                <a:effectLst>
                  <a:outerShdw dist="35921" dir="2700000" algn="ctr" rotWithShape="0">
                    <a:srgbClr val="990000"/>
                  </a:outerShdw>
                </a:effectLst>
                <a:latin typeface="Times New Roman"/>
                <a:cs typeface="Times New Roman"/>
              </a:rPr>
              <a:t>Аралас сан</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15570"/>
                                        </p:tgtEl>
                                        <p:attrNameLst>
                                          <p:attrName>style.visibility</p:attrName>
                                        </p:attrNameLst>
                                      </p:cBhvr>
                                      <p:to>
                                        <p:strVal val="visible"/>
                                      </p:to>
                                    </p:set>
                                    <p:animEffect transition="in" filter="checkerboard(across)">
                                      <p:cBhvr>
                                        <p:cTn id="7" dur="500"/>
                                        <p:tgtEl>
                                          <p:spTgt spid="1557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5576"/>
                                        </p:tgtEl>
                                        <p:attrNameLst>
                                          <p:attrName>style.visibility</p:attrName>
                                        </p:attrNameLst>
                                      </p:cBhvr>
                                      <p:to>
                                        <p:strVal val="visible"/>
                                      </p:to>
                                    </p:set>
                                    <p:anim calcmode="lin" valueType="num">
                                      <p:cBhvr additive="base">
                                        <p:cTn id="12" dur="500" fill="hold"/>
                                        <p:tgtEl>
                                          <p:spTgt spid="15576"/>
                                        </p:tgtEl>
                                        <p:attrNameLst>
                                          <p:attrName>ppt_x</p:attrName>
                                        </p:attrNameLst>
                                      </p:cBhvr>
                                      <p:tavLst>
                                        <p:tav tm="0">
                                          <p:val>
                                            <p:strVal val="#ppt_x"/>
                                          </p:val>
                                        </p:tav>
                                        <p:tav tm="100000">
                                          <p:val>
                                            <p:strVal val="#ppt_x"/>
                                          </p:val>
                                        </p:tav>
                                      </p:tavLst>
                                    </p:anim>
                                    <p:anim calcmode="lin" valueType="num">
                                      <p:cBhvr additive="base">
                                        <p:cTn id="13" dur="500" fill="hold"/>
                                        <p:tgtEl>
                                          <p:spTgt spid="15576"/>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15577"/>
                                        </p:tgtEl>
                                        <p:attrNameLst>
                                          <p:attrName>style.visibility</p:attrName>
                                        </p:attrNameLst>
                                      </p:cBhvr>
                                      <p:to>
                                        <p:strVal val="visible"/>
                                      </p:to>
                                    </p:set>
                                    <p:anim calcmode="lin" valueType="num">
                                      <p:cBhvr additive="base">
                                        <p:cTn id="18" dur="500" fill="hold"/>
                                        <p:tgtEl>
                                          <p:spTgt spid="15577"/>
                                        </p:tgtEl>
                                        <p:attrNameLst>
                                          <p:attrName>ppt_x</p:attrName>
                                        </p:attrNameLst>
                                      </p:cBhvr>
                                      <p:tavLst>
                                        <p:tav tm="0">
                                          <p:val>
                                            <p:strVal val="#ppt_x"/>
                                          </p:val>
                                        </p:tav>
                                        <p:tav tm="100000">
                                          <p:val>
                                            <p:strVal val="#ppt_x"/>
                                          </p:val>
                                        </p:tav>
                                      </p:tavLst>
                                    </p:anim>
                                    <p:anim calcmode="lin" valueType="num">
                                      <p:cBhvr additive="base">
                                        <p:cTn id="19" dur="500" fill="hold"/>
                                        <p:tgtEl>
                                          <p:spTgt spid="15577"/>
                                        </p:tgtEl>
                                        <p:attrNameLst>
                                          <p:attrName>ppt_y</p:attrName>
                                        </p:attrNameLst>
                                      </p:cBhvr>
                                      <p:tavLst>
                                        <p:tav tm="0">
                                          <p:val>
                                            <p:strVal val="1+#ppt_h/2"/>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15578"/>
                                        </p:tgtEl>
                                        <p:attrNameLst>
                                          <p:attrName>style.visibility</p:attrName>
                                        </p:attrNameLst>
                                      </p:cBhvr>
                                      <p:to>
                                        <p:strVal val="visible"/>
                                      </p:to>
                                    </p:set>
                                    <p:anim calcmode="lin" valueType="num">
                                      <p:cBhvr additive="base">
                                        <p:cTn id="24" dur="500" fill="hold"/>
                                        <p:tgtEl>
                                          <p:spTgt spid="15578"/>
                                        </p:tgtEl>
                                        <p:attrNameLst>
                                          <p:attrName>ppt_x</p:attrName>
                                        </p:attrNameLst>
                                      </p:cBhvr>
                                      <p:tavLst>
                                        <p:tav tm="0">
                                          <p:val>
                                            <p:strVal val="#ppt_x"/>
                                          </p:val>
                                        </p:tav>
                                        <p:tav tm="100000">
                                          <p:val>
                                            <p:strVal val="#ppt_x"/>
                                          </p:val>
                                        </p:tav>
                                      </p:tavLst>
                                    </p:anim>
                                    <p:anim calcmode="lin" valueType="num">
                                      <p:cBhvr additive="base">
                                        <p:cTn id="25" dur="500" fill="hold"/>
                                        <p:tgtEl>
                                          <p:spTgt spid="1557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570" grpId="0"/>
      <p:bldP spid="15576" grpId="0" animBg="1"/>
      <p:bldP spid="15577" grpId="0" animBg="1"/>
      <p:bldP spid="1557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66CCFF"/>
        </a:solidFill>
        <a:effectLst/>
      </p:bgPr>
    </p:bg>
    <p:spTree>
      <p:nvGrpSpPr>
        <p:cNvPr id="1" name=""/>
        <p:cNvGrpSpPr/>
        <p:nvPr/>
      </p:nvGrpSpPr>
      <p:grpSpPr>
        <a:xfrm>
          <a:off x="0" y="0"/>
          <a:ext cx="0" cy="0"/>
          <a:chOff x="0" y="0"/>
          <a:chExt cx="0" cy="0"/>
        </a:xfrm>
      </p:grpSpPr>
      <p:sp>
        <p:nvSpPr>
          <p:cNvPr id="16389" name="AutoShape 5">
            <a:hlinkClick r:id="rId2" action="ppaction://hlinksldjump" highlightClick="1"/>
          </p:cNvPr>
          <p:cNvSpPr>
            <a:spLocks noChangeArrowheads="1"/>
          </p:cNvSpPr>
          <p:nvPr/>
        </p:nvSpPr>
        <p:spPr bwMode="auto">
          <a:xfrm>
            <a:off x="8388350" y="6165850"/>
            <a:ext cx="504825" cy="431800"/>
          </a:xfrm>
          <a:prstGeom prst="actionButtonReturn">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6396" name="Rectangle 12"/>
          <p:cNvSpPr>
            <a:spLocks noChangeArrowheads="1"/>
          </p:cNvSpPr>
          <p:nvPr/>
        </p:nvSpPr>
        <p:spPr bwMode="auto">
          <a:xfrm>
            <a:off x="1482725" y="2244725"/>
            <a:ext cx="6403975"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tabLst>
                <a:tab pos="457200" algn="l"/>
                <a:tab pos="495300" algn="l"/>
              </a:tabLst>
            </a:pPr>
            <a:r>
              <a:rPr lang="kk-KZ" sz="3200" b="1"/>
              <a:t>1. Дұрыс бөлшек дегеніміз не?</a:t>
            </a:r>
          </a:p>
        </p:txBody>
      </p:sp>
      <p:sp>
        <p:nvSpPr>
          <p:cNvPr id="16397" name="Rectangle 13"/>
          <p:cNvSpPr>
            <a:spLocks noChangeArrowheads="1"/>
          </p:cNvSpPr>
          <p:nvPr/>
        </p:nvSpPr>
        <p:spPr bwMode="auto">
          <a:xfrm>
            <a:off x="468313" y="5130800"/>
            <a:ext cx="7775575" cy="106680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kk-KZ" sz="3200" b="1">
                <a:solidFill>
                  <a:srgbClr val="CCCC00"/>
                </a:solidFill>
                <a:latin typeface="Times New Roman" pitchFamily="18" charset="0"/>
              </a:rPr>
              <a:t>Жауабы:          </a:t>
            </a:r>
            <a:r>
              <a:rPr lang="kk-KZ" sz="3200" b="1" i="1">
                <a:solidFill>
                  <a:srgbClr val="CCCC00"/>
                </a:solidFill>
                <a:latin typeface="Times New Roman" pitchFamily="18" charset="0"/>
              </a:rPr>
              <a:t>Алымы бөлімінен кіші жай бөлшек</a:t>
            </a:r>
            <a:endParaRPr lang="ru-RU" sz="3200" b="1" i="1">
              <a:solidFill>
                <a:srgbClr val="CCCC00"/>
              </a:solidFill>
              <a:latin typeface="Times New Roman" pitchFamily="18" charset="0"/>
            </a:endParaRPr>
          </a:p>
        </p:txBody>
      </p:sp>
      <p:grpSp>
        <p:nvGrpSpPr>
          <p:cNvPr id="16398" name="Group 10"/>
          <p:cNvGrpSpPr>
            <a:grpSpLocks/>
          </p:cNvGrpSpPr>
          <p:nvPr/>
        </p:nvGrpSpPr>
        <p:grpSpPr bwMode="auto">
          <a:xfrm>
            <a:off x="4572000" y="0"/>
            <a:ext cx="4572000" cy="4149725"/>
            <a:chOff x="3511" y="48"/>
            <a:chExt cx="8285" cy="8480"/>
          </a:xfrm>
        </p:grpSpPr>
        <p:pic>
          <p:nvPicPr>
            <p:cNvPr id="16399" name="Picture 11" descr="символ012"/>
            <p:cNvPicPr>
              <a:picLocks noChangeAspect="1" noChangeArrowheads="1"/>
            </p:cNvPicPr>
            <p:nvPr/>
          </p:nvPicPr>
          <p:blipFill>
            <a:blip r:embed="rId3">
              <a:lum bright="52000" contrast="-46000"/>
              <a:extLst>
                <a:ext uri="{28A0092B-C50C-407E-A947-70E740481C1C}">
                  <a14:useLocalDpi xmlns:a14="http://schemas.microsoft.com/office/drawing/2010/main" val="0"/>
                </a:ext>
              </a:extLst>
            </a:blip>
            <a:srcRect/>
            <a:stretch>
              <a:fillRect/>
            </a:stretch>
          </p:blipFill>
          <p:spPr bwMode="auto">
            <a:xfrm>
              <a:off x="9122" y="48"/>
              <a:ext cx="2674" cy="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400" name="Picture 12" descr="орнамент027"/>
            <p:cNvPicPr>
              <a:picLocks noChangeAspect="1" noChangeArrowheads="1"/>
            </p:cNvPicPr>
            <p:nvPr/>
          </p:nvPicPr>
          <p:blipFill>
            <a:blip r:embed="rId4" cstate="print">
              <a:lum bright="52000" contrast="-46000"/>
              <a:extLst>
                <a:ext uri="{28A0092B-C50C-407E-A947-70E740481C1C}">
                  <a14:useLocalDpi xmlns:a14="http://schemas.microsoft.com/office/drawing/2010/main" val="0"/>
                </a:ext>
              </a:extLst>
            </a:blip>
            <a:srcRect/>
            <a:stretch>
              <a:fillRect/>
            </a:stretch>
          </p:blipFill>
          <p:spPr bwMode="auto">
            <a:xfrm>
              <a:off x="10751" y="2763"/>
              <a:ext cx="563" cy="5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401" name="Picture 13" descr="орнамент027"/>
            <p:cNvPicPr>
              <a:picLocks noChangeAspect="1" noChangeArrowheads="1"/>
            </p:cNvPicPr>
            <p:nvPr/>
          </p:nvPicPr>
          <p:blipFill>
            <a:blip r:embed="rId4" cstate="print">
              <a:lum bright="52000" contrast="-46000"/>
              <a:extLst>
                <a:ext uri="{28A0092B-C50C-407E-A947-70E740481C1C}">
                  <a14:useLocalDpi xmlns:a14="http://schemas.microsoft.com/office/drawing/2010/main" val="0"/>
                </a:ext>
              </a:extLst>
            </a:blip>
            <a:srcRect/>
            <a:stretch>
              <a:fillRect/>
            </a:stretch>
          </p:blipFill>
          <p:spPr bwMode="auto">
            <a:xfrm rot="5400000">
              <a:off x="6024" y="-1741"/>
              <a:ext cx="514" cy="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5" fill="hold" grpId="0" nodeType="clickEffect">
                                  <p:stCondLst>
                                    <p:cond delay="0"/>
                                  </p:stCondLst>
                                  <p:childTnLst>
                                    <p:set>
                                      <p:cBhvr>
                                        <p:cTn id="6" dur="1" fill="hold">
                                          <p:stCondLst>
                                            <p:cond delay="0"/>
                                          </p:stCondLst>
                                        </p:cTn>
                                        <p:tgtEl>
                                          <p:spTgt spid="16397"/>
                                        </p:tgtEl>
                                        <p:attrNameLst>
                                          <p:attrName>style.visibility</p:attrName>
                                        </p:attrNameLst>
                                      </p:cBhvr>
                                      <p:to>
                                        <p:strVal val="visible"/>
                                      </p:to>
                                    </p:set>
                                    <p:animEffect transition="in" filter="checkerboard(down)">
                                      <p:cBhvr>
                                        <p:cTn id="7" dur="1000"/>
                                        <p:tgtEl>
                                          <p:spTgt spid="163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9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66CCFF"/>
        </a:solidFill>
        <a:effectLst/>
      </p:bgPr>
    </p:bg>
    <p:spTree>
      <p:nvGrpSpPr>
        <p:cNvPr id="1" name=""/>
        <p:cNvGrpSpPr/>
        <p:nvPr/>
      </p:nvGrpSpPr>
      <p:grpSpPr>
        <a:xfrm>
          <a:off x="0" y="0"/>
          <a:ext cx="0" cy="0"/>
          <a:chOff x="0" y="0"/>
          <a:chExt cx="0" cy="0"/>
        </a:xfrm>
      </p:grpSpPr>
      <p:sp>
        <p:nvSpPr>
          <p:cNvPr id="18435" name="Rectangle 3">
            <a:hlinkClick r:id="rId2" action="ppaction://hlinksldjump"/>
          </p:cNvPr>
          <p:cNvSpPr>
            <a:spLocks noChangeArrowheads="1"/>
          </p:cNvSpPr>
          <p:nvPr/>
        </p:nvSpPr>
        <p:spPr bwMode="auto">
          <a:xfrm>
            <a:off x="250825" y="2195513"/>
            <a:ext cx="8424863" cy="2771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marL="342900" indent="-342900"/>
            <a:r>
              <a:rPr lang="kk-KZ" sz="4400" b="1"/>
              <a:t>2. Бөлімдері бірдей жай бөлшектерді қалай салыстырамыз?</a:t>
            </a:r>
          </a:p>
          <a:p>
            <a:pPr marL="342900" indent="-342900"/>
            <a:endParaRPr lang="ru-RU" sz="4400"/>
          </a:p>
        </p:txBody>
      </p:sp>
      <p:sp>
        <p:nvSpPr>
          <p:cNvPr id="18437" name="AutoShape 5">
            <a:hlinkClick r:id="rId3" action="ppaction://hlinksldjump" highlightClick="1"/>
          </p:cNvPr>
          <p:cNvSpPr>
            <a:spLocks noChangeArrowheads="1"/>
          </p:cNvSpPr>
          <p:nvPr/>
        </p:nvSpPr>
        <p:spPr bwMode="auto">
          <a:xfrm>
            <a:off x="8316913" y="6165850"/>
            <a:ext cx="504825" cy="431800"/>
          </a:xfrm>
          <a:prstGeom prst="actionButtonReturn">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r"/>
            <a:endParaRPr lang="ru-RU"/>
          </a:p>
        </p:txBody>
      </p:sp>
      <p:sp>
        <p:nvSpPr>
          <p:cNvPr id="18438" name="Rectangle 6"/>
          <p:cNvSpPr>
            <a:spLocks noChangeArrowheads="1"/>
          </p:cNvSpPr>
          <p:nvPr/>
        </p:nvSpPr>
        <p:spPr bwMode="auto">
          <a:xfrm>
            <a:off x="468313" y="5072063"/>
            <a:ext cx="7775575" cy="1187450"/>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kk-KZ" sz="2400" b="1">
                <a:solidFill>
                  <a:srgbClr val="CCCC00"/>
                </a:solidFill>
                <a:latin typeface="Times New Roman" pitchFamily="18" charset="0"/>
              </a:rPr>
              <a:t>Жауабы:          бөлімдері бірдей жай бөлшектердің қайсысының алымы кіші болса,сол жай бөлшек кіші, ал алымы үлкен болса, сол жай бөлшек үлкен болады</a:t>
            </a:r>
            <a:endParaRPr lang="ru-RU" sz="2400" b="1" i="1">
              <a:solidFill>
                <a:srgbClr val="CCCC00"/>
              </a:solidFill>
              <a:latin typeface="Times New Roman" pitchFamily="18" charset="0"/>
            </a:endParaRPr>
          </a:p>
        </p:txBody>
      </p:sp>
      <p:grpSp>
        <p:nvGrpSpPr>
          <p:cNvPr id="18439" name="Group 10"/>
          <p:cNvGrpSpPr>
            <a:grpSpLocks/>
          </p:cNvGrpSpPr>
          <p:nvPr/>
        </p:nvGrpSpPr>
        <p:grpSpPr bwMode="auto">
          <a:xfrm>
            <a:off x="4572000" y="0"/>
            <a:ext cx="4572000" cy="4149725"/>
            <a:chOff x="3511" y="48"/>
            <a:chExt cx="8285" cy="8480"/>
          </a:xfrm>
        </p:grpSpPr>
        <p:pic>
          <p:nvPicPr>
            <p:cNvPr id="18440" name="Picture 11" descr="символ012"/>
            <p:cNvPicPr>
              <a:picLocks noChangeAspect="1" noChangeArrowheads="1"/>
            </p:cNvPicPr>
            <p:nvPr/>
          </p:nvPicPr>
          <p:blipFill>
            <a:blip r:embed="rId4">
              <a:lum bright="52000" contrast="-46000"/>
              <a:extLst>
                <a:ext uri="{28A0092B-C50C-407E-A947-70E740481C1C}">
                  <a14:useLocalDpi xmlns:a14="http://schemas.microsoft.com/office/drawing/2010/main" val="0"/>
                </a:ext>
              </a:extLst>
            </a:blip>
            <a:srcRect/>
            <a:stretch>
              <a:fillRect/>
            </a:stretch>
          </p:blipFill>
          <p:spPr bwMode="auto">
            <a:xfrm>
              <a:off x="9122" y="48"/>
              <a:ext cx="2674" cy="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41" name="Picture 12" descr="орнамент027"/>
            <p:cNvPicPr>
              <a:picLocks noChangeAspect="1" noChangeArrowheads="1"/>
            </p:cNvPicPr>
            <p:nvPr/>
          </p:nvPicPr>
          <p:blipFill>
            <a:blip r:embed="rId5" cstate="print">
              <a:lum bright="52000" contrast="-46000"/>
              <a:extLst>
                <a:ext uri="{28A0092B-C50C-407E-A947-70E740481C1C}">
                  <a14:useLocalDpi xmlns:a14="http://schemas.microsoft.com/office/drawing/2010/main" val="0"/>
                </a:ext>
              </a:extLst>
            </a:blip>
            <a:srcRect/>
            <a:stretch>
              <a:fillRect/>
            </a:stretch>
          </p:blipFill>
          <p:spPr bwMode="auto">
            <a:xfrm>
              <a:off x="10751" y="2763"/>
              <a:ext cx="563" cy="5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42" name="Picture 13" descr="орнамент027"/>
            <p:cNvPicPr>
              <a:picLocks noChangeAspect="1" noChangeArrowheads="1"/>
            </p:cNvPicPr>
            <p:nvPr/>
          </p:nvPicPr>
          <p:blipFill>
            <a:blip r:embed="rId5" cstate="print">
              <a:lum bright="52000" contrast="-46000"/>
              <a:extLst>
                <a:ext uri="{28A0092B-C50C-407E-A947-70E740481C1C}">
                  <a14:useLocalDpi xmlns:a14="http://schemas.microsoft.com/office/drawing/2010/main" val="0"/>
                </a:ext>
              </a:extLst>
            </a:blip>
            <a:srcRect/>
            <a:stretch>
              <a:fillRect/>
            </a:stretch>
          </p:blipFill>
          <p:spPr bwMode="auto">
            <a:xfrm rot="5400000">
              <a:off x="6024" y="-1741"/>
              <a:ext cx="514" cy="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8" presetClass="entr" presetSubtype="16" fill="hold" grpId="0" nodeType="afterEffect">
                                  <p:stCondLst>
                                    <p:cond delay="0"/>
                                  </p:stCondLst>
                                  <p:childTnLst>
                                    <p:set>
                                      <p:cBhvr>
                                        <p:cTn id="6" dur="1" fill="hold">
                                          <p:stCondLst>
                                            <p:cond delay="0"/>
                                          </p:stCondLst>
                                        </p:cTn>
                                        <p:tgtEl>
                                          <p:spTgt spid="18435"/>
                                        </p:tgtEl>
                                        <p:attrNameLst>
                                          <p:attrName>style.visibility</p:attrName>
                                        </p:attrNameLst>
                                      </p:cBhvr>
                                      <p:to>
                                        <p:strVal val="visible"/>
                                      </p:to>
                                    </p:set>
                                    <p:animEffect transition="in" filter="diamond(in)">
                                      <p:cBhvr>
                                        <p:cTn id="7" dur="2000"/>
                                        <p:tgtEl>
                                          <p:spTgt spid="1843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5" fill="hold" grpId="0" nodeType="clickEffect">
                                  <p:stCondLst>
                                    <p:cond delay="0"/>
                                  </p:stCondLst>
                                  <p:childTnLst>
                                    <p:set>
                                      <p:cBhvr>
                                        <p:cTn id="11" dur="1" fill="hold">
                                          <p:stCondLst>
                                            <p:cond delay="0"/>
                                          </p:stCondLst>
                                        </p:cTn>
                                        <p:tgtEl>
                                          <p:spTgt spid="18438"/>
                                        </p:tgtEl>
                                        <p:attrNameLst>
                                          <p:attrName>style.visibility</p:attrName>
                                        </p:attrNameLst>
                                      </p:cBhvr>
                                      <p:to>
                                        <p:strVal val="visible"/>
                                      </p:to>
                                    </p:set>
                                    <p:animEffect transition="in" filter="checkerboard(down)">
                                      <p:cBhvr>
                                        <p:cTn id="12" dur="1000"/>
                                        <p:tgtEl>
                                          <p:spTgt spid="184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p:bldP spid="1843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66CCFF"/>
        </a:solidFill>
        <a:effectLst/>
      </p:bgPr>
    </p:bg>
    <p:spTree>
      <p:nvGrpSpPr>
        <p:cNvPr id="1" name=""/>
        <p:cNvGrpSpPr/>
        <p:nvPr/>
      </p:nvGrpSpPr>
      <p:grpSpPr>
        <a:xfrm>
          <a:off x="0" y="0"/>
          <a:ext cx="0" cy="0"/>
          <a:chOff x="0" y="0"/>
          <a:chExt cx="0" cy="0"/>
        </a:xfrm>
      </p:grpSpPr>
      <p:sp>
        <p:nvSpPr>
          <p:cNvPr id="63490" name="Rectangle 2">
            <a:hlinkClick r:id="rId2" action="ppaction://hlinksldjump"/>
          </p:cNvPr>
          <p:cNvSpPr>
            <a:spLocks noChangeArrowheads="1"/>
          </p:cNvSpPr>
          <p:nvPr/>
        </p:nvSpPr>
        <p:spPr bwMode="auto">
          <a:xfrm>
            <a:off x="1547813" y="1430338"/>
            <a:ext cx="5761037" cy="1554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marL="342900" indent="-342900"/>
            <a:r>
              <a:rPr lang="kk-KZ" sz="3200" b="1">
                <a:solidFill>
                  <a:srgbClr val="FFFF00"/>
                </a:solidFill>
              </a:rPr>
              <a:t>  </a:t>
            </a:r>
            <a:r>
              <a:rPr lang="kk-KZ" sz="3200" b="1"/>
              <a:t>3. Бөлімдері бірдей бөлшектерді қалай қосамыз?</a:t>
            </a:r>
            <a:endParaRPr lang="ru-RU" sz="3200"/>
          </a:p>
        </p:txBody>
      </p:sp>
      <p:sp>
        <p:nvSpPr>
          <p:cNvPr id="63491" name="AutoShape 3">
            <a:hlinkClick r:id="rId3" action="ppaction://hlinksldjump" highlightClick="1"/>
          </p:cNvPr>
          <p:cNvSpPr>
            <a:spLocks noChangeArrowheads="1"/>
          </p:cNvSpPr>
          <p:nvPr/>
        </p:nvSpPr>
        <p:spPr bwMode="auto">
          <a:xfrm>
            <a:off x="8316913" y="6237288"/>
            <a:ext cx="504825" cy="431800"/>
          </a:xfrm>
          <a:prstGeom prst="actionButtonReturn">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63492" name="Rectangle 4"/>
          <p:cNvSpPr>
            <a:spLocks noChangeArrowheads="1"/>
          </p:cNvSpPr>
          <p:nvPr/>
        </p:nvSpPr>
        <p:spPr bwMode="auto">
          <a:xfrm>
            <a:off x="468313" y="4889500"/>
            <a:ext cx="7775575" cy="1552575"/>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kk-KZ" sz="2400" b="1">
                <a:solidFill>
                  <a:srgbClr val="CCCC00"/>
                </a:solidFill>
                <a:latin typeface="Times New Roman" pitchFamily="18" charset="0"/>
              </a:rPr>
              <a:t>Жауабы:          Б</a:t>
            </a:r>
            <a:r>
              <a:rPr lang="kk-KZ" sz="2400" b="1">
                <a:solidFill>
                  <a:srgbClr val="CCCC00"/>
                </a:solidFill>
              </a:rPr>
              <a:t>өлімдері бірдей жай бөлшектердің қосындысы алымы бөлшектердің алымдарының қосындысына, ал бөлімі өзгеріссіз қалдырылған бөлшекке тең болады</a:t>
            </a:r>
            <a:endParaRPr lang="ru-RU" sz="2400">
              <a:solidFill>
                <a:srgbClr val="CCCC00"/>
              </a:solidFill>
            </a:endParaRPr>
          </a:p>
        </p:txBody>
      </p:sp>
      <p:grpSp>
        <p:nvGrpSpPr>
          <p:cNvPr id="63493" name="Group 10"/>
          <p:cNvGrpSpPr>
            <a:grpSpLocks/>
          </p:cNvGrpSpPr>
          <p:nvPr/>
        </p:nvGrpSpPr>
        <p:grpSpPr bwMode="auto">
          <a:xfrm>
            <a:off x="4572000" y="0"/>
            <a:ext cx="4572000" cy="4149725"/>
            <a:chOff x="3511" y="48"/>
            <a:chExt cx="8285" cy="8480"/>
          </a:xfrm>
        </p:grpSpPr>
        <p:pic>
          <p:nvPicPr>
            <p:cNvPr id="63494" name="Picture 11" descr="символ012"/>
            <p:cNvPicPr>
              <a:picLocks noChangeAspect="1" noChangeArrowheads="1"/>
            </p:cNvPicPr>
            <p:nvPr/>
          </p:nvPicPr>
          <p:blipFill>
            <a:blip r:embed="rId4">
              <a:lum bright="52000" contrast="-46000"/>
              <a:extLst>
                <a:ext uri="{28A0092B-C50C-407E-A947-70E740481C1C}">
                  <a14:useLocalDpi xmlns:a14="http://schemas.microsoft.com/office/drawing/2010/main" val="0"/>
                </a:ext>
              </a:extLst>
            </a:blip>
            <a:srcRect/>
            <a:stretch>
              <a:fillRect/>
            </a:stretch>
          </p:blipFill>
          <p:spPr bwMode="auto">
            <a:xfrm>
              <a:off x="9122" y="48"/>
              <a:ext cx="2674" cy="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495" name="Picture 12" descr="орнамент027"/>
            <p:cNvPicPr>
              <a:picLocks noChangeAspect="1" noChangeArrowheads="1"/>
            </p:cNvPicPr>
            <p:nvPr/>
          </p:nvPicPr>
          <p:blipFill>
            <a:blip r:embed="rId5" cstate="print">
              <a:lum bright="52000" contrast="-46000"/>
              <a:extLst>
                <a:ext uri="{28A0092B-C50C-407E-A947-70E740481C1C}">
                  <a14:useLocalDpi xmlns:a14="http://schemas.microsoft.com/office/drawing/2010/main" val="0"/>
                </a:ext>
              </a:extLst>
            </a:blip>
            <a:srcRect/>
            <a:stretch>
              <a:fillRect/>
            </a:stretch>
          </p:blipFill>
          <p:spPr bwMode="auto">
            <a:xfrm>
              <a:off x="10751" y="2763"/>
              <a:ext cx="563" cy="5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496" name="Picture 13" descr="орнамент027"/>
            <p:cNvPicPr>
              <a:picLocks noChangeAspect="1" noChangeArrowheads="1"/>
            </p:cNvPicPr>
            <p:nvPr/>
          </p:nvPicPr>
          <p:blipFill>
            <a:blip r:embed="rId5" cstate="print">
              <a:lum bright="52000" contrast="-46000"/>
              <a:extLst>
                <a:ext uri="{28A0092B-C50C-407E-A947-70E740481C1C}">
                  <a14:useLocalDpi xmlns:a14="http://schemas.microsoft.com/office/drawing/2010/main" val="0"/>
                </a:ext>
              </a:extLst>
            </a:blip>
            <a:srcRect/>
            <a:stretch>
              <a:fillRect/>
            </a:stretch>
          </p:blipFill>
          <p:spPr bwMode="auto">
            <a:xfrm rot="5400000">
              <a:off x="6024" y="-1741"/>
              <a:ext cx="514" cy="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8" presetClass="entr" presetSubtype="16" fill="hold" grpId="0" nodeType="afterEffect">
                                  <p:stCondLst>
                                    <p:cond delay="0"/>
                                  </p:stCondLst>
                                  <p:childTnLst>
                                    <p:set>
                                      <p:cBhvr>
                                        <p:cTn id="6" dur="1" fill="hold">
                                          <p:stCondLst>
                                            <p:cond delay="0"/>
                                          </p:stCondLst>
                                        </p:cTn>
                                        <p:tgtEl>
                                          <p:spTgt spid="63490"/>
                                        </p:tgtEl>
                                        <p:attrNameLst>
                                          <p:attrName>style.visibility</p:attrName>
                                        </p:attrNameLst>
                                      </p:cBhvr>
                                      <p:to>
                                        <p:strVal val="visible"/>
                                      </p:to>
                                    </p:set>
                                    <p:animEffect transition="in" filter="diamond(in)">
                                      <p:cBhvr>
                                        <p:cTn id="7" dur="2000"/>
                                        <p:tgtEl>
                                          <p:spTgt spid="6349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5" fill="hold" grpId="0" nodeType="clickEffect">
                                  <p:stCondLst>
                                    <p:cond delay="0"/>
                                  </p:stCondLst>
                                  <p:childTnLst>
                                    <p:set>
                                      <p:cBhvr>
                                        <p:cTn id="11" dur="1" fill="hold">
                                          <p:stCondLst>
                                            <p:cond delay="0"/>
                                          </p:stCondLst>
                                        </p:cTn>
                                        <p:tgtEl>
                                          <p:spTgt spid="63492"/>
                                        </p:tgtEl>
                                        <p:attrNameLst>
                                          <p:attrName>style.visibility</p:attrName>
                                        </p:attrNameLst>
                                      </p:cBhvr>
                                      <p:to>
                                        <p:strVal val="visible"/>
                                      </p:to>
                                    </p:set>
                                    <p:animEffect transition="in" filter="checkerboard(down)">
                                      <p:cBhvr>
                                        <p:cTn id="12" dur="1000"/>
                                        <p:tgtEl>
                                          <p:spTgt spid="634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0" grpId="0"/>
      <p:bldP spid="6349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6699"/>
        </a:solidFill>
        <a:effectLst/>
      </p:bgPr>
    </p:bg>
    <p:spTree>
      <p:nvGrpSpPr>
        <p:cNvPr id="1" name=""/>
        <p:cNvGrpSpPr/>
        <p:nvPr/>
      </p:nvGrpSpPr>
      <p:grpSpPr>
        <a:xfrm>
          <a:off x="0" y="0"/>
          <a:ext cx="0" cy="0"/>
          <a:chOff x="0" y="0"/>
          <a:chExt cx="0" cy="0"/>
        </a:xfrm>
      </p:grpSpPr>
      <p:sp>
        <p:nvSpPr>
          <p:cNvPr id="65540" name="AutoShape 4">
            <a:hlinkClick r:id="rId2" action="ppaction://hlinksldjump" highlightClick="1"/>
          </p:cNvPr>
          <p:cNvSpPr>
            <a:spLocks noChangeArrowheads="1"/>
          </p:cNvSpPr>
          <p:nvPr/>
        </p:nvSpPr>
        <p:spPr bwMode="auto">
          <a:xfrm>
            <a:off x="8388350" y="6165850"/>
            <a:ext cx="504825" cy="431800"/>
          </a:xfrm>
          <a:prstGeom prst="actionButtonReturn">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65541" name="Rectangle 5"/>
          <p:cNvSpPr>
            <a:spLocks noChangeArrowheads="1"/>
          </p:cNvSpPr>
          <p:nvPr/>
        </p:nvSpPr>
        <p:spPr bwMode="auto">
          <a:xfrm>
            <a:off x="468313" y="5160963"/>
            <a:ext cx="7775575" cy="1006475"/>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kk-KZ" sz="3200" b="1">
                <a:solidFill>
                  <a:srgbClr val="CCCC00"/>
                </a:solidFill>
                <a:latin typeface="Times New Roman" pitchFamily="18" charset="0"/>
              </a:rPr>
              <a:t>Жауабы:          </a:t>
            </a:r>
            <a:r>
              <a:rPr lang="kk-KZ" sz="2800" b="1">
                <a:solidFill>
                  <a:srgbClr val="CCCC00"/>
                </a:solidFill>
              </a:rPr>
              <a:t>Алымы бөлімінен үлкен немесе оған тең жай бөлшек</a:t>
            </a:r>
            <a:endParaRPr lang="ru-RU"/>
          </a:p>
        </p:txBody>
      </p:sp>
      <p:grpSp>
        <p:nvGrpSpPr>
          <p:cNvPr id="65542" name="Group 10"/>
          <p:cNvGrpSpPr>
            <a:grpSpLocks/>
          </p:cNvGrpSpPr>
          <p:nvPr/>
        </p:nvGrpSpPr>
        <p:grpSpPr bwMode="auto">
          <a:xfrm>
            <a:off x="4572000" y="0"/>
            <a:ext cx="4572000" cy="4149725"/>
            <a:chOff x="3511" y="48"/>
            <a:chExt cx="8285" cy="8480"/>
          </a:xfrm>
        </p:grpSpPr>
        <p:pic>
          <p:nvPicPr>
            <p:cNvPr id="65543" name="Picture 11" descr="символ012"/>
            <p:cNvPicPr>
              <a:picLocks noChangeAspect="1" noChangeArrowheads="1"/>
            </p:cNvPicPr>
            <p:nvPr/>
          </p:nvPicPr>
          <p:blipFill>
            <a:blip r:embed="rId3">
              <a:lum bright="52000" contrast="-46000"/>
              <a:extLst>
                <a:ext uri="{28A0092B-C50C-407E-A947-70E740481C1C}">
                  <a14:useLocalDpi xmlns:a14="http://schemas.microsoft.com/office/drawing/2010/main" val="0"/>
                </a:ext>
              </a:extLst>
            </a:blip>
            <a:srcRect/>
            <a:stretch>
              <a:fillRect/>
            </a:stretch>
          </p:blipFill>
          <p:spPr bwMode="auto">
            <a:xfrm>
              <a:off x="9122" y="48"/>
              <a:ext cx="2674" cy="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44" name="Picture 12" descr="орнамент027"/>
            <p:cNvPicPr>
              <a:picLocks noChangeAspect="1" noChangeArrowheads="1"/>
            </p:cNvPicPr>
            <p:nvPr/>
          </p:nvPicPr>
          <p:blipFill>
            <a:blip r:embed="rId4" cstate="print">
              <a:lum bright="52000" contrast="-46000"/>
              <a:extLst>
                <a:ext uri="{28A0092B-C50C-407E-A947-70E740481C1C}">
                  <a14:useLocalDpi xmlns:a14="http://schemas.microsoft.com/office/drawing/2010/main" val="0"/>
                </a:ext>
              </a:extLst>
            </a:blip>
            <a:srcRect/>
            <a:stretch>
              <a:fillRect/>
            </a:stretch>
          </p:blipFill>
          <p:spPr bwMode="auto">
            <a:xfrm>
              <a:off x="10751" y="2763"/>
              <a:ext cx="563" cy="5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45" name="Picture 13" descr="орнамент027"/>
            <p:cNvPicPr>
              <a:picLocks noChangeAspect="1" noChangeArrowheads="1"/>
            </p:cNvPicPr>
            <p:nvPr/>
          </p:nvPicPr>
          <p:blipFill>
            <a:blip r:embed="rId4" cstate="print">
              <a:lum bright="52000" contrast="-46000"/>
              <a:extLst>
                <a:ext uri="{28A0092B-C50C-407E-A947-70E740481C1C}">
                  <a14:useLocalDpi xmlns:a14="http://schemas.microsoft.com/office/drawing/2010/main" val="0"/>
                </a:ext>
              </a:extLst>
            </a:blip>
            <a:srcRect/>
            <a:stretch>
              <a:fillRect/>
            </a:stretch>
          </p:blipFill>
          <p:spPr bwMode="auto">
            <a:xfrm rot="5400000">
              <a:off x="6024" y="-1741"/>
              <a:ext cx="514" cy="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5546" name="Rectangle 10"/>
          <p:cNvSpPr>
            <a:spLocks noChangeArrowheads="1"/>
          </p:cNvSpPr>
          <p:nvPr/>
        </p:nvSpPr>
        <p:spPr bwMode="auto">
          <a:xfrm>
            <a:off x="1692275" y="2232025"/>
            <a:ext cx="640715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l">
              <a:tabLst>
                <a:tab pos="495300" algn="l"/>
              </a:tabLst>
            </a:pPr>
            <a:r>
              <a:rPr lang="kk-KZ" sz="3200" b="1"/>
              <a:t>1. Бұрыс бөлшек дегеніміз не?</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5" fill="hold" grpId="0" nodeType="clickEffect">
                                  <p:stCondLst>
                                    <p:cond delay="0"/>
                                  </p:stCondLst>
                                  <p:childTnLst>
                                    <p:set>
                                      <p:cBhvr>
                                        <p:cTn id="6" dur="1" fill="hold">
                                          <p:stCondLst>
                                            <p:cond delay="0"/>
                                          </p:stCondLst>
                                        </p:cTn>
                                        <p:tgtEl>
                                          <p:spTgt spid="65541"/>
                                        </p:tgtEl>
                                        <p:attrNameLst>
                                          <p:attrName>style.visibility</p:attrName>
                                        </p:attrNameLst>
                                      </p:cBhvr>
                                      <p:to>
                                        <p:strVal val="visible"/>
                                      </p:to>
                                    </p:set>
                                    <p:animEffect transition="in" filter="checkerboard(down)">
                                      <p:cBhvr>
                                        <p:cTn id="7" dur="1000"/>
                                        <p:tgtEl>
                                          <p:spTgt spid="655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4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6699"/>
        </a:solidFill>
        <a:effectLst/>
      </p:bgPr>
    </p:bg>
    <p:spTree>
      <p:nvGrpSpPr>
        <p:cNvPr id="1" name=""/>
        <p:cNvGrpSpPr/>
        <p:nvPr/>
      </p:nvGrpSpPr>
      <p:grpSpPr>
        <a:xfrm>
          <a:off x="0" y="0"/>
          <a:ext cx="0" cy="0"/>
          <a:chOff x="0" y="0"/>
          <a:chExt cx="0" cy="0"/>
        </a:xfrm>
      </p:grpSpPr>
      <p:sp>
        <p:nvSpPr>
          <p:cNvPr id="75780" name="AutoShape 4">
            <a:hlinkClick r:id="rId2" action="ppaction://hlinksldjump" highlightClick="1"/>
          </p:cNvPr>
          <p:cNvSpPr>
            <a:spLocks noChangeArrowheads="1"/>
          </p:cNvSpPr>
          <p:nvPr/>
        </p:nvSpPr>
        <p:spPr bwMode="auto">
          <a:xfrm>
            <a:off x="8316913" y="6237288"/>
            <a:ext cx="504825" cy="431800"/>
          </a:xfrm>
          <a:prstGeom prst="actionButtonReturn">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75781" name="Rectangle 5"/>
          <p:cNvSpPr>
            <a:spLocks noChangeArrowheads="1"/>
          </p:cNvSpPr>
          <p:nvPr/>
        </p:nvSpPr>
        <p:spPr bwMode="auto">
          <a:xfrm>
            <a:off x="468313" y="4891088"/>
            <a:ext cx="7775575" cy="1552575"/>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kk-KZ" sz="2400" b="1">
                <a:solidFill>
                  <a:srgbClr val="CCCC00"/>
                </a:solidFill>
                <a:latin typeface="Times New Roman" pitchFamily="18" charset="0"/>
              </a:rPr>
              <a:t>Жауабы:          </a:t>
            </a:r>
            <a:r>
              <a:rPr lang="kk-KZ" sz="2400" b="1">
                <a:solidFill>
                  <a:srgbClr val="CCCC00"/>
                </a:solidFill>
              </a:rPr>
              <a:t>бөлімдері әртүрлі жай бөлшектерді қосу (азайту) үшін оларды ең кіші ортақ бөлімге келтіріп, сонан соң бөлімдері бірдей бөлшектерді қосу (азайту) ережесін қолдану керек</a:t>
            </a:r>
            <a:endParaRPr lang="ru-RU" sz="2400">
              <a:solidFill>
                <a:srgbClr val="CCCC00"/>
              </a:solidFill>
            </a:endParaRPr>
          </a:p>
        </p:txBody>
      </p:sp>
      <p:grpSp>
        <p:nvGrpSpPr>
          <p:cNvPr id="75782" name="Group 10"/>
          <p:cNvGrpSpPr>
            <a:grpSpLocks/>
          </p:cNvGrpSpPr>
          <p:nvPr/>
        </p:nvGrpSpPr>
        <p:grpSpPr bwMode="auto">
          <a:xfrm>
            <a:off x="4572000" y="0"/>
            <a:ext cx="4572000" cy="4149725"/>
            <a:chOff x="3511" y="48"/>
            <a:chExt cx="8285" cy="8480"/>
          </a:xfrm>
        </p:grpSpPr>
        <p:pic>
          <p:nvPicPr>
            <p:cNvPr id="75783" name="Picture 11" descr="символ012"/>
            <p:cNvPicPr>
              <a:picLocks noChangeAspect="1" noChangeArrowheads="1"/>
            </p:cNvPicPr>
            <p:nvPr/>
          </p:nvPicPr>
          <p:blipFill>
            <a:blip r:embed="rId3">
              <a:lum bright="52000" contrast="-46000"/>
              <a:extLst>
                <a:ext uri="{28A0092B-C50C-407E-A947-70E740481C1C}">
                  <a14:useLocalDpi xmlns:a14="http://schemas.microsoft.com/office/drawing/2010/main" val="0"/>
                </a:ext>
              </a:extLst>
            </a:blip>
            <a:srcRect/>
            <a:stretch>
              <a:fillRect/>
            </a:stretch>
          </p:blipFill>
          <p:spPr bwMode="auto">
            <a:xfrm>
              <a:off x="9122" y="48"/>
              <a:ext cx="2674" cy="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784" name="Picture 12" descr="орнамент027"/>
            <p:cNvPicPr>
              <a:picLocks noChangeAspect="1" noChangeArrowheads="1"/>
            </p:cNvPicPr>
            <p:nvPr/>
          </p:nvPicPr>
          <p:blipFill>
            <a:blip r:embed="rId4" cstate="print">
              <a:lum bright="52000" contrast="-46000"/>
              <a:extLst>
                <a:ext uri="{28A0092B-C50C-407E-A947-70E740481C1C}">
                  <a14:useLocalDpi xmlns:a14="http://schemas.microsoft.com/office/drawing/2010/main" val="0"/>
                </a:ext>
              </a:extLst>
            </a:blip>
            <a:srcRect/>
            <a:stretch>
              <a:fillRect/>
            </a:stretch>
          </p:blipFill>
          <p:spPr bwMode="auto">
            <a:xfrm>
              <a:off x="10751" y="2763"/>
              <a:ext cx="563" cy="5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785" name="Picture 13" descr="орнамент027"/>
            <p:cNvPicPr>
              <a:picLocks noChangeAspect="1" noChangeArrowheads="1"/>
            </p:cNvPicPr>
            <p:nvPr/>
          </p:nvPicPr>
          <p:blipFill>
            <a:blip r:embed="rId4" cstate="print">
              <a:lum bright="52000" contrast="-46000"/>
              <a:extLst>
                <a:ext uri="{28A0092B-C50C-407E-A947-70E740481C1C}">
                  <a14:useLocalDpi xmlns:a14="http://schemas.microsoft.com/office/drawing/2010/main" val="0"/>
                </a:ext>
              </a:extLst>
            </a:blip>
            <a:srcRect/>
            <a:stretch>
              <a:fillRect/>
            </a:stretch>
          </p:blipFill>
          <p:spPr bwMode="auto">
            <a:xfrm rot="5400000">
              <a:off x="6024" y="-1741"/>
              <a:ext cx="514" cy="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75786" name="Rectangle 10"/>
          <p:cNvSpPr>
            <a:spLocks noChangeArrowheads="1"/>
          </p:cNvSpPr>
          <p:nvPr/>
        </p:nvSpPr>
        <p:spPr bwMode="auto">
          <a:xfrm>
            <a:off x="963613" y="2420938"/>
            <a:ext cx="71120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kk-KZ" sz="3200" b="1"/>
              <a:t>3. Бөлімдері әртүрлі бөлшектерді </a:t>
            </a:r>
          </a:p>
          <a:p>
            <a:r>
              <a:rPr lang="kk-KZ" sz="3200" b="1"/>
              <a:t>қалай қосамыз?</a:t>
            </a:r>
            <a:endParaRPr lang="kk-KZ" b="1"/>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5" fill="hold" grpId="0" nodeType="clickEffect">
                                  <p:stCondLst>
                                    <p:cond delay="0"/>
                                  </p:stCondLst>
                                  <p:childTnLst>
                                    <p:set>
                                      <p:cBhvr>
                                        <p:cTn id="6" dur="1" fill="hold">
                                          <p:stCondLst>
                                            <p:cond delay="0"/>
                                          </p:stCondLst>
                                        </p:cTn>
                                        <p:tgtEl>
                                          <p:spTgt spid="75781"/>
                                        </p:tgtEl>
                                        <p:attrNameLst>
                                          <p:attrName>style.visibility</p:attrName>
                                        </p:attrNameLst>
                                      </p:cBhvr>
                                      <p:to>
                                        <p:strVal val="visible"/>
                                      </p:to>
                                    </p:set>
                                    <p:animEffect transition="in" filter="checkerboard(down)">
                                      <p:cBhvr>
                                        <p:cTn id="7" dur="1000"/>
                                        <p:tgtEl>
                                          <p:spTgt spid="757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78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6699"/>
        </a:solidFill>
        <a:effectLst/>
      </p:bgPr>
    </p:bg>
    <p:spTree>
      <p:nvGrpSpPr>
        <p:cNvPr id="1" name=""/>
        <p:cNvGrpSpPr/>
        <p:nvPr/>
      </p:nvGrpSpPr>
      <p:grpSpPr>
        <a:xfrm>
          <a:off x="0" y="0"/>
          <a:ext cx="0" cy="0"/>
          <a:chOff x="0" y="0"/>
          <a:chExt cx="0" cy="0"/>
        </a:xfrm>
      </p:grpSpPr>
      <p:sp>
        <p:nvSpPr>
          <p:cNvPr id="73732" name="AutoShape 4">
            <a:hlinkClick r:id="rId2" action="ppaction://hlinksldjump" highlightClick="1"/>
          </p:cNvPr>
          <p:cNvSpPr>
            <a:spLocks noChangeArrowheads="1"/>
          </p:cNvSpPr>
          <p:nvPr/>
        </p:nvSpPr>
        <p:spPr bwMode="auto">
          <a:xfrm>
            <a:off x="8459788" y="6237288"/>
            <a:ext cx="504825" cy="431800"/>
          </a:xfrm>
          <a:prstGeom prst="actionButtonReturn">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73733" name="Rectangle 5"/>
          <p:cNvSpPr>
            <a:spLocks noChangeArrowheads="1"/>
          </p:cNvSpPr>
          <p:nvPr/>
        </p:nvSpPr>
        <p:spPr bwMode="auto">
          <a:xfrm>
            <a:off x="468313" y="5099050"/>
            <a:ext cx="7775575" cy="112871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kk-KZ" sz="3200" b="1">
                <a:solidFill>
                  <a:srgbClr val="CCCC00"/>
                </a:solidFill>
                <a:latin typeface="Times New Roman" pitchFamily="18" charset="0"/>
              </a:rPr>
              <a:t>Жауабы:     </a:t>
            </a:r>
            <a:r>
              <a:rPr lang="kk-KZ" b="1" i="1"/>
              <a:t>а        </a:t>
            </a:r>
            <a:r>
              <a:rPr lang="en-US" b="1" i="1"/>
              <a:t>b        a+b</a:t>
            </a:r>
            <a:endParaRPr lang="kk-KZ" b="1" i="1"/>
          </a:p>
          <a:p>
            <a:r>
              <a:rPr lang="kk-KZ" b="1" i="1"/>
              <a:t>                               ─  +  </a:t>
            </a:r>
            <a:r>
              <a:rPr lang="kk-KZ"/>
              <a:t> </a:t>
            </a:r>
            <a:r>
              <a:rPr lang="kk-KZ" b="1" i="1"/>
              <a:t>─  </a:t>
            </a:r>
            <a:r>
              <a:rPr lang="en-US" b="1" i="1"/>
              <a:t>=</a:t>
            </a:r>
            <a:r>
              <a:rPr lang="kk-KZ" b="1" i="1"/>
              <a:t>  ──</a:t>
            </a:r>
            <a:endParaRPr lang="en-US" b="1" i="1"/>
          </a:p>
          <a:p>
            <a:r>
              <a:rPr lang="kk-KZ" b="1" i="1"/>
              <a:t>                               </a:t>
            </a:r>
            <a:r>
              <a:rPr lang="en-US" b="1" i="1"/>
              <a:t>c       c          c</a:t>
            </a:r>
            <a:endParaRPr lang="ru-RU" b="1" i="1"/>
          </a:p>
        </p:txBody>
      </p:sp>
      <p:grpSp>
        <p:nvGrpSpPr>
          <p:cNvPr id="73734" name="Group 10"/>
          <p:cNvGrpSpPr>
            <a:grpSpLocks/>
          </p:cNvGrpSpPr>
          <p:nvPr/>
        </p:nvGrpSpPr>
        <p:grpSpPr bwMode="auto">
          <a:xfrm>
            <a:off x="4572000" y="0"/>
            <a:ext cx="4572000" cy="4149725"/>
            <a:chOff x="3511" y="48"/>
            <a:chExt cx="8285" cy="8480"/>
          </a:xfrm>
        </p:grpSpPr>
        <p:pic>
          <p:nvPicPr>
            <p:cNvPr id="73735" name="Picture 11" descr="символ012"/>
            <p:cNvPicPr>
              <a:picLocks noChangeAspect="1" noChangeArrowheads="1"/>
            </p:cNvPicPr>
            <p:nvPr/>
          </p:nvPicPr>
          <p:blipFill>
            <a:blip r:embed="rId3">
              <a:lum bright="52000" contrast="-46000"/>
              <a:extLst>
                <a:ext uri="{28A0092B-C50C-407E-A947-70E740481C1C}">
                  <a14:useLocalDpi xmlns:a14="http://schemas.microsoft.com/office/drawing/2010/main" val="0"/>
                </a:ext>
              </a:extLst>
            </a:blip>
            <a:srcRect/>
            <a:stretch>
              <a:fillRect/>
            </a:stretch>
          </p:blipFill>
          <p:spPr bwMode="auto">
            <a:xfrm>
              <a:off x="9122" y="48"/>
              <a:ext cx="2674" cy="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736" name="Picture 12" descr="орнамент027"/>
            <p:cNvPicPr>
              <a:picLocks noChangeAspect="1" noChangeArrowheads="1"/>
            </p:cNvPicPr>
            <p:nvPr/>
          </p:nvPicPr>
          <p:blipFill>
            <a:blip r:embed="rId4" cstate="print">
              <a:lum bright="52000" contrast="-46000"/>
              <a:extLst>
                <a:ext uri="{28A0092B-C50C-407E-A947-70E740481C1C}">
                  <a14:useLocalDpi xmlns:a14="http://schemas.microsoft.com/office/drawing/2010/main" val="0"/>
                </a:ext>
              </a:extLst>
            </a:blip>
            <a:srcRect/>
            <a:stretch>
              <a:fillRect/>
            </a:stretch>
          </p:blipFill>
          <p:spPr bwMode="auto">
            <a:xfrm>
              <a:off x="10751" y="2763"/>
              <a:ext cx="563" cy="5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737" name="Picture 13" descr="орнамент027"/>
            <p:cNvPicPr>
              <a:picLocks noChangeAspect="1" noChangeArrowheads="1"/>
            </p:cNvPicPr>
            <p:nvPr/>
          </p:nvPicPr>
          <p:blipFill>
            <a:blip r:embed="rId4" cstate="print">
              <a:lum bright="52000" contrast="-46000"/>
              <a:extLst>
                <a:ext uri="{28A0092B-C50C-407E-A947-70E740481C1C}">
                  <a14:useLocalDpi xmlns:a14="http://schemas.microsoft.com/office/drawing/2010/main" val="0"/>
                </a:ext>
              </a:extLst>
            </a:blip>
            <a:srcRect/>
            <a:stretch>
              <a:fillRect/>
            </a:stretch>
          </p:blipFill>
          <p:spPr bwMode="auto">
            <a:xfrm rot="5400000">
              <a:off x="6024" y="-1741"/>
              <a:ext cx="514" cy="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73738" name="Rectangle 10"/>
          <p:cNvSpPr>
            <a:spLocks noChangeArrowheads="1"/>
          </p:cNvSpPr>
          <p:nvPr/>
        </p:nvSpPr>
        <p:spPr bwMode="auto">
          <a:xfrm>
            <a:off x="182563" y="1831975"/>
            <a:ext cx="8293100"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kk-KZ" sz="3200">
                <a:solidFill>
                  <a:schemeClr val="bg1"/>
                </a:solidFill>
              </a:rPr>
              <a:t> </a:t>
            </a:r>
            <a:r>
              <a:rPr lang="kk-KZ" sz="2800" b="1"/>
              <a:t>5. Әріптердің көмегімен бөлімдері бірдей </a:t>
            </a:r>
          </a:p>
          <a:p>
            <a:r>
              <a:rPr lang="kk-KZ" sz="2800" b="1"/>
              <a:t>жай бөлшектерді қосу ережесін жазып көрсет</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5" fill="hold" grpId="0" nodeType="clickEffect">
                                  <p:stCondLst>
                                    <p:cond delay="0"/>
                                  </p:stCondLst>
                                  <p:childTnLst>
                                    <p:set>
                                      <p:cBhvr>
                                        <p:cTn id="6" dur="1" fill="hold">
                                          <p:stCondLst>
                                            <p:cond delay="0"/>
                                          </p:stCondLst>
                                        </p:cTn>
                                        <p:tgtEl>
                                          <p:spTgt spid="73733"/>
                                        </p:tgtEl>
                                        <p:attrNameLst>
                                          <p:attrName>style.visibility</p:attrName>
                                        </p:attrNameLst>
                                      </p:cBhvr>
                                      <p:to>
                                        <p:strVal val="visible"/>
                                      </p:to>
                                    </p:set>
                                    <p:animEffect transition="in" filter="checkerboard(down)">
                                      <p:cBhvr>
                                        <p:cTn id="7" dur="1000"/>
                                        <p:tgtEl>
                                          <p:spTgt spid="737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3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folHlink"/>
        </a:solidFill>
        <a:effectLst/>
      </p:bgPr>
    </p:bg>
    <p:spTree>
      <p:nvGrpSpPr>
        <p:cNvPr id="1" name=""/>
        <p:cNvGrpSpPr/>
        <p:nvPr/>
      </p:nvGrpSpPr>
      <p:grpSpPr>
        <a:xfrm>
          <a:off x="0" y="0"/>
          <a:ext cx="0" cy="0"/>
          <a:chOff x="0" y="0"/>
          <a:chExt cx="0" cy="0"/>
        </a:xfrm>
      </p:grpSpPr>
      <p:sp>
        <p:nvSpPr>
          <p:cNvPr id="72708" name="AutoShape 4">
            <a:hlinkClick r:id="rId2" action="ppaction://hlinksldjump" highlightClick="1"/>
          </p:cNvPr>
          <p:cNvSpPr>
            <a:spLocks noChangeArrowheads="1"/>
          </p:cNvSpPr>
          <p:nvPr/>
        </p:nvSpPr>
        <p:spPr bwMode="auto">
          <a:xfrm>
            <a:off x="8459788" y="6165850"/>
            <a:ext cx="504825" cy="431800"/>
          </a:xfrm>
          <a:prstGeom prst="actionButtonReturn">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72709" name="Rectangle 5"/>
          <p:cNvSpPr>
            <a:spLocks noChangeArrowheads="1"/>
          </p:cNvSpPr>
          <p:nvPr/>
        </p:nvSpPr>
        <p:spPr bwMode="auto">
          <a:xfrm>
            <a:off x="468313" y="5010150"/>
            <a:ext cx="7775575" cy="1309688"/>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kk-KZ" sz="2400" b="1">
                <a:solidFill>
                  <a:srgbClr val="CCCC00"/>
                </a:solidFill>
                <a:latin typeface="Times New Roman" pitchFamily="18" charset="0"/>
              </a:rPr>
              <a:t>Жауабы:  </a:t>
            </a:r>
            <a:r>
              <a:rPr lang="kk-KZ" sz="2400" b="1">
                <a:solidFill>
                  <a:srgbClr val="CCCC00"/>
                </a:solidFill>
              </a:rPr>
              <a:t>жазылуында бүтін және бөлшек бөлігі бар сандар</a:t>
            </a:r>
            <a:endParaRPr lang="ru-RU" sz="2400">
              <a:solidFill>
                <a:srgbClr val="CCCC00"/>
              </a:solidFill>
            </a:endParaRPr>
          </a:p>
          <a:p>
            <a:endParaRPr lang="ru-RU" sz="3200">
              <a:solidFill>
                <a:srgbClr val="CCCC00"/>
              </a:solidFill>
            </a:endParaRPr>
          </a:p>
        </p:txBody>
      </p:sp>
      <p:grpSp>
        <p:nvGrpSpPr>
          <p:cNvPr id="72710" name="Group 10"/>
          <p:cNvGrpSpPr>
            <a:grpSpLocks/>
          </p:cNvGrpSpPr>
          <p:nvPr/>
        </p:nvGrpSpPr>
        <p:grpSpPr bwMode="auto">
          <a:xfrm>
            <a:off x="4572000" y="0"/>
            <a:ext cx="4572000" cy="4149725"/>
            <a:chOff x="3511" y="48"/>
            <a:chExt cx="8285" cy="8480"/>
          </a:xfrm>
        </p:grpSpPr>
        <p:pic>
          <p:nvPicPr>
            <p:cNvPr id="72711" name="Picture 11" descr="символ012"/>
            <p:cNvPicPr>
              <a:picLocks noChangeAspect="1" noChangeArrowheads="1"/>
            </p:cNvPicPr>
            <p:nvPr/>
          </p:nvPicPr>
          <p:blipFill>
            <a:blip r:embed="rId3">
              <a:lum bright="52000" contrast="-46000"/>
              <a:extLst>
                <a:ext uri="{28A0092B-C50C-407E-A947-70E740481C1C}">
                  <a14:useLocalDpi xmlns:a14="http://schemas.microsoft.com/office/drawing/2010/main" val="0"/>
                </a:ext>
              </a:extLst>
            </a:blip>
            <a:srcRect/>
            <a:stretch>
              <a:fillRect/>
            </a:stretch>
          </p:blipFill>
          <p:spPr bwMode="auto">
            <a:xfrm>
              <a:off x="9122" y="48"/>
              <a:ext cx="2674" cy="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12" name="Picture 12" descr="орнамент027"/>
            <p:cNvPicPr>
              <a:picLocks noChangeAspect="1" noChangeArrowheads="1"/>
            </p:cNvPicPr>
            <p:nvPr/>
          </p:nvPicPr>
          <p:blipFill>
            <a:blip r:embed="rId4" cstate="print">
              <a:lum bright="52000" contrast="-46000"/>
              <a:extLst>
                <a:ext uri="{28A0092B-C50C-407E-A947-70E740481C1C}">
                  <a14:useLocalDpi xmlns:a14="http://schemas.microsoft.com/office/drawing/2010/main" val="0"/>
                </a:ext>
              </a:extLst>
            </a:blip>
            <a:srcRect/>
            <a:stretch>
              <a:fillRect/>
            </a:stretch>
          </p:blipFill>
          <p:spPr bwMode="auto">
            <a:xfrm>
              <a:off x="10751" y="2763"/>
              <a:ext cx="563" cy="5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13" name="Picture 13" descr="орнамент027"/>
            <p:cNvPicPr>
              <a:picLocks noChangeAspect="1" noChangeArrowheads="1"/>
            </p:cNvPicPr>
            <p:nvPr/>
          </p:nvPicPr>
          <p:blipFill>
            <a:blip r:embed="rId4" cstate="print">
              <a:lum bright="52000" contrast="-46000"/>
              <a:extLst>
                <a:ext uri="{28A0092B-C50C-407E-A947-70E740481C1C}">
                  <a14:useLocalDpi xmlns:a14="http://schemas.microsoft.com/office/drawing/2010/main" val="0"/>
                </a:ext>
              </a:extLst>
            </a:blip>
            <a:srcRect/>
            <a:stretch>
              <a:fillRect/>
            </a:stretch>
          </p:blipFill>
          <p:spPr bwMode="auto">
            <a:xfrm rot="5400000">
              <a:off x="6024" y="-1741"/>
              <a:ext cx="514" cy="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72715" name="Rectangle 11"/>
          <p:cNvSpPr>
            <a:spLocks noChangeArrowheads="1"/>
          </p:cNvSpPr>
          <p:nvPr/>
        </p:nvSpPr>
        <p:spPr bwMode="auto">
          <a:xfrm>
            <a:off x="900113" y="2387600"/>
            <a:ext cx="7089775"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marL="342900" indent="-342900"/>
            <a:r>
              <a:rPr lang="kk-KZ" sz="3200" b="1"/>
              <a:t>1. Аралас сан дегеніміз не?</a:t>
            </a:r>
            <a:endParaRPr lang="ru-RU" sz="3200" b="1"/>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5" fill="hold" grpId="0" nodeType="clickEffect">
                                  <p:stCondLst>
                                    <p:cond delay="0"/>
                                  </p:stCondLst>
                                  <p:childTnLst>
                                    <p:set>
                                      <p:cBhvr>
                                        <p:cTn id="6" dur="1" fill="hold">
                                          <p:stCondLst>
                                            <p:cond delay="0"/>
                                          </p:stCondLst>
                                        </p:cTn>
                                        <p:tgtEl>
                                          <p:spTgt spid="72709"/>
                                        </p:tgtEl>
                                        <p:attrNameLst>
                                          <p:attrName>style.visibility</p:attrName>
                                        </p:attrNameLst>
                                      </p:cBhvr>
                                      <p:to>
                                        <p:strVal val="visible"/>
                                      </p:to>
                                    </p:set>
                                    <p:animEffect transition="in" filter="checkerboard(down)">
                                      <p:cBhvr>
                                        <p:cTn id="7" dur="1000"/>
                                        <p:tgtEl>
                                          <p:spTgt spid="727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70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folHlink"/>
        </a:solidFill>
        <a:effectLst/>
      </p:bgPr>
    </p:bg>
    <p:spTree>
      <p:nvGrpSpPr>
        <p:cNvPr id="1" name=""/>
        <p:cNvGrpSpPr/>
        <p:nvPr/>
      </p:nvGrpSpPr>
      <p:grpSpPr>
        <a:xfrm>
          <a:off x="0" y="0"/>
          <a:ext cx="0" cy="0"/>
          <a:chOff x="0" y="0"/>
          <a:chExt cx="0" cy="0"/>
        </a:xfrm>
      </p:grpSpPr>
      <p:sp>
        <p:nvSpPr>
          <p:cNvPr id="71684" name="AutoShape 4">
            <a:hlinkClick r:id="rId2" action="ppaction://hlinksldjump" highlightClick="1"/>
          </p:cNvPr>
          <p:cNvSpPr>
            <a:spLocks noChangeArrowheads="1"/>
          </p:cNvSpPr>
          <p:nvPr/>
        </p:nvSpPr>
        <p:spPr bwMode="auto">
          <a:xfrm>
            <a:off x="8316913" y="6237288"/>
            <a:ext cx="504825" cy="431800"/>
          </a:xfrm>
          <a:prstGeom prst="actionButtonReturn">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71685" name="Rectangle 5"/>
          <p:cNvSpPr>
            <a:spLocks noChangeArrowheads="1"/>
          </p:cNvSpPr>
          <p:nvPr/>
        </p:nvSpPr>
        <p:spPr bwMode="auto">
          <a:xfrm>
            <a:off x="468313" y="4856163"/>
            <a:ext cx="7775575" cy="161607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kk-KZ" sz="3200" b="1">
                <a:solidFill>
                  <a:srgbClr val="CCCC00"/>
                </a:solidFill>
                <a:latin typeface="Times New Roman" pitchFamily="18" charset="0"/>
              </a:rPr>
              <a:t>Жауабы:       </a:t>
            </a:r>
            <a:r>
              <a:rPr lang="kk-KZ" b="1" i="1"/>
              <a:t>а        </a:t>
            </a:r>
            <a:r>
              <a:rPr lang="en-US" b="1" i="1"/>
              <a:t>b        a</a:t>
            </a:r>
            <a:r>
              <a:rPr lang="kk-KZ" b="1" i="1"/>
              <a:t>-</a:t>
            </a:r>
            <a:r>
              <a:rPr lang="en-US" b="1" i="1"/>
              <a:t>b</a:t>
            </a:r>
            <a:r>
              <a:rPr lang="kk-KZ" b="1" i="1"/>
              <a:t> </a:t>
            </a:r>
          </a:p>
          <a:p>
            <a:r>
              <a:rPr lang="kk-KZ" b="1" i="1"/>
              <a:t>                                     ─  -   </a:t>
            </a:r>
            <a:r>
              <a:rPr lang="kk-KZ"/>
              <a:t> </a:t>
            </a:r>
            <a:r>
              <a:rPr lang="kk-KZ" b="1" i="1"/>
              <a:t>─  </a:t>
            </a:r>
            <a:r>
              <a:rPr lang="en-US" b="1" i="1"/>
              <a:t>=</a:t>
            </a:r>
            <a:r>
              <a:rPr lang="kk-KZ" b="1" i="1"/>
              <a:t>     ──</a:t>
            </a:r>
            <a:endParaRPr lang="en-US" b="1" i="1"/>
          </a:p>
          <a:p>
            <a:r>
              <a:rPr lang="kk-KZ" b="1" i="1"/>
              <a:t>                               </a:t>
            </a:r>
            <a:r>
              <a:rPr lang="en-US" b="1" i="1"/>
              <a:t>c       c          c</a:t>
            </a:r>
            <a:endParaRPr lang="ru-RU" b="1" i="1"/>
          </a:p>
          <a:p>
            <a:endParaRPr lang="ru-RU" sz="3200" b="1">
              <a:solidFill>
                <a:srgbClr val="CCCC00"/>
              </a:solidFill>
              <a:latin typeface="Times New Roman" pitchFamily="18" charset="0"/>
            </a:endParaRPr>
          </a:p>
        </p:txBody>
      </p:sp>
      <p:grpSp>
        <p:nvGrpSpPr>
          <p:cNvPr id="71686" name="Group 10"/>
          <p:cNvGrpSpPr>
            <a:grpSpLocks/>
          </p:cNvGrpSpPr>
          <p:nvPr/>
        </p:nvGrpSpPr>
        <p:grpSpPr bwMode="auto">
          <a:xfrm>
            <a:off x="4572000" y="0"/>
            <a:ext cx="4572000" cy="4149725"/>
            <a:chOff x="3511" y="48"/>
            <a:chExt cx="8285" cy="8480"/>
          </a:xfrm>
        </p:grpSpPr>
        <p:pic>
          <p:nvPicPr>
            <p:cNvPr id="71687" name="Picture 11" descr="символ012"/>
            <p:cNvPicPr>
              <a:picLocks noChangeAspect="1" noChangeArrowheads="1"/>
            </p:cNvPicPr>
            <p:nvPr/>
          </p:nvPicPr>
          <p:blipFill>
            <a:blip r:embed="rId3">
              <a:lum bright="52000" contrast="-46000"/>
              <a:extLst>
                <a:ext uri="{28A0092B-C50C-407E-A947-70E740481C1C}">
                  <a14:useLocalDpi xmlns:a14="http://schemas.microsoft.com/office/drawing/2010/main" val="0"/>
                </a:ext>
              </a:extLst>
            </a:blip>
            <a:srcRect/>
            <a:stretch>
              <a:fillRect/>
            </a:stretch>
          </p:blipFill>
          <p:spPr bwMode="auto">
            <a:xfrm>
              <a:off x="9122" y="48"/>
              <a:ext cx="2674" cy="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688" name="Picture 12" descr="орнамент027"/>
            <p:cNvPicPr>
              <a:picLocks noChangeAspect="1" noChangeArrowheads="1"/>
            </p:cNvPicPr>
            <p:nvPr/>
          </p:nvPicPr>
          <p:blipFill>
            <a:blip r:embed="rId4" cstate="print">
              <a:lum bright="52000" contrast="-46000"/>
              <a:extLst>
                <a:ext uri="{28A0092B-C50C-407E-A947-70E740481C1C}">
                  <a14:useLocalDpi xmlns:a14="http://schemas.microsoft.com/office/drawing/2010/main" val="0"/>
                </a:ext>
              </a:extLst>
            </a:blip>
            <a:srcRect/>
            <a:stretch>
              <a:fillRect/>
            </a:stretch>
          </p:blipFill>
          <p:spPr bwMode="auto">
            <a:xfrm>
              <a:off x="10751" y="2763"/>
              <a:ext cx="563" cy="5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689" name="Picture 13" descr="орнамент027"/>
            <p:cNvPicPr>
              <a:picLocks noChangeAspect="1" noChangeArrowheads="1"/>
            </p:cNvPicPr>
            <p:nvPr/>
          </p:nvPicPr>
          <p:blipFill>
            <a:blip r:embed="rId4" cstate="print">
              <a:lum bright="52000" contrast="-46000"/>
              <a:extLst>
                <a:ext uri="{28A0092B-C50C-407E-A947-70E740481C1C}">
                  <a14:useLocalDpi xmlns:a14="http://schemas.microsoft.com/office/drawing/2010/main" val="0"/>
                </a:ext>
              </a:extLst>
            </a:blip>
            <a:srcRect/>
            <a:stretch>
              <a:fillRect/>
            </a:stretch>
          </p:blipFill>
          <p:spPr bwMode="auto">
            <a:xfrm rot="5400000">
              <a:off x="6024" y="-1741"/>
              <a:ext cx="514" cy="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71691" name="Rectangle 11"/>
          <p:cNvSpPr>
            <a:spLocks noChangeArrowheads="1"/>
          </p:cNvSpPr>
          <p:nvPr/>
        </p:nvSpPr>
        <p:spPr bwMode="auto">
          <a:xfrm>
            <a:off x="539750" y="2133600"/>
            <a:ext cx="7713663"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342900" indent="-342900" algn="l"/>
            <a:r>
              <a:rPr lang="kk-KZ" sz="2400" b="1"/>
              <a:t>2. Әріптердің көмегімен бөлімдері бірдей </a:t>
            </a:r>
          </a:p>
          <a:p>
            <a:pPr marL="342900" indent="-342900" algn="l"/>
            <a:r>
              <a:rPr lang="kk-KZ" sz="2400" b="1"/>
              <a:t>жай бөлшектердің азайту ережесін жазып көрсет.</a:t>
            </a:r>
            <a:endParaRPr lang="ru-RU" sz="2400" b="1"/>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5" fill="hold" grpId="0" nodeType="clickEffect">
                                  <p:stCondLst>
                                    <p:cond delay="0"/>
                                  </p:stCondLst>
                                  <p:childTnLst>
                                    <p:set>
                                      <p:cBhvr>
                                        <p:cTn id="6" dur="1" fill="hold">
                                          <p:stCondLst>
                                            <p:cond delay="0"/>
                                          </p:stCondLst>
                                        </p:cTn>
                                        <p:tgtEl>
                                          <p:spTgt spid="71685"/>
                                        </p:tgtEl>
                                        <p:attrNameLst>
                                          <p:attrName>style.visibility</p:attrName>
                                        </p:attrNameLst>
                                      </p:cBhvr>
                                      <p:to>
                                        <p:strVal val="visible"/>
                                      </p:to>
                                    </p:set>
                                    <p:animEffect transition="in" filter="checkerboard(down)">
                                      <p:cBhvr>
                                        <p:cTn id="7" dur="1000"/>
                                        <p:tgtEl>
                                          <p:spTgt spid="716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folHlink"/>
        </a:solidFill>
        <a:effectLst/>
      </p:bgPr>
    </p:bg>
    <p:spTree>
      <p:nvGrpSpPr>
        <p:cNvPr id="1" name=""/>
        <p:cNvGrpSpPr/>
        <p:nvPr/>
      </p:nvGrpSpPr>
      <p:grpSpPr>
        <a:xfrm>
          <a:off x="0" y="0"/>
          <a:ext cx="0" cy="0"/>
          <a:chOff x="0" y="0"/>
          <a:chExt cx="0" cy="0"/>
        </a:xfrm>
      </p:grpSpPr>
      <p:sp>
        <p:nvSpPr>
          <p:cNvPr id="69636" name="AutoShape 4">
            <a:hlinkClick r:id="rId2" action="ppaction://hlinksldjump" highlightClick="1"/>
          </p:cNvPr>
          <p:cNvSpPr>
            <a:spLocks noChangeArrowheads="1"/>
          </p:cNvSpPr>
          <p:nvPr/>
        </p:nvSpPr>
        <p:spPr bwMode="auto">
          <a:xfrm>
            <a:off x="8388350" y="6237288"/>
            <a:ext cx="504825" cy="431800"/>
          </a:xfrm>
          <a:prstGeom prst="actionButtonReturn">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69637" name="Rectangle 5"/>
          <p:cNvSpPr>
            <a:spLocks noChangeArrowheads="1"/>
          </p:cNvSpPr>
          <p:nvPr/>
        </p:nvSpPr>
        <p:spPr bwMode="auto">
          <a:xfrm>
            <a:off x="468313" y="3789363"/>
            <a:ext cx="7775575" cy="264795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kk-KZ" sz="2400" b="1">
                <a:solidFill>
                  <a:schemeClr val="accent2"/>
                </a:solidFill>
                <a:latin typeface="Times New Roman" pitchFamily="18" charset="0"/>
              </a:rPr>
              <a:t>Жауабы:</a:t>
            </a:r>
            <a:r>
              <a:rPr lang="kk-KZ" sz="2400" b="1">
                <a:latin typeface="Times New Roman" pitchFamily="18" charset="0"/>
              </a:rPr>
              <a:t> 1) аралас сандарды бүтін және бөлшек бөліктерінің қосындысы ретінде жазу керек;</a:t>
            </a:r>
          </a:p>
          <a:p>
            <a:r>
              <a:rPr lang="kk-KZ" sz="2400" b="1">
                <a:latin typeface="Times New Roman" pitchFamily="18" charset="0"/>
              </a:rPr>
              <a:t>2) Бүтін бөліктерін және бөлшек бөліктерін бөлек қосу керек; (егер қосындының мәніндегі бөлшек бөлік бұрыс жай бөлшек болса, оның бүтін бөлігін айырып, бүтін бөлікке қосу керек) ;</a:t>
            </a:r>
          </a:p>
          <a:p>
            <a:r>
              <a:rPr lang="kk-KZ" sz="2400" b="1">
                <a:latin typeface="Times New Roman" pitchFamily="18" charset="0"/>
              </a:rPr>
              <a:t>3) шыққан қосындыны аралас сан түрінде жазу керек.  </a:t>
            </a:r>
            <a:endParaRPr lang="ru-RU" sz="2400"/>
          </a:p>
        </p:txBody>
      </p:sp>
      <p:grpSp>
        <p:nvGrpSpPr>
          <p:cNvPr id="69638" name="Group 10"/>
          <p:cNvGrpSpPr>
            <a:grpSpLocks/>
          </p:cNvGrpSpPr>
          <p:nvPr/>
        </p:nvGrpSpPr>
        <p:grpSpPr bwMode="auto">
          <a:xfrm>
            <a:off x="4572000" y="0"/>
            <a:ext cx="4572000" cy="4149725"/>
            <a:chOff x="3511" y="48"/>
            <a:chExt cx="8285" cy="8480"/>
          </a:xfrm>
        </p:grpSpPr>
        <p:pic>
          <p:nvPicPr>
            <p:cNvPr id="69639" name="Picture 11" descr="символ012"/>
            <p:cNvPicPr>
              <a:picLocks noChangeAspect="1" noChangeArrowheads="1"/>
            </p:cNvPicPr>
            <p:nvPr/>
          </p:nvPicPr>
          <p:blipFill>
            <a:blip r:embed="rId3">
              <a:lum bright="52000" contrast="-46000"/>
              <a:extLst>
                <a:ext uri="{28A0092B-C50C-407E-A947-70E740481C1C}">
                  <a14:useLocalDpi xmlns:a14="http://schemas.microsoft.com/office/drawing/2010/main" val="0"/>
                </a:ext>
              </a:extLst>
            </a:blip>
            <a:srcRect/>
            <a:stretch>
              <a:fillRect/>
            </a:stretch>
          </p:blipFill>
          <p:spPr bwMode="auto">
            <a:xfrm>
              <a:off x="9122" y="48"/>
              <a:ext cx="2674" cy="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40" name="Picture 12" descr="орнамент027"/>
            <p:cNvPicPr>
              <a:picLocks noChangeAspect="1" noChangeArrowheads="1"/>
            </p:cNvPicPr>
            <p:nvPr/>
          </p:nvPicPr>
          <p:blipFill>
            <a:blip r:embed="rId4" cstate="print">
              <a:lum bright="52000" contrast="-46000"/>
              <a:extLst>
                <a:ext uri="{28A0092B-C50C-407E-A947-70E740481C1C}">
                  <a14:useLocalDpi xmlns:a14="http://schemas.microsoft.com/office/drawing/2010/main" val="0"/>
                </a:ext>
              </a:extLst>
            </a:blip>
            <a:srcRect/>
            <a:stretch>
              <a:fillRect/>
            </a:stretch>
          </p:blipFill>
          <p:spPr bwMode="auto">
            <a:xfrm>
              <a:off x="10751" y="2763"/>
              <a:ext cx="563" cy="5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41" name="Picture 13" descr="орнамент027"/>
            <p:cNvPicPr>
              <a:picLocks noChangeAspect="1" noChangeArrowheads="1"/>
            </p:cNvPicPr>
            <p:nvPr/>
          </p:nvPicPr>
          <p:blipFill>
            <a:blip r:embed="rId4" cstate="print">
              <a:lum bright="52000" contrast="-46000"/>
              <a:extLst>
                <a:ext uri="{28A0092B-C50C-407E-A947-70E740481C1C}">
                  <a14:useLocalDpi xmlns:a14="http://schemas.microsoft.com/office/drawing/2010/main" val="0"/>
                </a:ext>
              </a:extLst>
            </a:blip>
            <a:srcRect/>
            <a:stretch>
              <a:fillRect/>
            </a:stretch>
          </p:blipFill>
          <p:spPr bwMode="auto">
            <a:xfrm rot="5400000">
              <a:off x="6024" y="-1741"/>
              <a:ext cx="514" cy="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9642" name="Rectangle 10"/>
          <p:cNvSpPr>
            <a:spLocks noChangeArrowheads="1"/>
          </p:cNvSpPr>
          <p:nvPr/>
        </p:nvSpPr>
        <p:spPr bwMode="auto">
          <a:xfrm>
            <a:off x="2195513" y="1557338"/>
            <a:ext cx="5076825"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kk-KZ" sz="3200" b="1"/>
              <a:t>4 .Аралас сандарды қалай қосамыз?</a:t>
            </a:r>
            <a:r>
              <a:rPr lang="ru-RU"/>
              <a:t> </a:t>
            </a:r>
            <a:r>
              <a:rPr lang="ru-RU" sz="3200"/>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5" fill="hold" grpId="0" nodeType="clickEffect">
                                  <p:stCondLst>
                                    <p:cond delay="0"/>
                                  </p:stCondLst>
                                  <p:childTnLst>
                                    <p:set>
                                      <p:cBhvr>
                                        <p:cTn id="6" dur="1" fill="hold">
                                          <p:stCondLst>
                                            <p:cond delay="0"/>
                                          </p:stCondLst>
                                        </p:cTn>
                                        <p:tgtEl>
                                          <p:spTgt spid="69637"/>
                                        </p:tgtEl>
                                        <p:attrNameLst>
                                          <p:attrName>style.visibility</p:attrName>
                                        </p:attrNameLst>
                                      </p:cBhvr>
                                      <p:to>
                                        <p:strVal val="visible"/>
                                      </p:to>
                                    </p:set>
                                    <p:animEffect transition="in" filter="checkerboard(down)">
                                      <p:cBhvr>
                                        <p:cTn id="7" dur="1000"/>
                                        <p:tgtEl>
                                          <p:spTgt spid="696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3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66CCFF"/>
        </a:solidFill>
        <a:effectLst/>
      </p:bgPr>
    </p:bg>
    <p:spTree>
      <p:nvGrpSpPr>
        <p:cNvPr id="1" name=""/>
        <p:cNvGrpSpPr/>
        <p:nvPr/>
      </p:nvGrpSpPr>
      <p:grpSpPr>
        <a:xfrm>
          <a:off x="0" y="0"/>
          <a:ext cx="0" cy="0"/>
          <a:chOff x="0" y="0"/>
          <a:chExt cx="0" cy="0"/>
        </a:xfrm>
      </p:grpSpPr>
      <p:sp>
        <p:nvSpPr>
          <p:cNvPr id="95234" name="AutoShape 2">
            <a:hlinkClick r:id="rId2" action="ppaction://hlinksldjump" highlightClick="1"/>
          </p:cNvPr>
          <p:cNvSpPr>
            <a:spLocks noChangeArrowheads="1"/>
          </p:cNvSpPr>
          <p:nvPr/>
        </p:nvSpPr>
        <p:spPr bwMode="auto">
          <a:xfrm>
            <a:off x="8388350" y="6237288"/>
            <a:ext cx="504825" cy="431800"/>
          </a:xfrm>
          <a:prstGeom prst="actionButtonReturn">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95235" name="Rectangle 3">
            <a:hlinkClick r:id="rId3" action="ppaction://hlinksldjump"/>
          </p:cNvPr>
          <p:cNvSpPr>
            <a:spLocks noChangeArrowheads="1"/>
          </p:cNvSpPr>
          <p:nvPr/>
        </p:nvSpPr>
        <p:spPr bwMode="auto">
          <a:xfrm>
            <a:off x="1331913" y="3789363"/>
            <a:ext cx="503237" cy="457200"/>
          </a:xfrm>
          <a:prstGeom prst="rect">
            <a:avLst/>
          </a:prstGeom>
          <a:solidFill>
            <a:srgbClr val="FF33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kk-KZ" sz="2400" b="1">
                <a:solidFill>
                  <a:srgbClr val="FFFF00"/>
                </a:solidFill>
              </a:rPr>
              <a:t>1</a:t>
            </a:r>
            <a:endParaRPr lang="ru-RU" sz="2400" b="1">
              <a:solidFill>
                <a:srgbClr val="FFFF00"/>
              </a:solidFill>
            </a:endParaRPr>
          </a:p>
        </p:txBody>
      </p:sp>
      <p:sp>
        <p:nvSpPr>
          <p:cNvPr id="95236" name="Rectangle 4">
            <a:hlinkClick r:id="rId4" action="ppaction://hlinksldjump"/>
          </p:cNvPr>
          <p:cNvSpPr>
            <a:spLocks noChangeArrowheads="1"/>
          </p:cNvSpPr>
          <p:nvPr/>
        </p:nvSpPr>
        <p:spPr bwMode="auto">
          <a:xfrm>
            <a:off x="3203575" y="4365625"/>
            <a:ext cx="503238" cy="457200"/>
          </a:xfrm>
          <a:prstGeom prst="rect">
            <a:avLst/>
          </a:prstGeom>
          <a:solidFill>
            <a:srgbClr val="FF33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kk-KZ" sz="2400" b="1">
                <a:solidFill>
                  <a:srgbClr val="FFFF00"/>
                </a:solidFill>
              </a:rPr>
              <a:t>2</a:t>
            </a:r>
            <a:endParaRPr lang="ru-RU" sz="2400" b="1">
              <a:solidFill>
                <a:srgbClr val="FFFF00"/>
              </a:solidFill>
            </a:endParaRPr>
          </a:p>
        </p:txBody>
      </p:sp>
      <p:sp>
        <p:nvSpPr>
          <p:cNvPr id="95237" name="Rectangle 5">
            <a:hlinkClick r:id="rId5" action="ppaction://hlinksldjump"/>
          </p:cNvPr>
          <p:cNvSpPr>
            <a:spLocks noChangeArrowheads="1"/>
          </p:cNvSpPr>
          <p:nvPr/>
        </p:nvSpPr>
        <p:spPr bwMode="auto">
          <a:xfrm>
            <a:off x="5651500" y="4868863"/>
            <a:ext cx="576263" cy="457200"/>
          </a:xfrm>
          <a:prstGeom prst="rect">
            <a:avLst/>
          </a:prstGeom>
          <a:solidFill>
            <a:srgbClr val="FF33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kk-KZ" sz="2400" b="1">
                <a:solidFill>
                  <a:srgbClr val="FFFF00"/>
                </a:solidFill>
              </a:rPr>
              <a:t>3</a:t>
            </a:r>
            <a:endParaRPr lang="ru-RU" sz="2400" b="1">
              <a:solidFill>
                <a:srgbClr val="FFFF00"/>
              </a:solidFill>
            </a:endParaRPr>
          </a:p>
        </p:txBody>
      </p:sp>
      <p:sp>
        <p:nvSpPr>
          <p:cNvPr id="95255" name="Rectangle 23"/>
          <p:cNvSpPr>
            <a:spLocks noChangeArrowheads="1"/>
          </p:cNvSpPr>
          <p:nvPr/>
        </p:nvSpPr>
        <p:spPr bwMode="auto">
          <a:xfrm>
            <a:off x="1835150" y="736600"/>
            <a:ext cx="4968875"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kk-KZ" sz="3200" b="1"/>
              <a:t>2 бөлім. «Тез есептей білеміз бе?»</a:t>
            </a:r>
            <a:r>
              <a:rPr lang="kk-KZ" sz="3200"/>
              <a:t> </a:t>
            </a:r>
            <a:endParaRPr lang="ru-RU" sz="3200"/>
          </a:p>
        </p:txBody>
      </p:sp>
      <p:grpSp>
        <p:nvGrpSpPr>
          <p:cNvPr id="95256" name="Group 10"/>
          <p:cNvGrpSpPr>
            <a:grpSpLocks/>
          </p:cNvGrpSpPr>
          <p:nvPr/>
        </p:nvGrpSpPr>
        <p:grpSpPr bwMode="auto">
          <a:xfrm>
            <a:off x="4572000" y="0"/>
            <a:ext cx="4572000" cy="4149725"/>
            <a:chOff x="3511" y="48"/>
            <a:chExt cx="8285" cy="8480"/>
          </a:xfrm>
        </p:grpSpPr>
        <p:pic>
          <p:nvPicPr>
            <p:cNvPr id="95257" name="Picture 11" descr="символ012"/>
            <p:cNvPicPr>
              <a:picLocks noChangeAspect="1" noChangeArrowheads="1"/>
            </p:cNvPicPr>
            <p:nvPr/>
          </p:nvPicPr>
          <p:blipFill>
            <a:blip r:embed="rId6">
              <a:lum bright="52000" contrast="-46000"/>
              <a:extLst>
                <a:ext uri="{28A0092B-C50C-407E-A947-70E740481C1C}">
                  <a14:useLocalDpi xmlns:a14="http://schemas.microsoft.com/office/drawing/2010/main" val="0"/>
                </a:ext>
              </a:extLst>
            </a:blip>
            <a:srcRect/>
            <a:stretch>
              <a:fillRect/>
            </a:stretch>
          </p:blipFill>
          <p:spPr bwMode="auto">
            <a:xfrm>
              <a:off x="9122" y="48"/>
              <a:ext cx="2674" cy="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258" name="Picture 12" descr="орнамент027"/>
            <p:cNvPicPr>
              <a:picLocks noChangeAspect="1" noChangeArrowheads="1"/>
            </p:cNvPicPr>
            <p:nvPr/>
          </p:nvPicPr>
          <p:blipFill>
            <a:blip r:embed="rId7" cstate="print">
              <a:lum bright="52000" contrast="-46000"/>
              <a:extLst>
                <a:ext uri="{28A0092B-C50C-407E-A947-70E740481C1C}">
                  <a14:useLocalDpi xmlns:a14="http://schemas.microsoft.com/office/drawing/2010/main" val="0"/>
                </a:ext>
              </a:extLst>
            </a:blip>
            <a:srcRect/>
            <a:stretch>
              <a:fillRect/>
            </a:stretch>
          </p:blipFill>
          <p:spPr bwMode="auto">
            <a:xfrm>
              <a:off x="10751" y="2763"/>
              <a:ext cx="563" cy="5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259" name="Picture 13" descr="орнамент027"/>
            <p:cNvPicPr>
              <a:picLocks noChangeAspect="1" noChangeArrowheads="1"/>
            </p:cNvPicPr>
            <p:nvPr/>
          </p:nvPicPr>
          <p:blipFill>
            <a:blip r:embed="rId7" cstate="print">
              <a:lum bright="52000" contrast="-46000"/>
              <a:extLst>
                <a:ext uri="{28A0092B-C50C-407E-A947-70E740481C1C}">
                  <a14:useLocalDpi xmlns:a14="http://schemas.microsoft.com/office/drawing/2010/main" val="0"/>
                </a:ext>
              </a:extLst>
            </a:blip>
            <a:srcRect/>
            <a:stretch>
              <a:fillRect/>
            </a:stretch>
          </p:blipFill>
          <p:spPr bwMode="auto">
            <a:xfrm rot="5400000">
              <a:off x="6024" y="-1741"/>
              <a:ext cx="514" cy="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95260" name="Rectangle 28"/>
          <p:cNvSpPr>
            <a:spLocks noChangeArrowheads="1"/>
          </p:cNvSpPr>
          <p:nvPr/>
        </p:nvSpPr>
        <p:spPr bwMode="auto">
          <a:xfrm>
            <a:off x="323850" y="1643063"/>
            <a:ext cx="7920038" cy="1554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kk-KZ">
                <a:solidFill>
                  <a:schemeClr val="bg1"/>
                </a:solidFill>
                <a:latin typeface="Times New Roman" pitchFamily="18" charset="0"/>
              </a:rPr>
              <a:t> </a:t>
            </a:r>
            <a:r>
              <a:rPr lang="kk-KZ" sz="3200">
                <a:latin typeface="Times New Roman" pitchFamily="18" charset="0"/>
              </a:rPr>
              <a:t>Бұл бөлімде әр топқа карточка бойынша есептер беріледі. Есептің жауаптарынан нақыл сөздер шығуы керек.</a:t>
            </a:r>
            <a:endParaRPr lang="ru-RU" sz="3200">
              <a:latin typeface="Times New Roman"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95255"/>
                                        </p:tgtEl>
                                        <p:attrNameLst>
                                          <p:attrName>style.visibility</p:attrName>
                                        </p:attrNameLst>
                                      </p:cBhvr>
                                      <p:to>
                                        <p:strVal val="visible"/>
                                      </p:to>
                                    </p:set>
                                    <p:animEffect transition="in" filter="checkerboard(across)">
                                      <p:cBhvr>
                                        <p:cTn id="7" dur="500"/>
                                        <p:tgtEl>
                                          <p:spTgt spid="952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255"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66CCFF"/>
        </a:solidFill>
        <a:effectLst/>
      </p:bgPr>
    </p:bg>
    <p:spTree>
      <p:nvGrpSpPr>
        <p:cNvPr id="1" name=""/>
        <p:cNvGrpSpPr/>
        <p:nvPr/>
      </p:nvGrpSpPr>
      <p:grpSpPr>
        <a:xfrm>
          <a:off x="0" y="0"/>
          <a:ext cx="0" cy="0"/>
          <a:chOff x="0" y="0"/>
          <a:chExt cx="0" cy="0"/>
        </a:xfrm>
      </p:grpSpPr>
      <p:grpSp>
        <p:nvGrpSpPr>
          <p:cNvPr id="81924" name="Group 10"/>
          <p:cNvGrpSpPr>
            <a:grpSpLocks/>
          </p:cNvGrpSpPr>
          <p:nvPr/>
        </p:nvGrpSpPr>
        <p:grpSpPr bwMode="auto">
          <a:xfrm>
            <a:off x="4572000" y="0"/>
            <a:ext cx="4572000" cy="4149725"/>
            <a:chOff x="3511" y="48"/>
            <a:chExt cx="8285" cy="8480"/>
          </a:xfrm>
        </p:grpSpPr>
        <p:pic>
          <p:nvPicPr>
            <p:cNvPr id="81925" name="Picture 11" descr="символ012"/>
            <p:cNvPicPr>
              <a:picLocks noChangeAspect="1" noChangeArrowheads="1"/>
            </p:cNvPicPr>
            <p:nvPr/>
          </p:nvPicPr>
          <p:blipFill>
            <a:blip r:embed="rId2">
              <a:lum bright="52000" contrast="-46000"/>
              <a:extLst>
                <a:ext uri="{28A0092B-C50C-407E-A947-70E740481C1C}">
                  <a14:useLocalDpi xmlns:a14="http://schemas.microsoft.com/office/drawing/2010/main" val="0"/>
                </a:ext>
              </a:extLst>
            </a:blip>
            <a:srcRect/>
            <a:stretch>
              <a:fillRect/>
            </a:stretch>
          </p:blipFill>
          <p:spPr bwMode="auto">
            <a:xfrm>
              <a:off x="9122" y="48"/>
              <a:ext cx="2674" cy="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26" name="Picture 12" descr="орнамент027"/>
            <p:cNvPicPr>
              <a:picLocks noChangeAspect="1" noChangeArrowheads="1"/>
            </p:cNvPicPr>
            <p:nvPr/>
          </p:nvPicPr>
          <p:blipFill>
            <a:blip r:embed="rId3" cstate="print">
              <a:lum bright="52000" contrast="-46000"/>
              <a:extLst>
                <a:ext uri="{28A0092B-C50C-407E-A947-70E740481C1C}">
                  <a14:useLocalDpi xmlns:a14="http://schemas.microsoft.com/office/drawing/2010/main" val="0"/>
                </a:ext>
              </a:extLst>
            </a:blip>
            <a:srcRect/>
            <a:stretch>
              <a:fillRect/>
            </a:stretch>
          </p:blipFill>
          <p:spPr bwMode="auto">
            <a:xfrm>
              <a:off x="10751" y="2763"/>
              <a:ext cx="563" cy="5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27" name="Picture 13" descr="орнамент027"/>
            <p:cNvPicPr>
              <a:picLocks noChangeAspect="1" noChangeArrowheads="1"/>
            </p:cNvPicPr>
            <p:nvPr/>
          </p:nvPicPr>
          <p:blipFill>
            <a:blip r:embed="rId3" cstate="print">
              <a:lum bright="52000" contrast="-46000"/>
              <a:extLst>
                <a:ext uri="{28A0092B-C50C-407E-A947-70E740481C1C}">
                  <a14:useLocalDpi xmlns:a14="http://schemas.microsoft.com/office/drawing/2010/main" val="0"/>
                </a:ext>
              </a:extLst>
            </a:blip>
            <a:srcRect/>
            <a:stretch>
              <a:fillRect/>
            </a:stretch>
          </p:blipFill>
          <p:spPr bwMode="auto">
            <a:xfrm rot="5400000">
              <a:off x="6024" y="-1741"/>
              <a:ext cx="514" cy="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81928" name="AutoShape 8">
            <a:hlinkClick r:id="rId4" action="ppaction://hlinksldjump" highlightClick="1"/>
          </p:cNvPr>
          <p:cNvSpPr>
            <a:spLocks noChangeArrowheads="1"/>
          </p:cNvSpPr>
          <p:nvPr/>
        </p:nvSpPr>
        <p:spPr bwMode="auto">
          <a:xfrm>
            <a:off x="8316913" y="6237288"/>
            <a:ext cx="504825" cy="431800"/>
          </a:xfrm>
          <a:prstGeom prst="actionButtonReturn">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81931" name="Rectangle 11"/>
          <p:cNvSpPr>
            <a:spLocks noChangeArrowheads="1"/>
          </p:cNvSpPr>
          <p:nvPr/>
        </p:nvSpPr>
        <p:spPr bwMode="auto">
          <a:xfrm>
            <a:off x="611188" y="2778125"/>
            <a:ext cx="7775575" cy="579438"/>
          </a:xfrm>
          <a:prstGeom prst="rect">
            <a:avLst/>
          </a:prstGeom>
          <a:solidFill>
            <a:srgbClr val="0000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kk-KZ" sz="3200" b="1">
                <a:solidFill>
                  <a:srgbClr val="CCCC00"/>
                </a:solidFill>
                <a:latin typeface="Times New Roman" pitchFamily="18" charset="0"/>
              </a:rPr>
              <a:t>Жауабы:Тәуелсіз ел тірегі-білімді ұрпақ</a:t>
            </a:r>
            <a:endParaRPr lang="ru-RU" sz="3200">
              <a:solidFill>
                <a:srgbClr val="CCCC00"/>
              </a:solidFill>
            </a:endParaRPr>
          </a:p>
        </p:txBody>
      </p:sp>
      <p:sp>
        <p:nvSpPr>
          <p:cNvPr id="82028" name="Rectangle 108"/>
          <p:cNvSpPr>
            <a:spLocks noChangeArrowheads="1"/>
          </p:cNvSpPr>
          <p:nvPr/>
        </p:nvSpPr>
        <p:spPr bwMode="auto">
          <a:xfrm>
            <a:off x="1533525" y="2911475"/>
            <a:ext cx="101282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ru-RU"/>
          </a:p>
        </p:txBody>
      </p:sp>
      <p:sp>
        <p:nvSpPr>
          <p:cNvPr id="82030" name="Rectangle 110"/>
          <p:cNvSpPr>
            <a:spLocks noChangeArrowheads="1"/>
          </p:cNvSpPr>
          <p:nvPr/>
        </p:nvSpPr>
        <p:spPr bwMode="auto">
          <a:xfrm>
            <a:off x="1533525" y="2911475"/>
            <a:ext cx="101282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ru-RU"/>
          </a:p>
        </p:txBody>
      </p:sp>
      <p:sp>
        <p:nvSpPr>
          <p:cNvPr id="82032" name="Rectangle 112"/>
          <p:cNvSpPr>
            <a:spLocks noChangeArrowheads="1"/>
          </p:cNvSpPr>
          <p:nvPr/>
        </p:nvSpPr>
        <p:spPr bwMode="auto">
          <a:xfrm>
            <a:off x="1533525" y="2911475"/>
            <a:ext cx="101282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ru-RU"/>
          </a:p>
        </p:txBody>
      </p:sp>
      <p:sp>
        <p:nvSpPr>
          <p:cNvPr id="82034" name="Rectangle 114"/>
          <p:cNvSpPr>
            <a:spLocks noChangeArrowheads="1"/>
          </p:cNvSpPr>
          <p:nvPr/>
        </p:nvSpPr>
        <p:spPr bwMode="auto">
          <a:xfrm>
            <a:off x="1533525" y="2911475"/>
            <a:ext cx="101282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ru-RU"/>
          </a:p>
        </p:txBody>
      </p:sp>
      <p:sp>
        <p:nvSpPr>
          <p:cNvPr id="82036" name="Rectangle 116"/>
          <p:cNvSpPr>
            <a:spLocks noChangeArrowheads="1"/>
          </p:cNvSpPr>
          <p:nvPr/>
        </p:nvSpPr>
        <p:spPr bwMode="auto">
          <a:xfrm>
            <a:off x="1533525" y="2911475"/>
            <a:ext cx="101282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ru-RU"/>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5" fill="hold" grpId="0" nodeType="clickEffect">
                                  <p:stCondLst>
                                    <p:cond delay="0"/>
                                  </p:stCondLst>
                                  <p:childTnLst>
                                    <p:set>
                                      <p:cBhvr>
                                        <p:cTn id="6" dur="1" fill="hold">
                                          <p:stCondLst>
                                            <p:cond delay="0"/>
                                          </p:stCondLst>
                                        </p:cTn>
                                        <p:tgtEl>
                                          <p:spTgt spid="81931"/>
                                        </p:tgtEl>
                                        <p:attrNameLst>
                                          <p:attrName>style.visibility</p:attrName>
                                        </p:attrNameLst>
                                      </p:cBhvr>
                                      <p:to>
                                        <p:strVal val="visible"/>
                                      </p:to>
                                    </p:set>
                                    <p:animEffect transition="in" filter="checkerboard(down)">
                                      <p:cBhvr>
                                        <p:cTn id="7" dur="1000"/>
                                        <p:tgtEl>
                                          <p:spTgt spid="819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3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66CCFF"/>
        </a:solidFill>
        <a:effectLst/>
      </p:bgPr>
    </p:bg>
    <p:spTree>
      <p:nvGrpSpPr>
        <p:cNvPr id="1" name=""/>
        <p:cNvGrpSpPr/>
        <p:nvPr/>
      </p:nvGrpSpPr>
      <p:grpSpPr>
        <a:xfrm>
          <a:off x="0" y="0"/>
          <a:ext cx="0" cy="0"/>
          <a:chOff x="0" y="0"/>
          <a:chExt cx="0" cy="0"/>
        </a:xfrm>
      </p:grpSpPr>
      <p:grpSp>
        <p:nvGrpSpPr>
          <p:cNvPr id="94212" name="Group 10"/>
          <p:cNvGrpSpPr>
            <a:grpSpLocks/>
          </p:cNvGrpSpPr>
          <p:nvPr/>
        </p:nvGrpSpPr>
        <p:grpSpPr bwMode="auto">
          <a:xfrm>
            <a:off x="4572000" y="0"/>
            <a:ext cx="4572000" cy="4149725"/>
            <a:chOff x="3511" y="48"/>
            <a:chExt cx="8285" cy="8480"/>
          </a:xfrm>
        </p:grpSpPr>
        <p:pic>
          <p:nvPicPr>
            <p:cNvPr id="94213" name="Picture 11" descr="символ012"/>
            <p:cNvPicPr>
              <a:picLocks noChangeAspect="1" noChangeArrowheads="1"/>
            </p:cNvPicPr>
            <p:nvPr/>
          </p:nvPicPr>
          <p:blipFill>
            <a:blip r:embed="rId2">
              <a:lum bright="52000" contrast="-46000"/>
              <a:extLst>
                <a:ext uri="{28A0092B-C50C-407E-A947-70E740481C1C}">
                  <a14:useLocalDpi xmlns:a14="http://schemas.microsoft.com/office/drawing/2010/main" val="0"/>
                </a:ext>
              </a:extLst>
            </a:blip>
            <a:srcRect/>
            <a:stretch>
              <a:fillRect/>
            </a:stretch>
          </p:blipFill>
          <p:spPr bwMode="auto">
            <a:xfrm>
              <a:off x="9122" y="48"/>
              <a:ext cx="2674" cy="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4214" name="Picture 12" descr="орнамент027"/>
            <p:cNvPicPr>
              <a:picLocks noChangeAspect="1" noChangeArrowheads="1"/>
            </p:cNvPicPr>
            <p:nvPr/>
          </p:nvPicPr>
          <p:blipFill>
            <a:blip r:embed="rId3" cstate="print">
              <a:lum bright="52000" contrast="-46000"/>
              <a:extLst>
                <a:ext uri="{28A0092B-C50C-407E-A947-70E740481C1C}">
                  <a14:useLocalDpi xmlns:a14="http://schemas.microsoft.com/office/drawing/2010/main" val="0"/>
                </a:ext>
              </a:extLst>
            </a:blip>
            <a:srcRect/>
            <a:stretch>
              <a:fillRect/>
            </a:stretch>
          </p:blipFill>
          <p:spPr bwMode="auto">
            <a:xfrm>
              <a:off x="10751" y="2763"/>
              <a:ext cx="563" cy="5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4215" name="Picture 13" descr="орнамент027"/>
            <p:cNvPicPr>
              <a:picLocks noChangeAspect="1" noChangeArrowheads="1"/>
            </p:cNvPicPr>
            <p:nvPr/>
          </p:nvPicPr>
          <p:blipFill>
            <a:blip r:embed="rId3" cstate="print">
              <a:lum bright="52000" contrast="-46000"/>
              <a:extLst>
                <a:ext uri="{28A0092B-C50C-407E-A947-70E740481C1C}">
                  <a14:useLocalDpi xmlns:a14="http://schemas.microsoft.com/office/drawing/2010/main" val="0"/>
                </a:ext>
              </a:extLst>
            </a:blip>
            <a:srcRect/>
            <a:stretch>
              <a:fillRect/>
            </a:stretch>
          </p:blipFill>
          <p:spPr bwMode="auto">
            <a:xfrm rot="5400000">
              <a:off x="6024" y="-1741"/>
              <a:ext cx="514" cy="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94216" name="AutoShape 8">
            <a:hlinkClick r:id="rId4" action="ppaction://hlinksldjump" highlightClick="1"/>
          </p:cNvPr>
          <p:cNvSpPr>
            <a:spLocks noChangeArrowheads="1"/>
          </p:cNvSpPr>
          <p:nvPr/>
        </p:nvSpPr>
        <p:spPr bwMode="auto">
          <a:xfrm>
            <a:off x="8388350" y="6237288"/>
            <a:ext cx="504825" cy="431800"/>
          </a:xfrm>
          <a:prstGeom prst="actionButtonReturn">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94217" name="Rectangle 9"/>
          <p:cNvSpPr>
            <a:spLocks noChangeArrowheads="1"/>
          </p:cNvSpPr>
          <p:nvPr/>
        </p:nvSpPr>
        <p:spPr bwMode="auto">
          <a:xfrm>
            <a:off x="468313" y="2636838"/>
            <a:ext cx="8424862" cy="1066800"/>
          </a:xfrm>
          <a:prstGeom prst="rect">
            <a:avLst/>
          </a:prstGeom>
          <a:solidFill>
            <a:srgbClr val="0000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kk-KZ" sz="3200" b="1">
                <a:solidFill>
                  <a:srgbClr val="CCCC00"/>
                </a:solidFill>
                <a:latin typeface="Times New Roman" pitchFamily="18" charset="0"/>
              </a:rPr>
              <a:t>Жауабы:     </a:t>
            </a:r>
            <a:r>
              <a:rPr lang="kk-KZ" sz="3200" b="1">
                <a:solidFill>
                  <a:srgbClr val="CCCC00"/>
                </a:solidFill>
              </a:rPr>
              <a:t>Мен казақпын мың өліп, мың тірілген</a:t>
            </a:r>
            <a:endParaRPr lang="ru-RU"/>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5" fill="hold" grpId="0" nodeType="clickEffect">
                                  <p:stCondLst>
                                    <p:cond delay="0"/>
                                  </p:stCondLst>
                                  <p:childTnLst>
                                    <p:set>
                                      <p:cBhvr>
                                        <p:cTn id="6" dur="1" fill="hold">
                                          <p:stCondLst>
                                            <p:cond delay="0"/>
                                          </p:stCondLst>
                                        </p:cTn>
                                        <p:tgtEl>
                                          <p:spTgt spid="94217"/>
                                        </p:tgtEl>
                                        <p:attrNameLst>
                                          <p:attrName>style.visibility</p:attrName>
                                        </p:attrNameLst>
                                      </p:cBhvr>
                                      <p:to>
                                        <p:strVal val="visible"/>
                                      </p:to>
                                    </p:set>
                                    <p:animEffect transition="in" filter="checkerboard(down)">
                                      <p:cBhvr>
                                        <p:cTn id="7" dur="1000"/>
                                        <p:tgtEl>
                                          <p:spTgt spid="942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1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66CCFF"/>
        </a:solidFill>
        <a:effectLst/>
      </p:bgPr>
    </p:bg>
    <p:spTree>
      <p:nvGrpSpPr>
        <p:cNvPr id="1" name=""/>
        <p:cNvGrpSpPr/>
        <p:nvPr/>
      </p:nvGrpSpPr>
      <p:grpSpPr>
        <a:xfrm>
          <a:off x="0" y="0"/>
          <a:ext cx="0" cy="0"/>
          <a:chOff x="0" y="0"/>
          <a:chExt cx="0" cy="0"/>
        </a:xfrm>
      </p:grpSpPr>
      <p:grpSp>
        <p:nvGrpSpPr>
          <p:cNvPr id="93188" name="Group 10"/>
          <p:cNvGrpSpPr>
            <a:grpSpLocks/>
          </p:cNvGrpSpPr>
          <p:nvPr/>
        </p:nvGrpSpPr>
        <p:grpSpPr bwMode="auto">
          <a:xfrm>
            <a:off x="4572000" y="0"/>
            <a:ext cx="4572000" cy="4149725"/>
            <a:chOff x="3511" y="48"/>
            <a:chExt cx="8285" cy="8480"/>
          </a:xfrm>
        </p:grpSpPr>
        <p:pic>
          <p:nvPicPr>
            <p:cNvPr id="93189" name="Picture 11" descr="символ012"/>
            <p:cNvPicPr>
              <a:picLocks noChangeAspect="1" noChangeArrowheads="1"/>
            </p:cNvPicPr>
            <p:nvPr/>
          </p:nvPicPr>
          <p:blipFill>
            <a:blip r:embed="rId2">
              <a:lum bright="52000" contrast="-46000"/>
              <a:extLst>
                <a:ext uri="{28A0092B-C50C-407E-A947-70E740481C1C}">
                  <a14:useLocalDpi xmlns:a14="http://schemas.microsoft.com/office/drawing/2010/main" val="0"/>
                </a:ext>
              </a:extLst>
            </a:blip>
            <a:srcRect/>
            <a:stretch>
              <a:fillRect/>
            </a:stretch>
          </p:blipFill>
          <p:spPr bwMode="auto">
            <a:xfrm>
              <a:off x="9122" y="48"/>
              <a:ext cx="2674" cy="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190" name="Picture 12" descr="орнамент027"/>
            <p:cNvPicPr>
              <a:picLocks noChangeAspect="1" noChangeArrowheads="1"/>
            </p:cNvPicPr>
            <p:nvPr/>
          </p:nvPicPr>
          <p:blipFill>
            <a:blip r:embed="rId3" cstate="print">
              <a:lum bright="52000" contrast="-46000"/>
              <a:extLst>
                <a:ext uri="{28A0092B-C50C-407E-A947-70E740481C1C}">
                  <a14:useLocalDpi xmlns:a14="http://schemas.microsoft.com/office/drawing/2010/main" val="0"/>
                </a:ext>
              </a:extLst>
            </a:blip>
            <a:srcRect/>
            <a:stretch>
              <a:fillRect/>
            </a:stretch>
          </p:blipFill>
          <p:spPr bwMode="auto">
            <a:xfrm>
              <a:off x="10751" y="2763"/>
              <a:ext cx="563" cy="5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191" name="Picture 13" descr="орнамент027"/>
            <p:cNvPicPr>
              <a:picLocks noChangeAspect="1" noChangeArrowheads="1"/>
            </p:cNvPicPr>
            <p:nvPr/>
          </p:nvPicPr>
          <p:blipFill>
            <a:blip r:embed="rId3" cstate="print">
              <a:lum bright="52000" contrast="-46000"/>
              <a:extLst>
                <a:ext uri="{28A0092B-C50C-407E-A947-70E740481C1C}">
                  <a14:useLocalDpi xmlns:a14="http://schemas.microsoft.com/office/drawing/2010/main" val="0"/>
                </a:ext>
              </a:extLst>
            </a:blip>
            <a:srcRect/>
            <a:stretch>
              <a:fillRect/>
            </a:stretch>
          </p:blipFill>
          <p:spPr bwMode="auto">
            <a:xfrm rot="5400000">
              <a:off x="6024" y="-1741"/>
              <a:ext cx="514" cy="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93192" name="AutoShape 8">
            <a:hlinkClick r:id="rId4" action="ppaction://hlinksldjump" highlightClick="1"/>
          </p:cNvPr>
          <p:cNvSpPr>
            <a:spLocks noChangeArrowheads="1"/>
          </p:cNvSpPr>
          <p:nvPr/>
        </p:nvSpPr>
        <p:spPr bwMode="auto">
          <a:xfrm>
            <a:off x="8316913" y="6165850"/>
            <a:ext cx="504825" cy="431800"/>
          </a:xfrm>
          <a:prstGeom prst="actionButtonReturn">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93193" name="Rectangle 9"/>
          <p:cNvSpPr>
            <a:spLocks noChangeArrowheads="1"/>
          </p:cNvSpPr>
          <p:nvPr/>
        </p:nvSpPr>
        <p:spPr bwMode="auto">
          <a:xfrm>
            <a:off x="395288" y="2133600"/>
            <a:ext cx="7775575" cy="1066800"/>
          </a:xfrm>
          <a:prstGeom prst="rect">
            <a:avLst/>
          </a:prstGeom>
          <a:solidFill>
            <a:srgbClr val="0000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kk-KZ" sz="3200" b="1">
                <a:solidFill>
                  <a:srgbClr val="CCCC00"/>
                </a:solidFill>
                <a:latin typeface="Times New Roman" pitchFamily="18" charset="0"/>
              </a:rPr>
              <a:t>Жауабы:     </a:t>
            </a:r>
            <a:r>
              <a:rPr lang="kk-KZ" sz="3200" b="1" i="1">
                <a:solidFill>
                  <a:srgbClr val="CCCC00"/>
                </a:solidFill>
              </a:rPr>
              <a:t>Тәуелсіздік аңсаған арман, қол жеткен мұрат</a:t>
            </a:r>
            <a:endParaRPr lang="ru-RU"/>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5" fill="hold" grpId="0" nodeType="clickEffect">
                                  <p:stCondLst>
                                    <p:cond delay="0"/>
                                  </p:stCondLst>
                                  <p:childTnLst>
                                    <p:set>
                                      <p:cBhvr>
                                        <p:cTn id="6" dur="1" fill="hold">
                                          <p:stCondLst>
                                            <p:cond delay="0"/>
                                          </p:stCondLst>
                                        </p:cTn>
                                        <p:tgtEl>
                                          <p:spTgt spid="93193"/>
                                        </p:tgtEl>
                                        <p:attrNameLst>
                                          <p:attrName>style.visibility</p:attrName>
                                        </p:attrNameLst>
                                      </p:cBhvr>
                                      <p:to>
                                        <p:strVal val="visible"/>
                                      </p:to>
                                    </p:set>
                                    <p:animEffect transition="in" filter="checkerboard(down)">
                                      <p:cBhvr>
                                        <p:cTn id="7" dur="1000"/>
                                        <p:tgtEl>
                                          <p:spTgt spid="931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19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5050"/>
        </a:solidFill>
        <a:effectLst/>
      </p:bgPr>
    </p:bg>
    <p:spTree>
      <p:nvGrpSpPr>
        <p:cNvPr id="1" name=""/>
        <p:cNvGrpSpPr/>
        <p:nvPr/>
      </p:nvGrpSpPr>
      <p:grpSpPr>
        <a:xfrm>
          <a:off x="0" y="0"/>
          <a:ext cx="0" cy="0"/>
          <a:chOff x="0" y="0"/>
          <a:chExt cx="0" cy="0"/>
        </a:xfrm>
      </p:grpSpPr>
      <p:sp>
        <p:nvSpPr>
          <p:cNvPr id="104474" name="Rectangle 26"/>
          <p:cNvSpPr>
            <a:spLocks noChangeArrowheads="1"/>
          </p:cNvSpPr>
          <p:nvPr/>
        </p:nvSpPr>
        <p:spPr bwMode="auto">
          <a:xfrm>
            <a:off x="2555875" y="95250"/>
            <a:ext cx="4752975"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kk-KZ" sz="2800" b="1">
                <a:solidFill>
                  <a:srgbClr val="CCCC00"/>
                </a:solidFill>
                <a:latin typeface="Times New Roman" pitchFamily="18" charset="0"/>
              </a:rPr>
              <a:t>3 бөлім. Жасырылған санды тап</a:t>
            </a:r>
            <a:endParaRPr lang="ru-RU" sz="2800" b="1">
              <a:solidFill>
                <a:srgbClr val="CCCC00"/>
              </a:solidFill>
              <a:latin typeface="Times New Roman" pitchFamily="18" charset="0"/>
            </a:endParaRPr>
          </a:p>
        </p:txBody>
      </p:sp>
      <p:sp>
        <p:nvSpPr>
          <p:cNvPr id="104500" name="AutoShape 52">
            <a:hlinkClick r:id="rId3" action="ppaction://hlinksldjump" highlightClick="1"/>
          </p:cNvPr>
          <p:cNvSpPr>
            <a:spLocks noChangeArrowheads="1"/>
          </p:cNvSpPr>
          <p:nvPr/>
        </p:nvSpPr>
        <p:spPr bwMode="auto">
          <a:xfrm>
            <a:off x="8459788" y="6165850"/>
            <a:ext cx="504825" cy="431800"/>
          </a:xfrm>
          <a:prstGeom prst="actionButtonReturn">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04510" name="Rectangle 62">
            <a:hlinkClick r:id="rId4" action="ppaction://hlinksldjump"/>
          </p:cNvPr>
          <p:cNvSpPr>
            <a:spLocks noChangeArrowheads="1"/>
          </p:cNvSpPr>
          <p:nvPr/>
        </p:nvSpPr>
        <p:spPr bwMode="auto">
          <a:xfrm>
            <a:off x="1763713" y="2133600"/>
            <a:ext cx="722312" cy="647700"/>
          </a:xfrm>
          <a:prstGeom prst="rect">
            <a:avLst/>
          </a:prstGeom>
          <a:solidFill>
            <a:srgbClr val="800000"/>
          </a:solidFill>
          <a:ln w="28575">
            <a:solidFill>
              <a:srgbClr val="FFFF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kumimoji="1" lang="ru-RU" sz="2800" b="1">
              <a:solidFill>
                <a:srgbClr val="FF0000"/>
              </a:solidFill>
              <a:latin typeface="Times New Roman" pitchFamily="18" charset="0"/>
            </a:endParaRPr>
          </a:p>
        </p:txBody>
      </p:sp>
      <p:sp>
        <p:nvSpPr>
          <p:cNvPr id="104511" name="Rectangle 63"/>
          <p:cNvSpPr>
            <a:spLocks noChangeArrowheads="1"/>
          </p:cNvSpPr>
          <p:nvPr/>
        </p:nvSpPr>
        <p:spPr bwMode="auto">
          <a:xfrm>
            <a:off x="1908175" y="2276475"/>
            <a:ext cx="431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kk-KZ" b="1">
                <a:solidFill>
                  <a:schemeClr val="bg1"/>
                </a:solidFill>
              </a:rPr>
              <a:t>1</a:t>
            </a:r>
            <a:endParaRPr lang="ru-RU" b="1">
              <a:solidFill>
                <a:schemeClr val="bg1"/>
              </a:solidFill>
            </a:endParaRPr>
          </a:p>
        </p:txBody>
      </p:sp>
      <p:sp>
        <p:nvSpPr>
          <p:cNvPr id="104514" name="Rectangle 66">
            <a:hlinkClick r:id="rId5" action="ppaction://hlinksldjump"/>
          </p:cNvPr>
          <p:cNvSpPr>
            <a:spLocks noChangeArrowheads="1"/>
          </p:cNvSpPr>
          <p:nvPr/>
        </p:nvSpPr>
        <p:spPr bwMode="auto">
          <a:xfrm>
            <a:off x="3851275" y="2060575"/>
            <a:ext cx="720725" cy="647700"/>
          </a:xfrm>
          <a:prstGeom prst="rect">
            <a:avLst/>
          </a:prstGeom>
          <a:solidFill>
            <a:srgbClr val="800000"/>
          </a:solidFill>
          <a:ln w="28575">
            <a:solidFill>
              <a:srgbClr val="FFFF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kumimoji="1" lang="ru-RU" sz="2800" b="1">
              <a:solidFill>
                <a:srgbClr val="FF0000"/>
              </a:solidFill>
              <a:latin typeface="Times New Roman" pitchFamily="18" charset="0"/>
            </a:endParaRPr>
          </a:p>
        </p:txBody>
      </p:sp>
      <p:sp>
        <p:nvSpPr>
          <p:cNvPr id="104515" name="Rectangle 67"/>
          <p:cNvSpPr>
            <a:spLocks noChangeArrowheads="1"/>
          </p:cNvSpPr>
          <p:nvPr/>
        </p:nvSpPr>
        <p:spPr bwMode="auto">
          <a:xfrm>
            <a:off x="3995738" y="2205038"/>
            <a:ext cx="35242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kk-KZ" b="1">
                <a:solidFill>
                  <a:schemeClr val="bg1"/>
                </a:solidFill>
              </a:rPr>
              <a:t>2</a:t>
            </a:r>
            <a:endParaRPr lang="ru-RU" b="1">
              <a:solidFill>
                <a:schemeClr val="bg1"/>
              </a:solidFill>
            </a:endParaRPr>
          </a:p>
        </p:txBody>
      </p:sp>
      <p:sp>
        <p:nvSpPr>
          <p:cNvPr id="104516" name="Rectangle 68">
            <a:hlinkClick r:id="rId6" action="ppaction://hlinksldjump"/>
          </p:cNvPr>
          <p:cNvSpPr>
            <a:spLocks noChangeArrowheads="1"/>
          </p:cNvSpPr>
          <p:nvPr/>
        </p:nvSpPr>
        <p:spPr bwMode="auto">
          <a:xfrm>
            <a:off x="5651500" y="2060575"/>
            <a:ext cx="720725" cy="647700"/>
          </a:xfrm>
          <a:prstGeom prst="rect">
            <a:avLst/>
          </a:prstGeom>
          <a:solidFill>
            <a:srgbClr val="800000"/>
          </a:solidFill>
          <a:ln w="28575">
            <a:solidFill>
              <a:srgbClr val="FFFF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kumimoji="1" lang="ru-RU" sz="2800" b="1">
              <a:solidFill>
                <a:srgbClr val="FF0000"/>
              </a:solidFill>
              <a:latin typeface="Times New Roman" pitchFamily="18" charset="0"/>
            </a:endParaRPr>
          </a:p>
        </p:txBody>
      </p:sp>
      <p:sp>
        <p:nvSpPr>
          <p:cNvPr id="104517" name="Rectangle 69"/>
          <p:cNvSpPr>
            <a:spLocks noChangeArrowheads="1"/>
          </p:cNvSpPr>
          <p:nvPr/>
        </p:nvSpPr>
        <p:spPr bwMode="auto">
          <a:xfrm>
            <a:off x="5867400" y="2133600"/>
            <a:ext cx="35242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kk-KZ" b="1">
                <a:solidFill>
                  <a:schemeClr val="bg1"/>
                </a:solidFill>
              </a:rPr>
              <a:t>3</a:t>
            </a:r>
            <a:endParaRPr lang="ru-RU" b="1">
              <a:solidFill>
                <a:schemeClr val="bg1"/>
              </a:solidFill>
            </a:endParaRPr>
          </a:p>
        </p:txBody>
      </p:sp>
      <p:sp>
        <p:nvSpPr>
          <p:cNvPr id="104518" name="Rectangle 70">
            <a:hlinkClick r:id="rId7" action="ppaction://hlinksldjump"/>
          </p:cNvPr>
          <p:cNvSpPr>
            <a:spLocks noChangeArrowheads="1"/>
          </p:cNvSpPr>
          <p:nvPr/>
        </p:nvSpPr>
        <p:spPr bwMode="auto">
          <a:xfrm>
            <a:off x="1763713" y="3284538"/>
            <a:ext cx="720725" cy="649287"/>
          </a:xfrm>
          <a:prstGeom prst="rect">
            <a:avLst/>
          </a:prstGeom>
          <a:solidFill>
            <a:srgbClr val="800000"/>
          </a:solidFill>
          <a:ln w="28575">
            <a:solidFill>
              <a:srgbClr val="FFFF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kumimoji="1" lang="ru-RU" sz="2800" b="1">
              <a:solidFill>
                <a:srgbClr val="FF0000"/>
              </a:solidFill>
              <a:latin typeface="Times New Roman" pitchFamily="18" charset="0"/>
            </a:endParaRPr>
          </a:p>
        </p:txBody>
      </p:sp>
      <p:sp>
        <p:nvSpPr>
          <p:cNvPr id="104554" name="Rectangle 106"/>
          <p:cNvSpPr>
            <a:spLocks noChangeArrowheads="1"/>
          </p:cNvSpPr>
          <p:nvPr/>
        </p:nvSpPr>
        <p:spPr bwMode="auto">
          <a:xfrm>
            <a:off x="1835150" y="3357563"/>
            <a:ext cx="569913"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kk-KZ" b="1">
                <a:solidFill>
                  <a:schemeClr val="bg1"/>
                </a:solidFill>
              </a:rPr>
              <a:t>4</a:t>
            </a:r>
            <a:endParaRPr lang="ru-RU" b="1">
              <a:solidFill>
                <a:schemeClr val="bg1"/>
              </a:solidFill>
            </a:endParaRPr>
          </a:p>
        </p:txBody>
      </p:sp>
      <p:sp>
        <p:nvSpPr>
          <p:cNvPr id="104555" name="Rectangle 107">
            <a:hlinkClick r:id="rId8" action="ppaction://hlinksldjump"/>
          </p:cNvPr>
          <p:cNvSpPr>
            <a:spLocks noChangeArrowheads="1"/>
          </p:cNvSpPr>
          <p:nvPr/>
        </p:nvSpPr>
        <p:spPr bwMode="auto">
          <a:xfrm>
            <a:off x="3779838" y="3213100"/>
            <a:ext cx="720725" cy="649288"/>
          </a:xfrm>
          <a:prstGeom prst="rect">
            <a:avLst/>
          </a:prstGeom>
          <a:solidFill>
            <a:srgbClr val="800000"/>
          </a:solidFill>
          <a:ln w="28575">
            <a:solidFill>
              <a:srgbClr val="FFFF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kumimoji="1" lang="ru-RU" sz="2800" b="1">
              <a:solidFill>
                <a:srgbClr val="FF0000"/>
              </a:solidFill>
              <a:latin typeface="Times New Roman" pitchFamily="18" charset="0"/>
            </a:endParaRPr>
          </a:p>
        </p:txBody>
      </p:sp>
      <p:sp>
        <p:nvSpPr>
          <p:cNvPr id="104556" name="Rectangle 108">
            <a:hlinkClick r:id="rId9" action="ppaction://hlinksldjump"/>
          </p:cNvPr>
          <p:cNvSpPr>
            <a:spLocks noChangeArrowheads="1"/>
          </p:cNvSpPr>
          <p:nvPr/>
        </p:nvSpPr>
        <p:spPr bwMode="auto">
          <a:xfrm>
            <a:off x="5651500" y="3213100"/>
            <a:ext cx="720725" cy="649288"/>
          </a:xfrm>
          <a:prstGeom prst="rect">
            <a:avLst/>
          </a:prstGeom>
          <a:solidFill>
            <a:srgbClr val="800000"/>
          </a:solidFill>
          <a:ln w="28575">
            <a:solidFill>
              <a:srgbClr val="FFFF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kumimoji="1" lang="ru-RU" sz="2800" b="1">
              <a:solidFill>
                <a:srgbClr val="FF0000"/>
              </a:solidFill>
              <a:latin typeface="Times New Roman" pitchFamily="18" charset="0"/>
            </a:endParaRPr>
          </a:p>
        </p:txBody>
      </p:sp>
      <p:sp>
        <p:nvSpPr>
          <p:cNvPr id="104557" name="Rectangle 109">
            <a:hlinkClick r:id="rId10" action="ppaction://hlinksldjump"/>
          </p:cNvPr>
          <p:cNvSpPr>
            <a:spLocks noChangeArrowheads="1"/>
          </p:cNvSpPr>
          <p:nvPr/>
        </p:nvSpPr>
        <p:spPr bwMode="auto">
          <a:xfrm>
            <a:off x="1763713" y="4652963"/>
            <a:ext cx="720725" cy="649287"/>
          </a:xfrm>
          <a:prstGeom prst="rect">
            <a:avLst/>
          </a:prstGeom>
          <a:solidFill>
            <a:srgbClr val="800000"/>
          </a:solidFill>
          <a:ln w="28575">
            <a:solidFill>
              <a:srgbClr val="FFFF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kumimoji="1" lang="ru-RU" sz="2800" b="1">
              <a:solidFill>
                <a:srgbClr val="FF0000"/>
              </a:solidFill>
              <a:latin typeface="Times New Roman" pitchFamily="18" charset="0"/>
            </a:endParaRPr>
          </a:p>
        </p:txBody>
      </p:sp>
      <p:sp>
        <p:nvSpPr>
          <p:cNvPr id="104558" name="Rectangle 110">
            <a:hlinkClick r:id="rId11" action="ppaction://hlinksldjump"/>
          </p:cNvPr>
          <p:cNvSpPr>
            <a:spLocks noChangeArrowheads="1"/>
          </p:cNvSpPr>
          <p:nvPr/>
        </p:nvSpPr>
        <p:spPr bwMode="auto">
          <a:xfrm>
            <a:off x="3779838" y="4652963"/>
            <a:ext cx="720725" cy="649287"/>
          </a:xfrm>
          <a:prstGeom prst="rect">
            <a:avLst/>
          </a:prstGeom>
          <a:solidFill>
            <a:srgbClr val="800000"/>
          </a:solidFill>
          <a:ln w="28575">
            <a:solidFill>
              <a:srgbClr val="FFFF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kumimoji="1" lang="ru-RU" sz="2800" b="1">
              <a:solidFill>
                <a:srgbClr val="FF0000"/>
              </a:solidFill>
              <a:latin typeface="Times New Roman" pitchFamily="18" charset="0"/>
            </a:endParaRPr>
          </a:p>
        </p:txBody>
      </p:sp>
      <p:sp>
        <p:nvSpPr>
          <p:cNvPr id="104559" name="Rectangle 111">
            <a:hlinkClick r:id="rId12" action="ppaction://hlinksldjump"/>
          </p:cNvPr>
          <p:cNvSpPr>
            <a:spLocks noChangeArrowheads="1"/>
          </p:cNvSpPr>
          <p:nvPr/>
        </p:nvSpPr>
        <p:spPr bwMode="auto">
          <a:xfrm>
            <a:off x="5651500" y="4652963"/>
            <a:ext cx="720725" cy="649287"/>
          </a:xfrm>
          <a:prstGeom prst="rect">
            <a:avLst/>
          </a:prstGeom>
          <a:solidFill>
            <a:srgbClr val="800000"/>
          </a:solidFill>
          <a:ln w="28575">
            <a:solidFill>
              <a:srgbClr val="FFFF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kumimoji="1" lang="ru-RU" sz="2800" b="1">
              <a:solidFill>
                <a:srgbClr val="FF0000"/>
              </a:solidFill>
              <a:latin typeface="Times New Roman" pitchFamily="18" charset="0"/>
            </a:endParaRPr>
          </a:p>
        </p:txBody>
      </p:sp>
      <p:sp>
        <p:nvSpPr>
          <p:cNvPr id="104560" name="Rectangle 112"/>
          <p:cNvSpPr>
            <a:spLocks noChangeArrowheads="1"/>
          </p:cNvSpPr>
          <p:nvPr/>
        </p:nvSpPr>
        <p:spPr bwMode="auto">
          <a:xfrm>
            <a:off x="3851275" y="3357563"/>
            <a:ext cx="569913"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kk-KZ" b="1">
                <a:solidFill>
                  <a:schemeClr val="bg1"/>
                </a:solidFill>
              </a:rPr>
              <a:t>5</a:t>
            </a:r>
            <a:endParaRPr lang="ru-RU" b="1">
              <a:solidFill>
                <a:schemeClr val="bg1"/>
              </a:solidFill>
            </a:endParaRPr>
          </a:p>
        </p:txBody>
      </p:sp>
      <p:sp>
        <p:nvSpPr>
          <p:cNvPr id="104561" name="Rectangle 113"/>
          <p:cNvSpPr>
            <a:spLocks noChangeArrowheads="1"/>
          </p:cNvSpPr>
          <p:nvPr/>
        </p:nvSpPr>
        <p:spPr bwMode="auto">
          <a:xfrm>
            <a:off x="5724525" y="3357563"/>
            <a:ext cx="569913"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kk-KZ" b="1">
                <a:solidFill>
                  <a:schemeClr val="bg1"/>
                </a:solidFill>
              </a:rPr>
              <a:t>6</a:t>
            </a:r>
            <a:endParaRPr lang="ru-RU" b="1">
              <a:solidFill>
                <a:schemeClr val="bg1"/>
              </a:solidFill>
            </a:endParaRPr>
          </a:p>
        </p:txBody>
      </p:sp>
      <p:sp>
        <p:nvSpPr>
          <p:cNvPr id="104562" name="Rectangle 114"/>
          <p:cNvSpPr>
            <a:spLocks noChangeArrowheads="1"/>
          </p:cNvSpPr>
          <p:nvPr/>
        </p:nvSpPr>
        <p:spPr bwMode="auto">
          <a:xfrm>
            <a:off x="1835150" y="4797425"/>
            <a:ext cx="56991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kk-KZ" b="1">
                <a:solidFill>
                  <a:schemeClr val="bg1"/>
                </a:solidFill>
              </a:rPr>
              <a:t>7</a:t>
            </a:r>
            <a:endParaRPr lang="ru-RU" b="1">
              <a:solidFill>
                <a:schemeClr val="bg1"/>
              </a:solidFill>
            </a:endParaRPr>
          </a:p>
        </p:txBody>
      </p:sp>
      <p:sp>
        <p:nvSpPr>
          <p:cNvPr id="104563" name="Rectangle 115"/>
          <p:cNvSpPr>
            <a:spLocks noChangeArrowheads="1"/>
          </p:cNvSpPr>
          <p:nvPr/>
        </p:nvSpPr>
        <p:spPr bwMode="auto">
          <a:xfrm>
            <a:off x="3851275" y="4797425"/>
            <a:ext cx="56991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kk-KZ" b="1">
                <a:solidFill>
                  <a:schemeClr val="bg1"/>
                </a:solidFill>
              </a:rPr>
              <a:t>8</a:t>
            </a:r>
            <a:endParaRPr lang="ru-RU" b="1">
              <a:solidFill>
                <a:schemeClr val="bg1"/>
              </a:solidFill>
            </a:endParaRPr>
          </a:p>
        </p:txBody>
      </p:sp>
      <p:sp>
        <p:nvSpPr>
          <p:cNvPr id="104564" name="Rectangle 116"/>
          <p:cNvSpPr>
            <a:spLocks noChangeArrowheads="1"/>
          </p:cNvSpPr>
          <p:nvPr/>
        </p:nvSpPr>
        <p:spPr bwMode="auto">
          <a:xfrm>
            <a:off x="5724525" y="4797425"/>
            <a:ext cx="56991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kk-KZ" b="1">
                <a:solidFill>
                  <a:schemeClr val="bg1"/>
                </a:solidFill>
              </a:rPr>
              <a:t>9</a:t>
            </a:r>
            <a:endParaRPr lang="ru-RU" b="1">
              <a:solidFill>
                <a:schemeClr val="bg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 presetClass="entr" presetSubtype="5" fill="hold" grpId="0" nodeType="afterEffect">
                                  <p:stCondLst>
                                    <p:cond delay="0"/>
                                  </p:stCondLst>
                                  <p:childTnLst>
                                    <p:set>
                                      <p:cBhvr>
                                        <p:cTn id="6" dur="1" fill="hold">
                                          <p:stCondLst>
                                            <p:cond delay="0"/>
                                          </p:stCondLst>
                                        </p:cTn>
                                        <p:tgtEl>
                                          <p:spTgt spid="104474"/>
                                        </p:tgtEl>
                                        <p:attrNameLst>
                                          <p:attrName>style.visibility</p:attrName>
                                        </p:attrNameLst>
                                      </p:cBhvr>
                                      <p:to>
                                        <p:strVal val="visible"/>
                                      </p:to>
                                    </p:set>
                                    <p:animEffect transition="in" filter="checkerboard(down)">
                                      <p:cBhvr>
                                        <p:cTn id="7" dur="500"/>
                                        <p:tgtEl>
                                          <p:spTgt spid="104474"/>
                                        </p:tgtEl>
                                      </p:cBhvr>
                                    </p:animEffect>
                                  </p:childTnLst>
                                </p:cTn>
                              </p:par>
                            </p:childTnLst>
                          </p:cTn>
                        </p:par>
                        <p:par>
                          <p:cTn id="8" fill="hold" nodeType="afterGroup">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04510"/>
                                        </p:tgtEl>
                                        <p:attrNameLst>
                                          <p:attrName>style.visibility</p:attrName>
                                        </p:attrNameLst>
                                      </p:cBhvr>
                                      <p:to>
                                        <p:strVal val="visible"/>
                                      </p:to>
                                    </p:set>
                                    <p:animEffect transition="in" filter="wipe(down)">
                                      <p:cBhvr>
                                        <p:cTn id="11" dur="500"/>
                                        <p:tgtEl>
                                          <p:spTgt spid="104510"/>
                                        </p:tgtEl>
                                      </p:cBhvr>
                                    </p:animEffect>
                                  </p:childTnLst>
                                </p:cTn>
                              </p:par>
                            </p:childTnLst>
                          </p:cTn>
                        </p:par>
                        <p:par>
                          <p:cTn id="12" fill="hold" nodeType="afterGroup">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104514"/>
                                        </p:tgtEl>
                                        <p:attrNameLst>
                                          <p:attrName>style.visibility</p:attrName>
                                        </p:attrNameLst>
                                      </p:cBhvr>
                                      <p:to>
                                        <p:strVal val="visible"/>
                                      </p:to>
                                    </p:set>
                                    <p:animEffect transition="in" filter="wipe(down)">
                                      <p:cBhvr>
                                        <p:cTn id="15" dur="500"/>
                                        <p:tgtEl>
                                          <p:spTgt spid="104514"/>
                                        </p:tgtEl>
                                      </p:cBhvr>
                                    </p:animEffect>
                                  </p:childTnLst>
                                </p:cTn>
                              </p:par>
                            </p:childTnLst>
                          </p:cTn>
                        </p:par>
                        <p:par>
                          <p:cTn id="16" fill="hold" nodeType="afterGroup">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104516"/>
                                        </p:tgtEl>
                                        <p:attrNameLst>
                                          <p:attrName>style.visibility</p:attrName>
                                        </p:attrNameLst>
                                      </p:cBhvr>
                                      <p:to>
                                        <p:strVal val="visible"/>
                                      </p:to>
                                    </p:set>
                                    <p:animEffect transition="in" filter="wipe(down)">
                                      <p:cBhvr>
                                        <p:cTn id="19" dur="500"/>
                                        <p:tgtEl>
                                          <p:spTgt spid="104516"/>
                                        </p:tgtEl>
                                      </p:cBhvr>
                                    </p:animEffect>
                                  </p:childTnLst>
                                </p:cTn>
                              </p:par>
                            </p:childTnLst>
                          </p:cTn>
                        </p:par>
                        <p:par>
                          <p:cTn id="20" fill="hold" nodeType="afterGroup">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104518"/>
                                        </p:tgtEl>
                                        <p:attrNameLst>
                                          <p:attrName>style.visibility</p:attrName>
                                        </p:attrNameLst>
                                      </p:cBhvr>
                                      <p:to>
                                        <p:strVal val="visible"/>
                                      </p:to>
                                    </p:set>
                                    <p:animEffect transition="in" filter="wipe(down)">
                                      <p:cBhvr>
                                        <p:cTn id="23" dur="500"/>
                                        <p:tgtEl>
                                          <p:spTgt spid="104518"/>
                                        </p:tgtEl>
                                      </p:cBhvr>
                                    </p:animEffect>
                                  </p:childTnLst>
                                </p:cTn>
                              </p:par>
                            </p:childTnLst>
                          </p:cTn>
                        </p:par>
                        <p:par>
                          <p:cTn id="24" fill="hold" nodeType="afterGroup">
                            <p:stCondLst>
                              <p:cond delay="2500"/>
                            </p:stCondLst>
                            <p:childTnLst>
                              <p:par>
                                <p:cTn id="25" presetID="22" presetClass="entr" presetSubtype="4" fill="hold" grpId="0" nodeType="afterEffect">
                                  <p:stCondLst>
                                    <p:cond delay="0"/>
                                  </p:stCondLst>
                                  <p:childTnLst>
                                    <p:set>
                                      <p:cBhvr>
                                        <p:cTn id="26" dur="1" fill="hold">
                                          <p:stCondLst>
                                            <p:cond delay="0"/>
                                          </p:stCondLst>
                                        </p:cTn>
                                        <p:tgtEl>
                                          <p:spTgt spid="104555"/>
                                        </p:tgtEl>
                                        <p:attrNameLst>
                                          <p:attrName>style.visibility</p:attrName>
                                        </p:attrNameLst>
                                      </p:cBhvr>
                                      <p:to>
                                        <p:strVal val="visible"/>
                                      </p:to>
                                    </p:set>
                                    <p:animEffect transition="in" filter="wipe(down)">
                                      <p:cBhvr>
                                        <p:cTn id="27" dur="500"/>
                                        <p:tgtEl>
                                          <p:spTgt spid="104555"/>
                                        </p:tgtEl>
                                      </p:cBhvr>
                                    </p:animEffect>
                                  </p:childTnLst>
                                </p:cTn>
                              </p:par>
                            </p:childTnLst>
                          </p:cTn>
                        </p:par>
                        <p:par>
                          <p:cTn id="28" fill="hold" nodeType="afterGroup">
                            <p:stCondLst>
                              <p:cond delay="3000"/>
                            </p:stCondLst>
                            <p:childTnLst>
                              <p:par>
                                <p:cTn id="29" presetID="22" presetClass="entr" presetSubtype="4" fill="hold" grpId="0" nodeType="afterEffect">
                                  <p:stCondLst>
                                    <p:cond delay="0"/>
                                  </p:stCondLst>
                                  <p:childTnLst>
                                    <p:set>
                                      <p:cBhvr>
                                        <p:cTn id="30" dur="1" fill="hold">
                                          <p:stCondLst>
                                            <p:cond delay="0"/>
                                          </p:stCondLst>
                                        </p:cTn>
                                        <p:tgtEl>
                                          <p:spTgt spid="104556"/>
                                        </p:tgtEl>
                                        <p:attrNameLst>
                                          <p:attrName>style.visibility</p:attrName>
                                        </p:attrNameLst>
                                      </p:cBhvr>
                                      <p:to>
                                        <p:strVal val="visible"/>
                                      </p:to>
                                    </p:set>
                                    <p:animEffect transition="in" filter="wipe(down)">
                                      <p:cBhvr>
                                        <p:cTn id="31" dur="500"/>
                                        <p:tgtEl>
                                          <p:spTgt spid="104556"/>
                                        </p:tgtEl>
                                      </p:cBhvr>
                                    </p:animEffect>
                                  </p:childTnLst>
                                </p:cTn>
                              </p:par>
                            </p:childTnLst>
                          </p:cTn>
                        </p:par>
                        <p:par>
                          <p:cTn id="32" fill="hold" nodeType="afterGroup">
                            <p:stCondLst>
                              <p:cond delay="3500"/>
                            </p:stCondLst>
                            <p:childTnLst>
                              <p:par>
                                <p:cTn id="33" presetID="22" presetClass="entr" presetSubtype="4" fill="hold" grpId="0" nodeType="afterEffect">
                                  <p:stCondLst>
                                    <p:cond delay="0"/>
                                  </p:stCondLst>
                                  <p:childTnLst>
                                    <p:set>
                                      <p:cBhvr>
                                        <p:cTn id="34" dur="1" fill="hold">
                                          <p:stCondLst>
                                            <p:cond delay="0"/>
                                          </p:stCondLst>
                                        </p:cTn>
                                        <p:tgtEl>
                                          <p:spTgt spid="104557"/>
                                        </p:tgtEl>
                                        <p:attrNameLst>
                                          <p:attrName>style.visibility</p:attrName>
                                        </p:attrNameLst>
                                      </p:cBhvr>
                                      <p:to>
                                        <p:strVal val="visible"/>
                                      </p:to>
                                    </p:set>
                                    <p:animEffect transition="in" filter="wipe(down)">
                                      <p:cBhvr>
                                        <p:cTn id="35" dur="500"/>
                                        <p:tgtEl>
                                          <p:spTgt spid="104557"/>
                                        </p:tgtEl>
                                      </p:cBhvr>
                                    </p:animEffect>
                                  </p:childTnLst>
                                </p:cTn>
                              </p:par>
                            </p:childTnLst>
                          </p:cTn>
                        </p:par>
                        <p:par>
                          <p:cTn id="36" fill="hold" nodeType="afterGroup">
                            <p:stCondLst>
                              <p:cond delay="4000"/>
                            </p:stCondLst>
                            <p:childTnLst>
                              <p:par>
                                <p:cTn id="37" presetID="22" presetClass="entr" presetSubtype="4" fill="hold" grpId="0" nodeType="afterEffect">
                                  <p:stCondLst>
                                    <p:cond delay="0"/>
                                  </p:stCondLst>
                                  <p:childTnLst>
                                    <p:set>
                                      <p:cBhvr>
                                        <p:cTn id="38" dur="1" fill="hold">
                                          <p:stCondLst>
                                            <p:cond delay="0"/>
                                          </p:stCondLst>
                                        </p:cTn>
                                        <p:tgtEl>
                                          <p:spTgt spid="104558"/>
                                        </p:tgtEl>
                                        <p:attrNameLst>
                                          <p:attrName>style.visibility</p:attrName>
                                        </p:attrNameLst>
                                      </p:cBhvr>
                                      <p:to>
                                        <p:strVal val="visible"/>
                                      </p:to>
                                    </p:set>
                                    <p:animEffect transition="in" filter="wipe(down)">
                                      <p:cBhvr>
                                        <p:cTn id="39" dur="500"/>
                                        <p:tgtEl>
                                          <p:spTgt spid="104558"/>
                                        </p:tgtEl>
                                      </p:cBhvr>
                                    </p:animEffect>
                                  </p:childTnLst>
                                </p:cTn>
                              </p:par>
                            </p:childTnLst>
                          </p:cTn>
                        </p:par>
                        <p:par>
                          <p:cTn id="40" fill="hold" nodeType="afterGroup">
                            <p:stCondLst>
                              <p:cond delay="4500"/>
                            </p:stCondLst>
                            <p:childTnLst>
                              <p:par>
                                <p:cTn id="41" presetID="22" presetClass="entr" presetSubtype="4" fill="hold" grpId="0" nodeType="afterEffect">
                                  <p:stCondLst>
                                    <p:cond delay="0"/>
                                  </p:stCondLst>
                                  <p:childTnLst>
                                    <p:set>
                                      <p:cBhvr>
                                        <p:cTn id="42" dur="1" fill="hold">
                                          <p:stCondLst>
                                            <p:cond delay="0"/>
                                          </p:stCondLst>
                                        </p:cTn>
                                        <p:tgtEl>
                                          <p:spTgt spid="104559"/>
                                        </p:tgtEl>
                                        <p:attrNameLst>
                                          <p:attrName>style.visibility</p:attrName>
                                        </p:attrNameLst>
                                      </p:cBhvr>
                                      <p:to>
                                        <p:strVal val="visible"/>
                                      </p:to>
                                    </p:set>
                                    <p:animEffect transition="in" filter="wipe(down)">
                                      <p:cBhvr>
                                        <p:cTn id="43" dur="500"/>
                                        <p:tgtEl>
                                          <p:spTgt spid="10455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4" restart="whenNotActive" fill="hold" evtFilter="cancelBubble" nodeType="interactiveSeq">
                <p:stCondLst>
                  <p:cond evt="onClick" delay="0">
                    <p:tgtEl>
                      <p:spTgt spid="104510"/>
                    </p:tgtEl>
                  </p:cond>
                </p:stCondLst>
                <p:endSync evt="end" delay="0">
                  <p:rtn val="all"/>
                </p:endSync>
                <p:childTnLst>
                  <p:par>
                    <p:cTn id="45" fill="hold" nodeType="clickPar">
                      <p:stCondLst>
                        <p:cond delay="0"/>
                      </p:stCondLst>
                      <p:childTnLst>
                        <p:par>
                          <p:cTn id="46" fill="hold" nodeType="withGroup">
                            <p:stCondLst>
                              <p:cond delay="0"/>
                            </p:stCondLst>
                            <p:childTnLst>
                              <p:par>
                                <p:cTn id="47" presetID="22" presetClass="emph" presetSubtype="0" fill="hold" grpId="1" nodeType="clickEffect">
                                  <p:stCondLst>
                                    <p:cond delay="0"/>
                                  </p:stCondLst>
                                  <p:childTnLst>
                                    <p:animClr clrSpc="hsl" dir="cw">
                                      <p:cBhvr override="childStyle">
                                        <p:cTn id="48" dur="500" fill="hold"/>
                                        <p:tgtEl>
                                          <p:spTgt spid="104510"/>
                                        </p:tgtEl>
                                        <p:attrNameLst>
                                          <p:attrName>style.color</p:attrName>
                                        </p:attrNameLst>
                                      </p:cBhvr>
                                      <p:by>
                                        <p:hsl h="-7200000" s="0" l="0"/>
                                      </p:by>
                                    </p:animClr>
                                    <p:animClr clrSpc="hsl" dir="cw">
                                      <p:cBhvr>
                                        <p:cTn id="49" dur="500" fill="hold"/>
                                        <p:tgtEl>
                                          <p:spTgt spid="104510"/>
                                        </p:tgtEl>
                                        <p:attrNameLst>
                                          <p:attrName>fillcolor</p:attrName>
                                        </p:attrNameLst>
                                      </p:cBhvr>
                                      <p:by>
                                        <p:hsl h="-7200000" s="0" l="0"/>
                                      </p:by>
                                    </p:animClr>
                                    <p:animClr clrSpc="hsl" dir="cw">
                                      <p:cBhvr>
                                        <p:cTn id="50" dur="500" fill="hold"/>
                                        <p:tgtEl>
                                          <p:spTgt spid="104510"/>
                                        </p:tgtEl>
                                        <p:attrNameLst>
                                          <p:attrName>stroke.color</p:attrName>
                                        </p:attrNameLst>
                                      </p:cBhvr>
                                      <p:by>
                                        <p:hsl h="-7200000" s="0" l="0"/>
                                      </p:by>
                                    </p:animClr>
                                    <p:set>
                                      <p:cBhvr>
                                        <p:cTn id="51" dur="500" fill="hold"/>
                                        <p:tgtEl>
                                          <p:spTgt spid="104510"/>
                                        </p:tgtEl>
                                        <p:attrNameLst>
                                          <p:attrName>fill.type</p:attrName>
                                        </p:attrNameLst>
                                      </p:cBhvr>
                                      <p:to>
                                        <p:strVal val="solid"/>
                                      </p:to>
                                    </p:set>
                                  </p:childTnLst>
                                  <p:subTnLst>
                                    <p:audio>
                                      <p:cMediaNode>
                                        <p:cTn display="0" masterRel="sameClick">
                                          <p:stCondLst>
                                            <p:cond evt="begin" delay="0">
                                              <p:tn val="47"/>
                                            </p:cond>
                                          </p:stCondLst>
                                          <p:endCondLst>
                                            <p:cond evt="onStopAudio" delay="0">
                                              <p:tgtEl>
                                                <p:sldTgt/>
                                              </p:tgtEl>
                                            </p:cond>
                                          </p:endCondLst>
                                        </p:cTn>
                                        <p:tgtEl>
                                          <p:sndTgt r:embed="rId2" name="chimes.wav"/>
                                        </p:tgtEl>
                                      </p:cMediaNode>
                                    </p:audio>
                                  </p:subTnLst>
                                </p:cTn>
                              </p:par>
                            </p:childTnLst>
                          </p:cTn>
                        </p:par>
                      </p:childTnLst>
                    </p:cTn>
                  </p:par>
                </p:childTnLst>
              </p:cTn>
              <p:nextCondLst>
                <p:cond evt="onClick" delay="0">
                  <p:tgtEl>
                    <p:spTgt spid="104510"/>
                  </p:tgtEl>
                </p:cond>
              </p:nextCondLst>
            </p:seq>
            <p:seq concurrent="1" nextAc="seek">
              <p:cTn id="52" restart="whenNotActive" fill="hold" evtFilter="cancelBubble" nodeType="interactiveSeq">
                <p:stCondLst>
                  <p:cond evt="onClick" delay="0">
                    <p:tgtEl>
                      <p:spTgt spid="104514"/>
                    </p:tgtEl>
                  </p:cond>
                </p:stCondLst>
                <p:endSync evt="end" delay="0">
                  <p:rtn val="all"/>
                </p:endSync>
                <p:childTnLst>
                  <p:par>
                    <p:cTn id="53" fill="hold" nodeType="clickPar">
                      <p:stCondLst>
                        <p:cond delay="0"/>
                      </p:stCondLst>
                      <p:childTnLst>
                        <p:par>
                          <p:cTn id="54" fill="hold" nodeType="withGroup">
                            <p:stCondLst>
                              <p:cond delay="0"/>
                            </p:stCondLst>
                            <p:childTnLst>
                              <p:par>
                                <p:cTn id="55" presetID="22" presetClass="emph" presetSubtype="0" fill="hold" grpId="1" nodeType="clickEffect">
                                  <p:stCondLst>
                                    <p:cond delay="0"/>
                                  </p:stCondLst>
                                  <p:childTnLst>
                                    <p:animClr clrSpc="hsl" dir="cw">
                                      <p:cBhvr override="childStyle">
                                        <p:cTn id="56" dur="500" fill="hold"/>
                                        <p:tgtEl>
                                          <p:spTgt spid="104514"/>
                                        </p:tgtEl>
                                        <p:attrNameLst>
                                          <p:attrName>style.color</p:attrName>
                                        </p:attrNameLst>
                                      </p:cBhvr>
                                      <p:by>
                                        <p:hsl h="-7200000" s="0" l="0"/>
                                      </p:by>
                                    </p:animClr>
                                    <p:animClr clrSpc="hsl" dir="cw">
                                      <p:cBhvr>
                                        <p:cTn id="57" dur="500" fill="hold"/>
                                        <p:tgtEl>
                                          <p:spTgt spid="104514"/>
                                        </p:tgtEl>
                                        <p:attrNameLst>
                                          <p:attrName>fillcolor</p:attrName>
                                        </p:attrNameLst>
                                      </p:cBhvr>
                                      <p:by>
                                        <p:hsl h="-7200000" s="0" l="0"/>
                                      </p:by>
                                    </p:animClr>
                                    <p:animClr clrSpc="hsl" dir="cw">
                                      <p:cBhvr>
                                        <p:cTn id="58" dur="500" fill="hold"/>
                                        <p:tgtEl>
                                          <p:spTgt spid="104514"/>
                                        </p:tgtEl>
                                        <p:attrNameLst>
                                          <p:attrName>stroke.color</p:attrName>
                                        </p:attrNameLst>
                                      </p:cBhvr>
                                      <p:by>
                                        <p:hsl h="-7200000" s="0" l="0"/>
                                      </p:by>
                                    </p:animClr>
                                    <p:set>
                                      <p:cBhvr>
                                        <p:cTn id="59" dur="500" fill="hold"/>
                                        <p:tgtEl>
                                          <p:spTgt spid="104514"/>
                                        </p:tgtEl>
                                        <p:attrNameLst>
                                          <p:attrName>fill.type</p:attrName>
                                        </p:attrNameLst>
                                      </p:cBhvr>
                                      <p:to>
                                        <p:strVal val="solid"/>
                                      </p:to>
                                    </p:set>
                                  </p:childTnLst>
                                  <p:subTnLst>
                                    <p:audio>
                                      <p:cMediaNode>
                                        <p:cTn display="0" masterRel="sameClick">
                                          <p:stCondLst>
                                            <p:cond evt="begin" delay="0">
                                              <p:tn val="55"/>
                                            </p:cond>
                                          </p:stCondLst>
                                          <p:endCondLst>
                                            <p:cond evt="onStopAudio" delay="0">
                                              <p:tgtEl>
                                                <p:sldTgt/>
                                              </p:tgtEl>
                                            </p:cond>
                                          </p:endCondLst>
                                        </p:cTn>
                                        <p:tgtEl>
                                          <p:sndTgt r:embed="rId2" name="chimes.wav"/>
                                        </p:tgtEl>
                                      </p:cMediaNode>
                                    </p:audio>
                                  </p:subTnLst>
                                </p:cTn>
                              </p:par>
                            </p:childTnLst>
                          </p:cTn>
                        </p:par>
                      </p:childTnLst>
                    </p:cTn>
                  </p:par>
                </p:childTnLst>
              </p:cTn>
              <p:nextCondLst>
                <p:cond evt="onClick" delay="0">
                  <p:tgtEl>
                    <p:spTgt spid="104514"/>
                  </p:tgtEl>
                </p:cond>
              </p:nextCondLst>
            </p:seq>
            <p:seq concurrent="1" nextAc="seek">
              <p:cTn id="60" restart="whenNotActive" fill="hold" evtFilter="cancelBubble" nodeType="interactiveSeq">
                <p:stCondLst>
                  <p:cond evt="onClick" delay="0">
                    <p:tgtEl>
                      <p:spTgt spid="104516"/>
                    </p:tgtEl>
                  </p:cond>
                </p:stCondLst>
                <p:endSync evt="end" delay="0">
                  <p:rtn val="all"/>
                </p:endSync>
                <p:childTnLst>
                  <p:par>
                    <p:cTn id="61" fill="hold" nodeType="clickPar">
                      <p:stCondLst>
                        <p:cond delay="0"/>
                      </p:stCondLst>
                      <p:childTnLst>
                        <p:par>
                          <p:cTn id="62" fill="hold" nodeType="withGroup">
                            <p:stCondLst>
                              <p:cond delay="0"/>
                            </p:stCondLst>
                            <p:childTnLst>
                              <p:par>
                                <p:cTn id="63" presetID="22" presetClass="emph" presetSubtype="0" fill="hold" grpId="1" nodeType="clickEffect">
                                  <p:stCondLst>
                                    <p:cond delay="0"/>
                                  </p:stCondLst>
                                  <p:childTnLst>
                                    <p:animClr clrSpc="hsl" dir="cw">
                                      <p:cBhvr override="childStyle">
                                        <p:cTn id="64" dur="500" fill="hold"/>
                                        <p:tgtEl>
                                          <p:spTgt spid="104516"/>
                                        </p:tgtEl>
                                        <p:attrNameLst>
                                          <p:attrName>style.color</p:attrName>
                                        </p:attrNameLst>
                                      </p:cBhvr>
                                      <p:by>
                                        <p:hsl h="-7200000" s="0" l="0"/>
                                      </p:by>
                                    </p:animClr>
                                    <p:animClr clrSpc="hsl" dir="cw">
                                      <p:cBhvr>
                                        <p:cTn id="65" dur="500" fill="hold"/>
                                        <p:tgtEl>
                                          <p:spTgt spid="104516"/>
                                        </p:tgtEl>
                                        <p:attrNameLst>
                                          <p:attrName>fillcolor</p:attrName>
                                        </p:attrNameLst>
                                      </p:cBhvr>
                                      <p:by>
                                        <p:hsl h="-7200000" s="0" l="0"/>
                                      </p:by>
                                    </p:animClr>
                                    <p:animClr clrSpc="hsl" dir="cw">
                                      <p:cBhvr>
                                        <p:cTn id="66" dur="500" fill="hold"/>
                                        <p:tgtEl>
                                          <p:spTgt spid="104516"/>
                                        </p:tgtEl>
                                        <p:attrNameLst>
                                          <p:attrName>stroke.color</p:attrName>
                                        </p:attrNameLst>
                                      </p:cBhvr>
                                      <p:by>
                                        <p:hsl h="-7200000" s="0" l="0"/>
                                      </p:by>
                                    </p:animClr>
                                    <p:set>
                                      <p:cBhvr>
                                        <p:cTn id="67" dur="500" fill="hold"/>
                                        <p:tgtEl>
                                          <p:spTgt spid="104516"/>
                                        </p:tgtEl>
                                        <p:attrNameLst>
                                          <p:attrName>fill.type</p:attrName>
                                        </p:attrNameLst>
                                      </p:cBhvr>
                                      <p:to>
                                        <p:strVal val="solid"/>
                                      </p:to>
                                    </p:set>
                                  </p:childTnLst>
                                  <p:subTnLst>
                                    <p:audio>
                                      <p:cMediaNode>
                                        <p:cTn display="0" masterRel="sameClick">
                                          <p:stCondLst>
                                            <p:cond evt="begin" delay="0">
                                              <p:tn val="63"/>
                                            </p:cond>
                                          </p:stCondLst>
                                          <p:endCondLst>
                                            <p:cond evt="onStopAudio" delay="0">
                                              <p:tgtEl>
                                                <p:sldTgt/>
                                              </p:tgtEl>
                                            </p:cond>
                                          </p:endCondLst>
                                        </p:cTn>
                                        <p:tgtEl>
                                          <p:sndTgt r:embed="rId2" name="chimes.wav"/>
                                        </p:tgtEl>
                                      </p:cMediaNode>
                                    </p:audio>
                                  </p:subTnLst>
                                </p:cTn>
                              </p:par>
                            </p:childTnLst>
                          </p:cTn>
                        </p:par>
                      </p:childTnLst>
                    </p:cTn>
                  </p:par>
                </p:childTnLst>
              </p:cTn>
              <p:nextCondLst>
                <p:cond evt="onClick" delay="0">
                  <p:tgtEl>
                    <p:spTgt spid="104516"/>
                  </p:tgtEl>
                </p:cond>
              </p:nextCondLst>
            </p:seq>
            <p:seq concurrent="1" nextAc="seek">
              <p:cTn id="68" restart="whenNotActive" fill="hold" evtFilter="cancelBubble" nodeType="interactiveSeq">
                <p:stCondLst>
                  <p:cond evt="onClick" delay="0">
                    <p:tgtEl>
                      <p:spTgt spid="104518"/>
                    </p:tgtEl>
                  </p:cond>
                </p:stCondLst>
                <p:endSync evt="end" delay="0">
                  <p:rtn val="all"/>
                </p:endSync>
                <p:childTnLst>
                  <p:par>
                    <p:cTn id="69" fill="hold" nodeType="clickPar">
                      <p:stCondLst>
                        <p:cond delay="0"/>
                      </p:stCondLst>
                      <p:childTnLst>
                        <p:par>
                          <p:cTn id="70" fill="hold" nodeType="withGroup">
                            <p:stCondLst>
                              <p:cond delay="0"/>
                            </p:stCondLst>
                            <p:childTnLst>
                              <p:par>
                                <p:cTn id="71" presetID="22" presetClass="emph" presetSubtype="0" fill="hold" grpId="1" nodeType="clickEffect">
                                  <p:stCondLst>
                                    <p:cond delay="0"/>
                                  </p:stCondLst>
                                  <p:childTnLst>
                                    <p:animClr clrSpc="hsl" dir="cw">
                                      <p:cBhvr override="childStyle">
                                        <p:cTn id="72" dur="500" fill="hold"/>
                                        <p:tgtEl>
                                          <p:spTgt spid="104518"/>
                                        </p:tgtEl>
                                        <p:attrNameLst>
                                          <p:attrName>style.color</p:attrName>
                                        </p:attrNameLst>
                                      </p:cBhvr>
                                      <p:by>
                                        <p:hsl h="-7200000" s="0" l="0"/>
                                      </p:by>
                                    </p:animClr>
                                    <p:animClr clrSpc="hsl" dir="cw">
                                      <p:cBhvr>
                                        <p:cTn id="73" dur="500" fill="hold"/>
                                        <p:tgtEl>
                                          <p:spTgt spid="104518"/>
                                        </p:tgtEl>
                                        <p:attrNameLst>
                                          <p:attrName>fillcolor</p:attrName>
                                        </p:attrNameLst>
                                      </p:cBhvr>
                                      <p:by>
                                        <p:hsl h="-7200000" s="0" l="0"/>
                                      </p:by>
                                    </p:animClr>
                                    <p:animClr clrSpc="hsl" dir="cw">
                                      <p:cBhvr>
                                        <p:cTn id="74" dur="500" fill="hold"/>
                                        <p:tgtEl>
                                          <p:spTgt spid="104518"/>
                                        </p:tgtEl>
                                        <p:attrNameLst>
                                          <p:attrName>stroke.color</p:attrName>
                                        </p:attrNameLst>
                                      </p:cBhvr>
                                      <p:by>
                                        <p:hsl h="-7200000" s="0" l="0"/>
                                      </p:by>
                                    </p:animClr>
                                    <p:set>
                                      <p:cBhvr>
                                        <p:cTn id="75" dur="500" fill="hold"/>
                                        <p:tgtEl>
                                          <p:spTgt spid="104518"/>
                                        </p:tgtEl>
                                        <p:attrNameLst>
                                          <p:attrName>fill.type</p:attrName>
                                        </p:attrNameLst>
                                      </p:cBhvr>
                                      <p:to>
                                        <p:strVal val="solid"/>
                                      </p:to>
                                    </p:set>
                                  </p:childTnLst>
                                  <p:subTnLst>
                                    <p:audio>
                                      <p:cMediaNode>
                                        <p:cTn display="0" masterRel="sameClick">
                                          <p:stCondLst>
                                            <p:cond evt="begin" delay="0">
                                              <p:tn val="71"/>
                                            </p:cond>
                                          </p:stCondLst>
                                          <p:endCondLst>
                                            <p:cond evt="onStopAudio" delay="0">
                                              <p:tgtEl>
                                                <p:sldTgt/>
                                              </p:tgtEl>
                                            </p:cond>
                                          </p:endCondLst>
                                        </p:cTn>
                                        <p:tgtEl>
                                          <p:sndTgt r:embed="rId2" name="chimes.wav"/>
                                        </p:tgtEl>
                                      </p:cMediaNode>
                                    </p:audio>
                                  </p:subTnLst>
                                </p:cTn>
                              </p:par>
                            </p:childTnLst>
                          </p:cTn>
                        </p:par>
                      </p:childTnLst>
                    </p:cTn>
                  </p:par>
                </p:childTnLst>
              </p:cTn>
              <p:nextCondLst>
                <p:cond evt="onClick" delay="0">
                  <p:tgtEl>
                    <p:spTgt spid="104518"/>
                  </p:tgtEl>
                </p:cond>
              </p:nextCondLst>
            </p:seq>
            <p:seq concurrent="1" nextAc="seek">
              <p:cTn id="76" restart="whenNotActive" fill="hold" evtFilter="cancelBubble" nodeType="interactiveSeq">
                <p:stCondLst>
                  <p:cond evt="onClick" delay="0">
                    <p:tgtEl>
                      <p:spTgt spid="104555"/>
                    </p:tgtEl>
                  </p:cond>
                </p:stCondLst>
                <p:endSync evt="end" delay="0">
                  <p:rtn val="all"/>
                </p:endSync>
                <p:childTnLst>
                  <p:par>
                    <p:cTn id="77" fill="hold" nodeType="clickPar">
                      <p:stCondLst>
                        <p:cond delay="0"/>
                      </p:stCondLst>
                      <p:childTnLst>
                        <p:par>
                          <p:cTn id="78" fill="hold" nodeType="withGroup">
                            <p:stCondLst>
                              <p:cond delay="0"/>
                            </p:stCondLst>
                            <p:childTnLst>
                              <p:par>
                                <p:cTn id="79" presetID="22" presetClass="emph" presetSubtype="0" fill="hold" grpId="1" nodeType="clickEffect">
                                  <p:stCondLst>
                                    <p:cond delay="0"/>
                                  </p:stCondLst>
                                  <p:childTnLst>
                                    <p:animClr clrSpc="hsl" dir="cw">
                                      <p:cBhvr override="childStyle">
                                        <p:cTn id="80" dur="500" fill="hold"/>
                                        <p:tgtEl>
                                          <p:spTgt spid="104555"/>
                                        </p:tgtEl>
                                        <p:attrNameLst>
                                          <p:attrName>style.color</p:attrName>
                                        </p:attrNameLst>
                                      </p:cBhvr>
                                      <p:by>
                                        <p:hsl h="-7200000" s="0" l="0"/>
                                      </p:by>
                                    </p:animClr>
                                    <p:animClr clrSpc="hsl" dir="cw">
                                      <p:cBhvr>
                                        <p:cTn id="81" dur="500" fill="hold"/>
                                        <p:tgtEl>
                                          <p:spTgt spid="104555"/>
                                        </p:tgtEl>
                                        <p:attrNameLst>
                                          <p:attrName>fillcolor</p:attrName>
                                        </p:attrNameLst>
                                      </p:cBhvr>
                                      <p:by>
                                        <p:hsl h="-7200000" s="0" l="0"/>
                                      </p:by>
                                    </p:animClr>
                                    <p:animClr clrSpc="hsl" dir="cw">
                                      <p:cBhvr>
                                        <p:cTn id="82" dur="500" fill="hold"/>
                                        <p:tgtEl>
                                          <p:spTgt spid="104555"/>
                                        </p:tgtEl>
                                        <p:attrNameLst>
                                          <p:attrName>stroke.color</p:attrName>
                                        </p:attrNameLst>
                                      </p:cBhvr>
                                      <p:by>
                                        <p:hsl h="-7200000" s="0" l="0"/>
                                      </p:by>
                                    </p:animClr>
                                    <p:set>
                                      <p:cBhvr>
                                        <p:cTn id="83" dur="500" fill="hold"/>
                                        <p:tgtEl>
                                          <p:spTgt spid="104555"/>
                                        </p:tgtEl>
                                        <p:attrNameLst>
                                          <p:attrName>fill.type</p:attrName>
                                        </p:attrNameLst>
                                      </p:cBhvr>
                                      <p:to>
                                        <p:strVal val="solid"/>
                                      </p:to>
                                    </p:set>
                                  </p:childTnLst>
                                  <p:subTnLst>
                                    <p:audio>
                                      <p:cMediaNode>
                                        <p:cTn display="0" masterRel="sameClick">
                                          <p:stCondLst>
                                            <p:cond evt="begin" delay="0">
                                              <p:tn val="79"/>
                                            </p:cond>
                                          </p:stCondLst>
                                          <p:endCondLst>
                                            <p:cond evt="onStopAudio" delay="0">
                                              <p:tgtEl>
                                                <p:sldTgt/>
                                              </p:tgtEl>
                                            </p:cond>
                                          </p:endCondLst>
                                        </p:cTn>
                                        <p:tgtEl>
                                          <p:sndTgt r:embed="rId2" name="chimes.wav"/>
                                        </p:tgtEl>
                                      </p:cMediaNode>
                                    </p:audio>
                                  </p:subTnLst>
                                </p:cTn>
                              </p:par>
                            </p:childTnLst>
                          </p:cTn>
                        </p:par>
                      </p:childTnLst>
                    </p:cTn>
                  </p:par>
                </p:childTnLst>
              </p:cTn>
              <p:nextCondLst>
                <p:cond evt="onClick" delay="0">
                  <p:tgtEl>
                    <p:spTgt spid="104555"/>
                  </p:tgtEl>
                </p:cond>
              </p:nextCondLst>
            </p:seq>
            <p:seq concurrent="1" nextAc="seek">
              <p:cTn id="84" restart="whenNotActive" fill="hold" evtFilter="cancelBubble" nodeType="interactiveSeq">
                <p:stCondLst>
                  <p:cond evt="onClick" delay="0">
                    <p:tgtEl>
                      <p:spTgt spid="104556"/>
                    </p:tgtEl>
                  </p:cond>
                </p:stCondLst>
                <p:endSync evt="end" delay="0">
                  <p:rtn val="all"/>
                </p:endSync>
                <p:childTnLst>
                  <p:par>
                    <p:cTn id="85" fill="hold" nodeType="clickPar">
                      <p:stCondLst>
                        <p:cond delay="0"/>
                      </p:stCondLst>
                      <p:childTnLst>
                        <p:par>
                          <p:cTn id="86" fill="hold" nodeType="withGroup">
                            <p:stCondLst>
                              <p:cond delay="0"/>
                            </p:stCondLst>
                            <p:childTnLst>
                              <p:par>
                                <p:cTn id="87" presetID="22" presetClass="emph" presetSubtype="0" fill="hold" grpId="1" nodeType="clickEffect">
                                  <p:stCondLst>
                                    <p:cond delay="0"/>
                                  </p:stCondLst>
                                  <p:childTnLst>
                                    <p:animClr clrSpc="hsl" dir="cw">
                                      <p:cBhvr override="childStyle">
                                        <p:cTn id="88" dur="500" fill="hold"/>
                                        <p:tgtEl>
                                          <p:spTgt spid="104556"/>
                                        </p:tgtEl>
                                        <p:attrNameLst>
                                          <p:attrName>style.color</p:attrName>
                                        </p:attrNameLst>
                                      </p:cBhvr>
                                      <p:by>
                                        <p:hsl h="-7200000" s="0" l="0"/>
                                      </p:by>
                                    </p:animClr>
                                    <p:animClr clrSpc="hsl" dir="cw">
                                      <p:cBhvr>
                                        <p:cTn id="89" dur="500" fill="hold"/>
                                        <p:tgtEl>
                                          <p:spTgt spid="104556"/>
                                        </p:tgtEl>
                                        <p:attrNameLst>
                                          <p:attrName>fillcolor</p:attrName>
                                        </p:attrNameLst>
                                      </p:cBhvr>
                                      <p:by>
                                        <p:hsl h="-7200000" s="0" l="0"/>
                                      </p:by>
                                    </p:animClr>
                                    <p:animClr clrSpc="hsl" dir="cw">
                                      <p:cBhvr>
                                        <p:cTn id="90" dur="500" fill="hold"/>
                                        <p:tgtEl>
                                          <p:spTgt spid="104556"/>
                                        </p:tgtEl>
                                        <p:attrNameLst>
                                          <p:attrName>stroke.color</p:attrName>
                                        </p:attrNameLst>
                                      </p:cBhvr>
                                      <p:by>
                                        <p:hsl h="-7200000" s="0" l="0"/>
                                      </p:by>
                                    </p:animClr>
                                    <p:set>
                                      <p:cBhvr>
                                        <p:cTn id="91" dur="500" fill="hold"/>
                                        <p:tgtEl>
                                          <p:spTgt spid="104556"/>
                                        </p:tgtEl>
                                        <p:attrNameLst>
                                          <p:attrName>fill.type</p:attrName>
                                        </p:attrNameLst>
                                      </p:cBhvr>
                                      <p:to>
                                        <p:strVal val="solid"/>
                                      </p:to>
                                    </p:set>
                                  </p:childTnLst>
                                  <p:subTnLst>
                                    <p:audio>
                                      <p:cMediaNode>
                                        <p:cTn display="0" masterRel="sameClick">
                                          <p:stCondLst>
                                            <p:cond evt="begin" delay="0">
                                              <p:tn val="87"/>
                                            </p:cond>
                                          </p:stCondLst>
                                          <p:endCondLst>
                                            <p:cond evt="onStopAudio" delay="0">
                                              <p:tgtEl>
                                                <p:sldTgt/>
                                              </p:tgtEl>
                                            </p:cond>
                                          </p:endCondLst>
                                        </p:cTn>
                                        <p:tgtEl>
                                          <p:sndTgt r:embed="rId2" name="chimes.wav"/>
                                        </p:tgtEl>
                                      </p:cMediaNode>
                                    </p:audio>
                                  </p:subTnLst>
                                </p:cTn>
                              </p:par>
                            </p:childTnLst>
                          </p:cTn>
                        </p:par>
                      </p:childTnLst>
                    </p:cTn>
                  </p:par>
                </p:childTnLst>
              </p:cTn>
              <p:nextCondLst>
                <p:cond evt="onClick" delay="0">
                  <p:tgtEl>
                    <p:spTgt spid="104556"/>
                  </p:tgtEl>
                </p:cond>
              </p:nextCondLst>
            </p:seq>
            <p:seq concurrent="1" nextAc="seek">
              <p:cTn id="92" restart="whenNotActive" fill="hold" evtFilter="cancelBubble" nodeType="interactiveSeq">
                <p:stCondLst>
                  <p:cond evt="onClick" delay="0">
                    <p:tgtEl>
                      <p:spTgt spid="104557"/>
                    </p:tgtEl>
                  </p:cond>
                </p:stCondLst>
                <p:endSync evt="end" delay="0">
                  <p:rtn val="all"/>
                </p:endSync>
                <p:childTnLst>
                  <p:par>
                    <p:cTn id="93" fill="hold" nodeType="clickPar">
                      <p:stCondLst>
                        <p:cond delay="0"/>
                      </p:stCondLst>
                      <p:childTnLst>
                        <p:par>
                          <p:cTn id="94" fill="hold" nodeType="withGroup">
                            <p:stCondLst>
                              <p:cond delay="0"/>
                            </p:stCondLst>
                            <p:childTnLst>
                              <p:par>
                                <p:cTn id="95" presetID="22" presetClass="emph" presetSubtype="0" fill="hold" grpId="1" nodeType="clickEffect">
                                  <p:stCondLst>
                                    <p:cond delay="0"/>
                                  </p:stCondLst>
                                  <p:childTnLst>
                                    <p:animClr clrSpc="hsl" dir="cw">
                                      <p:cBhvr override="childStyle">
                                        <p:cTn id="96" dur="500" fill="hold"/>
                                        <p:tgtEl>
                                          <p:spTgt spid="104557"/>
                                        </p:tgtEl>
                                        <p:attrNameLst>
                                          <p:attrName>style.color</p:attrName>
                                        </p:attrNameLst>
                                      </p:cBhvr>
                                      <p:by>
                                        <p:hsl h="-7200000" s="0" l="0"/>
                                      </p:by>
                                    </p:animClr>
                                    <p:animClr clrSpc="hsl" dir="cw">
                                      <p:cBhvr>
                                        <p:cTn id="97" dur="500" fill="hold"/>
                                        <p:tgtEl>
                                          <p:spTgt spid="104557"/>
                                        </p:tgtEl>
                                        <p:attrNameLst>
                                          <p:attrName>fillcolor</p:attrName>
                                        </p:attrNameLst>
                                      </p:cBhvr>
                                      <p:by>
                                        <p:hsl h="-7200000" s="0" l="0"/>
                                      </p:by>
                                    </p:animClr>
                                    <p:animClr clrSpc="hsl" dir="cw">
                                      <p:cBhvr>
                                        <p:cTn id="98" dur="500" fill="hold"/>
                                        <p:tgtEl>
                                          <p:spTgt spid="104557"/>
                                        </p:tgtEl>
                                        <p:attrNameLst>
                                          <p:attrName>stroke.color</p:attrName>
                                        </p:attrNameLst>
                                      </p:cBhvr>
                                      <p:by>
                                        <p:hsl h="-7200000" s="0" l="0"/>
                                      </p:by>
                                    </p:animClr>
                                    <p:set>
                                      <p:cBhvr>
                                        <p:cTn id="99" dur="500" fill="hold"/>
                                        <p:tgtEl>
                                          <p:spTgt spid="104557"/>
                                        </p:tgtEl>
                                        <p:attrNameLst>
                                          <p:attrName>fill.type</p:attrName>
                                        </p:attrNameLst>
                                      </p:cBhvr>
                                      <p:to>
                                        <p:strVal val="solid"/>
                                      </p:to>
                                    </p:set>
                                  </p:childTnLst>
                                  <p:subTnLst>
                                    <p:audio>
                                      <p:cMediaNode>
                                        <p:cTn display="0" masterRel="sameClick">
                                          <p:stCondLst>
                                            <p:cond evt="begin" delay="0">
                                              <p:tn val="95"/>
                                            </p:cond>
                                          </p:stCondLst>
                                          <p:endCondLst>
                                            <p:cond evt="onStopAudio" delay="0">
                                              <p:tgtEl>
                                                <p:sldTgt/>
                                              </p:tgtEl>
                                            </p:cond>
                                          </p:endCondLst>
                                        </p:cTn>
                                        <p:tgtEl>
                                          <p:sndTgt r:embed="rId2" name="chimes.wav"/>
                                        </p:tgtEl>
                                      </p:cMediaNode>
                                    </p:audio>
                                  </p:subTnLst>
                                </p:cTn>
                              </p:par>
                            </p:childTnLst>
                          </p:cTn>
                        </p:par>
                      </p:childTnLst>
                    </p:cTn>
                  </p:par>
                </p:childTnLst>
              </p:cTn>
              <p:nextCondLst>
                <p:cond evt="onClick" delay="0">
                  <p:tgtEl>
                    <p:spTgt spid="104557"/>
                  </p:tgtEl>
                </p:cond>
              </p:nextCondLst>
            </p:seq>
            <p:seq concurrent="1" nextAc="seek">
              <p:cTn id="100" restart="whenNotActive" fill="hold" evtFilter="cancelBubble" nodeType="interactiveSeq">
                <p:stCondLst>
                  <p:cond evt="onClick" delay="0">
                    <p:tgtEl>
                      <p:spTgt spid="104558"/>
                    </p:tgtEl>
                  </p:cond>
                </p:stCondLst>
                <p:endSync evt="end" delay="0">
                  <p:rtn val="all"/>
                </p:endSync>
                <p:childTnLst>
                  <p:par>
                    <p:cTn id="101" fill="hold" nodeType="clickPar">
                      <p:stCondLst>
                        <p:cond delay="0"/>
                      </p:stCondLst>
                      <p:childTnLst>
                        <p:par>
                          <p:cTn id="102" fill="hold" nodeType="withGroup">
                            <p:stCondLst>
                              <p:cond delay="0"/>
                            </p:stCondLst>
                            <p:childTnLst>
                              <p:par>
                                <p:cTn id="103" presetID="22" presetClass="emph" presetSubtype="0" fill="hold" grpId="1" nodeType="clickEffect">
                                  <p:stCondLst>
                                    <p:cond delay="0"/>
                                  </p:stCondLst>
                                  <p:childTnLst>
                                    <p:animClr clrSpc="hsl" dir="cw">
                                      <p:cBhvr override="childStyle">
                                        <p:cTn id="104" dur="500" fill="hold"/>
                                        <p:tgtEl>
                                          <p:spTgt spid="104558"/>
                                        </p:tgtEl>
                                        <p:attrNameLst>
                                          <p:attrName>style.color</p:attrName>
                                        </p:attrNameLst>
                                      </p:cBhvr>
                                      <p:by>
                                        <p:hsl h="-7200000" s="0" l="0"/>
                                      </p:by>
                                    </p:animClr>
                                    <p:animClr clrSpc="hsl" dir="cw">
                                      <p:cBhvr>
                                        <p:cTn id="105" dur="500" fill="hold"/>
                                        <p:tgtEl>
                                          <p:spTgt spid="104558"/>
                                        </p:tgtEl>
                                        <p:attrNameLst>
                                          <p:attrName>fillcolor</p:attrName>
                                        </p:attrNameLst>
                                      </p:cBhvr>
                                      <p:by>
                                        <p:hsl h="-7200000" s="0" l="0"/>
                                      </p:by>
                                    </p:animClr>
                                    <p:animClr clrSpc="hsl" dir="cw">
                                      <p:cBhvr>
                                        <p:cTn id="106" dur="500" fill="hold"/>
                                        <p:tgtEl>
                                          <p:spTgt spid="104558"/>
                                        </p:tgtEl>
                                        <p:attrNameLst>
                                          <p:attrName>stroke.color</p:attrName>
                                        </p:attrNameLst>
                                      </p:cBhvr>
                                      <p:by>
                                        <p:hsl h="-7200000" s="0" l="0"/>
                                      </p:by>
                                    </p:animClr>
                                    <p:set>
                                      <p:cBhvr>
                                        <p:cTn id="107" dur="500" fill="hold"/>
                                        <p:tgtEl>
                                          <p:spTgt spid="104558"/>
                                        </p:tgtEl>
                                        <p:attrNameLst>
                                          <p:attrName>fill.type</p:attrName>
                                        </p:attrNameLst>
                                      </p:cBhvr>
                                      <p:to>
                                        <p:strVal val="solid"/>
                                      </p:to>
                                    </p:set>
                                  </p:childTnLst>
                                  <p:subTnLst>
                                    <p:audio>
                                      <p:cMediaNode>
                                        <p:cTn display="0" masterRel="sameClick">
                                          <p:stCondLst>
                                            <p:cond evt="begin" delay="0">
                                              <p:tn val="103"/>
                                            </p:cond>
                                          </p:stCondLst>
                                          <p:endCondLst>
                                            <p:cond evt="onStopAudio" delay="0">
                                              <p:tgtEl>
                                                <p:sldTgt/>
                                              </p:tgtEl>
                                            </p:cond>
                                          </p:endCondLst>
                                        </p:cTn>
                                        <p:tgtEl>
                                          <p:sndTgt r:embed="rId2" name="chimes.wav"/>
                                        </p:tgtEl>
                                      </p:cMediaNode>
                                    </p:audio>
                                  </p:subTnLst>
                                </p:cTn>
                              </p:par>
                            </p:childTnLst>
                          </p:cTn>
                        </p:par>
                      </p:childTnLst>
                    </p:cTn>
                  </p:par>
                </p:childTnLst>
              </p:cTn>
              <p:nextCondLst>
                <p:cond evt="onClick" delay="0">
                  <p:tgtEl>
                    <p:spTgt spid="104558"/>
                  </p:tgtEl>
                </p:cond>
              </p:nextCondLst>
            </p:seq>
            <p:seq concurrent="1" nextAc="seek">
              <p:cTn id="108" restart="whenNotActive" fill="hold" evtFilter="cancelBubble" nodeType="interactiveSeq">
                <p:stCondLst>
                  <p:cond evt="onClick" delay="0">
                    <p:tgtEl>
                      <p:spTgt spid="104559"/>
                    </p:tgtEl>
                  </p:cond>
                </p:stCondLst>
                <p:endSync evt="end" delay="0">
                  <p:rtn val="all"/>
                </p:endSync>
                <p:childTnLst>
                  <p:par>
                    <p:cTn id="109" fill="hold" nodeType="clickPar">
                      <p:stCondLst>
                        <p:cond delay="0"/>
                      </p:stCondLst>
                      <p:childTnLst>
                        <p:par>
                          <p:cTn id="110" fill="hold" nodeType="withGroup">
                            <p:stCondLst>
                              <p:cond delay="0"/>
                            </p:stCondLst>
                            <p:childTnLst>
                              <p:par>
                                <p:cTn id="111" presetID="22" presetClass="emph" presetSubtype="0" fill="hold" grpId="1" nodeType="clickEffect">
                                  <p:stCondLst>
                                    <p:cond delay="0"/>
                                  </p:stCondLst>
                                  <p:childTnLst>
                                    <p:animClr clrSpc="hsl" dir="cw">
                                      <p:cBhvr override="childStyle">
                                        <p:cTn id="112" dur="500" fill="hold"/>
                                        <p:tgtEl>
                                          <p:spTgt spid="104559"/>
                                        </p:tgtEl>
                                        <p:attrNameLst>
                                          <p:attrName>style.color</p:attrName>
                                        </p:attrNameLst>
                                      </p:cBhvr>
                                      <p:by>
                                        <p:hsl h="-7200000" s="0" l="0"/>
                                      </p:by>
                                    </p:animClr>
                                    <p:animClr clrSpc="hsl" dir="cw">
                                      <p:cBhvr>
                                        <p:cTn id="113" dur="500" fill="hold"/>
                                        <p:tgtEl>
                                          <p:spTgt spid="104559"/>
                                        </p:tgtEl>
                                        <p:attrNameLst>
                                          <p:attrName>fillcolor</p:attrName>
                                        </p:attrNameLst>
                                      </p:cBhvr>
                                      <p:by>
                                        <p:hsl h="-7200000" s="0" l="0"/>
                                      </p:by>
                                    </p:animClr>
                                    <p:animClr clrSpc="hsl" dir="cw">
                                      <p:cBhvr>
                                        <p:cTn id="114" dur="500" fill="hold"/>
                                        <p:tgtEl>
                                          <p:spTgt spid="104559"/>
                                        </p:tgtEl>
                                        <p:attrNameLst>
                                          <p:attrName>stroke.color</p:attrName>
                                        </p:attrNameLst>
                                      </p:cBhvr>
                                      <p:by>
                                        <p:hsl h="-7200000" s="0" l="0"/>
                                      </p:by>
                                    </p:animClr>
                                    <p:set>
                                      <p:cBhvr>
                                        <p:cTn id="115" dur="500" fill="hold"/>
                                        <p:tgtEl>
                                          <p:spTgt spid="104559"/>
                                        </p:tgtEl>
                                        <p:attrNameLst>
                                          <p:attrName>fill.type</p:attrName>
                                        </p:attrNameLst>
                                      </p:cBhvr>
                                      <p:to>
                                        <p:strVal val="solid"/>
                                      </p:to>
                                    </p:set>
                                  </p:childTnLst>
                                  <p:subTnLst>
                                    <p:audio>
                                      <p:cMediaNode>
                                        <p:cTn display="0" masterRel="sameClick">
                                          <p:stCondLst>
                                            <p:cond evt="begin" delay="0">
                                              <p:tn val="111"/>
                                            </p:cond>
                                          </p:stCondLst>
                                          <p:endCondLst>
                                            <p:cond evt="onStopAudio" delay="0">
                                              <p:tgtEl>
                                                <p:sldTgt/>
                                              </p:tgtEl>
                                            </p:cond>
                                          </p:endCondLst>
                                        </p:cTn>
                                        <p:tgtEl>
                                          <p:sndTgt r:embed="rId2" name="chimes.wav"/>
                                        </p:tgtEl>
                                      </p:cMediaNode>
                                    </p:audio>
                                  </p:subTnLst>
                                </p:cTn>
                              </p:par>
                            </p:childTnLst>
                          </p:cTn>
                        </p:par>
                      </p:childTnLst>
                    </p:cTn>
                  </p:par>
                </p:childTnLst>
              </p:cTn>
              <p:nextCondLst>
                <p:cond evt="onClick" delay="0">
                  <p:tgtEl>
                    <p:spTgt spid="104559"/>
                  </p:tgtEl>
                </p:cond>
              </p:nextCondLst>
            </p:seq>
          </p:childTnLst>
        </p:cTn>
      </p:par>
    </p:tnLst>
    <p:bldLst>
      <p:bldP spid="104474" grpId="0"/>
      <p:bldP spid="104510" grpId="0" animBg="1"/>
      <p:bldP spid="104510" grpId="1" animBg="1"/>
      <p:bldP spid="104514" grpId="0" animBg="1"/>
      <p:bldP spid="104514" grpId="1" animBg="1"/>
      <p:bldP spid="104516" grpId="0" animBg="1"/>
      <p:bldP spid="104516" grpId="1" animBg="1"/>
      <p:bldP spid="104518" grpId="0" animBg="1"/>
      <p:bldP spid="104518" grpId="1" animBg="1"/>
      <p:bldP spid="104555" grpId="0" animBg="1"/>
      <p:bldP spid="104555" grpId="1" animBg="1"/>
      <p:bldP spid="104556" grpId="0" animBg="1"/>
      <p:bldP spid="104556" grpId="1" animBg="1"/>
      <p:bldP spid="104557" grpId="0" animBg="1"/>
      <p:bldP spid="104557" grpId="1" animBg="1"/>
      <p:bldP spid="104558" grpId="0" animBg="1"/>
      <p:bldP spid="104558" grpId="1" animBg="1"/>
      <p:bldP spid="104559" grpId="0" animBg="1"/>
      <p:bldP spid="104559" grpId="1"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6699"/>
        </a:solidFill>
        <a:effectLst/>
      </p:bgPr>
    </p:bg>
    <p:spTree>
      <p:nvGrpSpPr>
        <p:cNvPr id="1" name=""/>
        <p:cNvGrpSpPr/>
        <p:nvPr/>
      </p:nvGrpSpPr>
      <p:grpSpPr>
        <a:xfrm>
          <a:off x="0" y="0"/>
          <a:ext cx="0" cy="0"/>
          <a:chOff x="0" y="0"/>
          <a:chExt cx="0" cy="0"/>
        </a:xfrm>
      </p:grpSpPr>
      <p:sp>
        <p:nvSpPr>
          <p:cNvPr id="105477" name="Rectangle 5"/>
          <p:cNvSpPr>
            <a:spLocks noChangeArrowheads="1"/>
          </p:cNvSpPr>
          <p:nvPr/>
        </p:nvSpPr>
        <p:spPr bwMode="auto">
          <a:xfrm>
            <a:off x="323850" y="5734050"/>
            <a:ext cx="7775575" cy="579438"/>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kk-KZ" sz="3200" b="1">
                <a:solidFill>
                  <a:srgbClr val="CCCC00"/>
                </a:solidFill>
                <a:latin typeface="Times New Roman" pitchFamily="18" charset="0"/>
              </a:rPr>
              <a:t>Жауабы: 1</a:t>
            </a:r>
            <a:endParaRPr lang="ru-RU" sz="3200">
              <a:solidFill>
                <a:srgbClr val="CCCC00"/>
              </a:solidFill>
            </a:endParaRPr>
          </a:p>
        </p:txBody>
      </p:sp>
      <p:sp>
        <p:nvSpPr>
          <p:cNvPr id="105478" name="AutoShape 6">
            <a:hlinkClick r:id="rId3" action="ppaction://hlinksldjump" highlightClick="1"/>
          </p:cNvPr>
          <p:cNvSpPr>
            <a:spLocks noChangeArrowheads="1"/>
          </p:cNvSpPr>
          <p:nvPr/>
        </p:nvSpPr>
        <p:spPr bwMode="auto">
          <a:xfrm>
            <a:off x="8459788" y="6165850"/>
            <a:ext cx="504825" cy="431800"/>
          </a:xfrm>
          <a:prstGeom prst="actionButtonReturn">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grpSp>
        <p:nvGrpSpPr>
          <p:cNvPr id="105479" name="Group 10"/>
          <p:cNvGrpSpPr>
            <a:grpSpLocks/>
          </p:cNvGrpSpPr>
          <p:nvPr/>
        </p:nvGrpSpPr>
        <p:grpSpPr bwMode="auto">
          <a:xfrm>
            <a:off x="4572000" y="0"/>
            <a:ext cx="4572000" cy="4149725"/>
            <a:chOff x="3511" y="48"/>
            <a:chExt cx="8285" cy="8480"/>
          </a:xfrm>
        </p:grpSpPr>
        <p:pic>
          <p:nvPicPr>
            <p:cNvPr id="105480" name="Picture 11" descr="символ012"/>
            <p:cNvPicPr>
              <a:picLocks noChangeAspect="1" noChangeArrowheads="1"/>
            </p:cNvPicPr>
            <p:nvPr/>
          </p:nvPicPr>
          <p:blipFill>
            <a:blip r:embed="rId4">
              <a:lum bright="52000" contrast="-46000"/>
              <a:extLst>
                <a:ext uri="{28A0092B-C50C-407E-A947-70E740481C1C}">
                  <a14:useLocalDpi xmlns:a14="http://schemas.microsoft.com/office/drawing/2010/main" val="0"/>
                </a:ext>
              </a:extLst>
            </a:blip>
            <a:srcRect/>
            <a:stretch>
              <a:fillRect/>
            </a:stretch>
          </p:blipFill>
          <p:spPr bwMode="auto">
            <a:xfrm>
              <a:off x="9122" y="48"/>
              <a:ext cx="2674" cy="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81" name="Picture 12" descr="орнамент027"/>
            <p:cNvPicPr>
              <a:picLocks noChangeAspect="1" noChangeArrowheads="1"/>
            </p:cNvPicPr>
            <p:nvPr/>
          </p:nvPicPr>
          <p:blipFill>
            <a:blip r:embed="rId5" cstate="print">
              <a:lum bright="52000" contrast="-46000"/>
              <a:extLst>
                <a:ext uri="{28A0092B-C50C-407E-A947-70E740481C1C}">
                  <a14:useLocalDpi xmlns:a14="http://schemas.microsoft.com/office/drawing/2010/main" val="0"/>
                </a:ext>
              </a:extLst>
            </a:blip>
            <a:srcRect/>
            <a:stretch>
              <a:fillRect/>
            </a:stretch>
          </p:blipFill>
          <p:spPr bwMode="auto">
            <a:xfrm>
              <a:off x="10751" y="2763"/>
              <a:ext cx="563" cy="5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82" name="Picture 13" descr="орнамент027"/>
            <p:cNvPicPr>
              <a:picLocks noChangeAspect="1" noChangeArrowheads="1"/>
            </p:cNvPicPr>
            <p:nvPr/>
          </p:nvPicPr>
          <p:blipFill>
            <a:blip r:embed="rId5" cstate="print">
              <a:lum bright="52000" contrast="-46000"/>
              <a:extLst>
                <a:ext uri="{28A0092B-C50C-407E-A947-70E740481C1C}">
                  <a14:useLocalDpi xmlns:a14="http://schemas.microsoft.com/office/drawing/2010/main" val="0"/>
                </a:ext>
              </a:extLst>
            </a:blip>
            <a:srcRect/>
            <a:stretch>
              <a:fillRect/>
            </a:stretch>
          </p:blipFill>
          <p:spPr bwMode="auto">
            <a:xfrm rot="5400000">
              <a:off x="6024" y="-1741"/>
              <a:ext cx="514" cy="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05485" name="Rectangle 13"/>
          <p:cNvSpPr>
            <a:spLocks noChangeArrowheads="1"/>
          </p:cNvSpPr>
          <p:nvPr/>
        </p:nvSpPr>
        <p:spPr bwMode="auto">
          <a:xfrm>
            <a:off x="0" y="27384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ru-RU"/>
          </a:p>
        </p:txBody>
      </p:sp>
      <p:sp>
        <p:nvSpPr>
          <p:cNvPr id="105487" name="Rectangle 15"/>
          <p:cNvSpPr>
            <a:spLocks noChangeArrowheads="1"/>
          </p:cNvSpPr>
          <p:nvPr/>
        </p:nvSpPr>
        <p:spPr bwMode="auto">
          <a:xfrm>
            <a:off x="0" y="27384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ru-RU"/>
          </a:p>
        </p:txBody>
      </p:sp>
      <p:graphicFrame>
        <p:nvGraphicFramePr>
          <p:cNvPr id="105486" name="Object 14"/>
          <p:cNvGraphicFramePr>
            <a:graphicFrameLocks noChangeAspect="1"/>
          </p:cNvGraphicFramePr>
          <p:nvPr/>
        </p:nvGraphicFramePr>
        <p:xfrm>
          <a:off x="2865438" y="1989138"/>
          <a:ext cx="3070225" cy="1381125"/>
        </p:xfrm>
        <a:graphic>
          <a:graphicData uri="http://schemas.openxmlformats.org/presentationml/2006/ole">
            <mc:AlternateContent xmlns:mc="http://schemas.openxmlformats.org/markup-compatibility/2006">
              <mc:Choice xmlns:v="urn:schemas-microsoft-com:vml" Requires="v">
                <p:oleObj spid="_x0000_s105492" name="Формула" r:id="rId6" imgW="876240" imgH="393480" progId="Equation.3">
                  <p:embed/>
                </p:oleObj>
              </mc:Choice>
              <mc:Fallback>
                <p:oleObj name="Формула" r:id="rId6" imgW="876240" imgH="393480" progId="Equation.3">
                  <p:embed/>
                  <p:pic>
                    <p:nvPicPr>
                      <p:cNvPr id="0" name="Object 1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65438" y="1989138"/>
                        <a:ext cx="3070225" cy="13811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5" fill="hold" grpId="0" nodeType="clickEffect">
                                  <p:stCondLst>
                                    <p:cond delay="0"/>
                                  </p:stCondLst>
                                  <p:childTnLst>
                                    <p:set>
                                      <p:cBhvr>
                                        <p:cTn id="6" dur="1" fill="hold">
                                          <p:stCondLst>
                                            <p:cond delay="0"/>
                                          </p:stCondLst>
                                        </p:cTn>
                                        <p:tgtEl>
                                          <p:spTgt spid="105477"/>
                                        </p:tgtEl>
                                        <p:attrNameLst>
                                          <p:attrName>style.visibility</p:attrName>
                                        </p:attrNameLst>
                                      </p:cBhvr>
                                      <p:to>
                                        <p:strVal val="visible"/>
                                      </p:to>
                                    </p:set>
                                    <p:animEffect transition="in" filter="checkerboard(down)">
                                      <p:cBhvr>
                                        <p:cTn id="7" dur="1000"/>
                                        <p:tgtEl>
                                          <p:spTgt spid="1054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47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6699"/>
        </a:solidFill>
        <a:effectLst/>
      </p:bgPr>
    </p:bg>
    <p:spTree>
      <p:nvGrpSpPr>
        <p:cNvPr id="1" name=""/>
        <p:cNvGrpSpPr/>
        <p:nvPr/>
      </p:nvGrpSpPr>
      <p:grpSpPr>
        <a:xfrm>
          <a:off x="0" y="0"/>
          <a:ext cx="0" cy="0"/>
          <a:chOff x="0" y="0"/>
          <a:chExt cx="0" cy="0"/>
        </a:xfrm>
      </p:grpSpPr>
      <p:sp>
        <p:nvSpPr>
          <p:cNvPr id="111620" name="Rectangle 4"/>
          <p:cNvSpPr>
            <a:spLocks noChangeArrowheads="1"/>
          </p:cNvSpPr>
          <p:nvPr/>
        </p:nvSpPr>
        <p:spPr bwMode="auto">
          <a:xfrm>
            <a:off x="323850" y="5734050"/>
            <a:ext cx="7775575" cy="579438"/>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kk-KZ" sz="3200" b="1">
                <a:solidFill>
                  <a:srgbClr val="CCCC00"/>
                </a:solidFill>
                <a:latin typeface="Times New Roman" pitchFamily="18" charset="0"/>
              </a:rPr>
              <a:t>Жауабы:     </a:t>
            </a:r>
            <a:r>
              <a:rPr lang="en-US" sz="3200" b="1">
                <a:solidFill>
                  <a:srgbClr val="CCCC00"/>
                </a:solidFill>
                <a:latin typeface="Times New Roman" pitchFamily="18" charset="0"/>
              </a:rPr>
              <a:t>1</a:t>
            </a:r>
            <a:r>
              <a:rPr lang="kk-KZ" sz="3200">
                <a:solidFill>
                  <a:srgbClr val="CCCC00"/>
                </a:solidFill>
              </a:rPr>
              <a:t> </a:t>
            </a:r>
            <a:endParaRPr lang="ru-RU" sz="3200">
              <a:solidFill>
                <a:srgbClr val="CCCC00"/>
              </a:solidFill>
            </a:endParaRPr>
          </a:p>
        </p:txBody>
      </p:sp>
      <p:sp>
        <p:nvSpPr>
          <p:cNvPr id="111621" name="AutoShape 5">
            <a:hlinkClick r:id="rId3" action="ppaction://hlinksldjump" highlightClick="1"/>
          </p:cNvPr>
          <p:cNvSpPr>
            <a:spLocks noChangeArrowheads="1"/>
          </p:cNvSpPr>
          <p:nvPr/>
        </p:nvSpPr>
        <p:spPr bwMode="auto">
          <a:xfrm>
            <a:off x="8459788" y="6165850"/>
            <a:ext cx="504825" cy="431800"/>
          </a:xfrm>
          <a:prstGeom prst="actionButtonReturn">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grpSp>
        <p:nvGrpSpPr>
          <p:cNvPr id="111623" name="Group 10"/>
          <p:cNvGrpSpPr>
            <a:grpSpLocks/>
          </p:cNvGrpSpPr>
          <p:nvPr/>
        </p:nvGrpSpPr>
        <p:grpSpPr bwMode="auto">
          <a:xfrm>
            <a:off x="4572000" y="0"/>
            <a:ext cx="4572000" cy="4149725"/>
            <a:chOff x="3511" y="48"/>
            <a:chExt cx="8285" cy="8480"/>
          </a:xfrm>
        </p:grpSpPr>
        <p:pic>
          <p:nvPicPr>
            <p:cNvPr id="111624" name="Picture 11" descr="символ012"/>
            <p:cNvPicPr>
              <a:picLocks noChangeAspect="1" noChangeArrowheads="1"/>
            </p:cNvPicPr>
            <p:nvPr/>
          </p:nvPicPr>
          <p:blipFill>
            <a:blip r:embed="rId4">
              <a:lum bright="52000" contrast="-46000"/>
              <a:extLst>
                <a:ext uri="{28A0092B-C50C-407E-A947-70E740481C1C}">
                  <a14:useLocalDpi xmlns:a14="http://schemas.microsoft.com/office/drawing/2010/main" val="0"/>
                </a:ext>
              </a:extLst>
            </a:blip>
            <a:srcRect/>
            <a:stretch>
              <a:fillRect/>
            </a:stretch>
          </p:blipFill>
          <p:spPr bwMode="auto">
            <a:xfrm>
              <a:off x="9122" y="48"/>
              <a:ext cx="2674" cy="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1625" name="Picture 12" descr="орнамент027"/>
            <p:cNvPicPr>
              <a:picLocks noChangeAspect="1" noChangeArrowheads="1"/>
            </p:cNvPicPr>
            <p:nvPr/>
          </p:nvPicPr>
          <p:blipFill>
            <a:blip r:embed="rId5" cstate="print">
              <a:lum bright="52000" contrast="-46000"/>
              <a:extLst>
                <a:ext uri="{28A0092B-C50C-407E-A947-70E740481C1C}">
                  <a14:useLocalDpi xmlns:a14="http://schemas.microsoft.com/office/drawing/2010/main" val="0"/>
                </a:ext>
              </a:extLst>
            </a:blip>
            <a:srcRect/>
            <a:stretch>
              <a:fillRect/>
            </a:stretch>
          </p:blipFill>
          <p:spPr bwMode="auto">
            <a:xfrm>
              <a:off x="10751" y="2763"/>
              <a:ext cx="563" cy="5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1626" name="Picture 13" descr="орнамент027"/>
            <p:cNvPicPr>
              <a:picLocks noChangeAspect="1" noChangeArrowheads="1"/>
            </p:cNvPicPr>
            <p:nvPr/>
          </p:nvPicPr>
          <p:blipFill>
            <a:blip r:embed="rId5" cstate="print">
              <a:lum bright="52000" contrast="-46000"/>
              <a:extLst>
                <a:ext uri="{28A0092B-C50C-407E-A947-70E740481C1C}">
                  <a14:useLocalDpi xmlns:a14="http://schemas.microsoft.com/office/drawing/2010/main" val="0"/>
                </a:ext>
              </a:extLst>
            </a:blip>
            <a:srcRect/>
            <a:stretch>
              <a:fillRect/>
            </a:stretch>
          </p:blipFill>
          <p:spPr bwMode="auto">
            <a:xfrm rot="5400000">
              <a:off x="6024" y="-1741"/>
              <a:ext cx="514" cy="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11628" name="Rectangle 12"/>
          <p:cNvSpPr>
            <a:spLocks noChangeArrowheads="1"/>
          </p:cNvSpPr>
          <p:nvPr/>
        </p:nvSpPr>
        <p:spPr bwMode="auto">
          <a:xfrm>
            <a:off x="0" y="27765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ru-RU"/>
          </a:p>
        </p:txBody>
      </p:sp>
      <p:graphicFrame>
        <p:nvGraphicFramePr>
          <p:cNvPr id="111627" name="Object 11"/>
          <p:cNvGraphicFramePr>
            <a:graphicFrameLocks noChangeAspect="1"/>
          </p:cNvGraphicFramePr>
          <p:nvPr/>
        </p:nvGraphicFramePr>
        <p:xfrm>
          <a:off x="2987675" y="2060575"/>
          <a:ext cx="3238500" cy="1304925"/>
        </p:xfrm>
        <a:graphic>
          <a:graphicData uri="http://schemas.openxmlformats.org/presentationml/2006/ole">
            <mc:AlternateContent xmlns:mc="http://schemas.openxmlformats.org/markup-compatibility/2006">
              <mc:Choice xmlns:v="urn:schemas-microsoft-com:vml" Requires="v">
                <p:oleObj spid="_x0000_s111631" name="Формула" r:id="rId6" imgW="977476" imgH="393529" progId="Equation.3">
                  <p:embed/>
                </p:oleObj>
              </mc:Choice>
              <mc:Fallback>
                <p:oleObj name="Формула" r:id="rId6" imgW="977476" imgH="393529" progId="Equation.3">
                  <p:embed/>
                  <p:pic>
                    <p:nvPicPr>
                      <p:cNvPr id="0" name="Object 1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87675" y="2060575"/>
                        <a:ext cx="3238500" cy="13049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5" fill="hold" grpId="0" nodeType="clickEffect">
                                  <p:stCondLst>
                                    <p:cond delay="0"/>
                                  </p:stCondLst>
                                  <p:childTnLst>
                                    <p:set>
                                      <p:cBhvr>
                                        <p:cTn id="6" dur="1" fill="hold">
                                          <p:stCondLst>
                                            <p:cond delay="0"/>
                                          </p:stCondLst>
                                        </p:cTn>
                                        <p:tgtEl>
                                          <p:spTgt spid="111620"/>
                                        </p:tgtEl>
                                        <p:attrNameLst>
                                          <p:attrName>style.visibility</p:attrName>
                                        </p:attrNameLst>
                                      </p:cBhvr>
                                      <p:to>
                                        <p:strVal val="visible"/>
                                      </p:to>
                                    </p:set>
                                    <p:animEffect transition="in" filter="checkerboard(down)">
                                      <p:cBhvr>
                                        <p:cTn id="7" dur="1000"/>
                                        <p:tgtEl>
                                          <p:spTgt spid="1116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62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6699"/>
        </a:solidFill>
        <a:effectLst/>
      </p:bgPr>
    </p:bg>
    <p:spTree>
      <p:nvGrpSpPr>
        <p:cNvPr id="1" name=""/>
        <p:cNvGrpSpPr/>
        <p:nvPr/>
      </p:nvGrpSpPr>
      <p:grpSpPr>
        <a:xfrm>
          <a:off x="0" y="0"/>
          <a:ext cx="0" cy="0"/>
          <a:chOff x="0" y="0"/>
          <a:chExt cx="0" cy="0"/>
        </a:xfrm>
      </p:grpSpPr>
      <p:sp>
        <p:nvSpPr>
          <p:cNvPr id="112644" name="Rectangle 4"/>
          <p:cNvSpPr>
            <a:spLocks noChangeArrowheads="1"/>
          </p:cNvSpPr>
          <p:nvPr/>
        </p:nvSpPr>
        <p:spPr bwMode="auto">
          <a:xfrm>
            <a:off x="323850" y="5734050"/>
            <a:ext cx="7775575" cy="579438"/>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kk-KZ" sz="3200" b="1">
                <a:solidFill>
                  <a:srgbClr val="CCCC00"/>
                </a:solidFill>
                <a:latin typeface="Times New Roman" pitchFamily="18" charset="0"/>
              </a:rPr>
              <a:t>Жауабы:2   6/5</a:t>
            </a:r>
            <a:endParaRPr lang="ru-RU" sz="3200">
              <a:solidFill>
                <a:srgbClr val="CCCC00"/>
              </a:solidFill>
            </a:endParaRPr>
          </a:p>
        </p:txBody>
      </p:sp>
      <p:sp>
        <p:nvSpPr>
          <p:cNvPr id="112645" name="AutoShape 5">
            <a:hlinkClick r:id="rId3" action="ppaction://hlinksldjump" highlightClick="1"/>
          </p:cNvPr>
          <p:cNvSpPr>
            <a:spLocks noChangeArrowheads="1"/>
          </p:cNvSpPr>
          <p:nvPr/>
        </p:nvSpPr>
        <p:spPr bwMode="auto">
          <a:xfrm>
            <a:off x="8459788" y="6165850"/>
            <a:ext cx="504825" cy="431800"/>
          </a:xfrm>
          <a:prstGeom prst="actionButtonReturn">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grpSp>
        <p:nvGrpSpPr>
          <p:cNvPr id="112647" name="Group 10"/>
          <p:cNvGrpSpPr>
            <a:grpSpLocks/>
          </p:cNvGrpSpPr>
          <p:nvPr/>
        </p:nvGrpSpPr>
        <p:grpSpPr bwMode="auto">
          <a:xfrm>
            <a:off x="4572000" y="0"/>
            <a:ext cx="4572000" cy="4149725"/>
            <a:chOff x="3511" y="48"/>
            <a:chExt cx="8285" cy="8480"/>
          </a:xfrm>
        </p:grpSpPr>
        <p:pic>
          <p:nvPicPr>
            <p:cNvPr id="112648" name="Picture 11" descr="символ012"/>
            <p:cNvPicPr>
              <a:picLocks noChangeAspect="1" noChangeArrowheads="1"/>
            </p:cNvPicPr>
            <p:nvPr/>
          </p:nvPicPr>
          <p:blipFill>
            <a:blip r:embed="rId4">
              <a:lum bright="52000" contrast="-46000"/>
              <a:extLst>
                <a:ext uri="{28A0092B-C50C-407E-A947-70E740481C1C}">
                  <a14:useLocalDpi xmlns:a14="http://schemas.microsoft.com/office/drawing/2010/main" val="0"/>
                </a:ext>
              </a:extLst>
            </a:blip>
            <a:srcRect/>
            <a:stretch>
              <a:fillRect/>
            </a:stretch>
          </p:blipFill>
          <p:spPr bwMode="auto">
            <a:xfrm>
              <a:off x="9122" y="48"/>
              <a:ext cx="2674" cy="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49" name="Picture 12" descr="орнамент027"/>
            <p:cNvPicPr>
              <a:picLocks noChangeAspect="1" noChangeArrowheads="1"/>
            </p:cNvPicPr>
            <p:nvPr/>
          </p:nvPicPr>
          <p:blipFill>
            <a:blip r:embed="rId5" cstate="print">
              <a:lum bright="52000" contrast="-46000"/>
              <a:extLst>
                <a:ext uri="{28A0092B-C50C-407E-A947-70E740481C1C}">
                  <a14:useLocalDpi xmlns:a14="http://schemas.microsoft.com/office/drawing/2010/main" val="0"/>
                </a:ext>
              </a:extLst>
            </a:blip>
            <a:srcRect/>
            <a:stretch>
              <a:fillRect/>
            </a:stretch>
          </p:blipFill>
          <p:spPr bwMode="auto">
            <a:xfrm>
              <a:off x="10751" y="2763"/>
              <a:ext cx="563" cy="5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50" name="Picture 13" descr="орнамент027"/>
            <p:cNvPicPr>
              <a:picLocks noChangeAspect="1" noChangeArrowheads="1"/>
            </p:cNvPicPr>
            <p:nvPr/>
          </p:nvPicPr>
          <p:blipFill>
            <a:blip r:embed="rId5" cstate="print">
              <a:lum bright="52000" contrast="-46000"/>
              <a:extLst>
                <a:ext uri="{28A0092B-C50C-407E-A947-70E740481C1C}">
                  <a14:useLocalDpi xmlns:a14="http://schemas.microsoft.com/office/drawing/2010/main" val="0"/>
                </a:ext>
              </a:extLst>
            </a:blip>
            <a:srcRect/>
            <a:stretch>
              <a:fillRect/>
            </a:stretch>
          </p:blipFill>
          <p:spPr bwMode="auto">
            <a:xfrm rot="5400000">
              <a:off x="6024" y="-1741"/>
              <a:ext cx="514" cy="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12652" name="Rectangle 12"/>
          <p:cNvSpPr>
            <a:spLocks noChangeArrowheads="1"/>
          </p:cNvSpPr>
          <p:nvPr/>
        </p:nvSpPr>
        <p:spPr bwMode="auto">
          <a:xfrm>
            <a:off x="0" y="25479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ru-RU"/>
          </a:p>
        </p:txBody>
      </p:sp>
      <p:graphicFrame>
        <p:nvGraphicFramePr>
          <p:cNvPr id="112651" name="Object 11"/>
          <p:cNvGraphicFramePr>
            <a:graphicFrameLocks noChangeAspect="1"/>
          </p:cNvGraphicFramePr>
          <p:nvPr/>
        </p:nvGraphicFramePr>
        <p:xfrm>
          <a:off x="2700338" y="1628775"/>
          <a:ext cx="3581400" cy="1762125"/>
        </p:xfrm>
        <a:graphic>
          <a:graphicData uri="http://schemas.openxmlformats.org/presentationml/2006/ole">
            <mc:AlternateContent xmlns:mc="http://schemas.openxmlformats.org/markup-compatibility/2006">
              <mc:Choice xmlns:v="urn:schemas-microsoft-com:vml" Requires="v">
                <p:oleObj spid="_x0000_s112655" name="Формула" r:id="rId6" imgW="799753" imgH="393529" progId="Equation.3">
                  <p:embed/>
                </p:oleObj>
              </mc:Choice>
              <mc:Fallback>
                <p:oleObj name="Формула" r:id="rId6" imgW="799753" imgH="393529" progId="Equation.3">
                  <p:embed/>
                  <p:pic>
                    <p:nvPicPr>
                      <p:cNvPr id="0" name="Object 1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00338" y="1628775"/>
                        <a:ext cx="3581400" cy="17621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5" fill="hold" grpId="0" nodeType="clickEffect">
                                  <p:stCondLst>
                                    <p:cond delay="0"/>
                                  </p:stCondLst>
                                  <p:childTnLst>
                                    <p:set>
                                      <p:cBhvr>
                                        <p:cTn id="6" dur="1" fill="hold">
                                          <p:stCondLst>
                                            <p:cond delay="0"/>
                                          </p:stCondLst>
                                        </p:cTn>
                                        <p:tgtEl>
                                          <p:spTgt spid="112644"/>
                                        </p:tgtEl>
                                        <p:attrNameLst>
                                          <p:attrName>style.visibility</p:attrName>
                                        </p:attrNameLst>
                                      </p:cBhvr>
                                      <p:to>
                                        <p:strVal val="visible"/>
                                      </p:to>
                                    </p:set>
                                    <p:animEffect transition="in" filter="checkerboard(down)">
                                      <p:cBhvr>
                                        <p:cTn id="7" dur="1000"/>
                                        <p:tgtEl>
                                          <p:spTgt spid="1126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4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6699"/>
        </a:solidFill>
        <a:effectLst/>
      </p:bgPr>
    </p:bg>
    <p:spTree>
      <p:nvGrpSpPr>
        <p:cNvPr id="1" name=""/>
        <p:cNvGrpSpPr/>
        <p:nvPr/>
      </p:nvGrpSpPr>
      <p:grpSpPr>
        <a:xfrm>
          <a:off x="0" y="0"/>
          <a:ext cx="0" cy="0"/>
          <a:chOff x="0" y="0"/>
          <a:chExt cx="0" cy="0"/>
        </a:xfrm>
      </p:grpSpPr>
      <p:sp>
        <p:nvSpPr>
          <p:cNvPr id="110597" name="Rectangle 5"/>
          <p:cNvSpPr>
            <a:spLocks noChangeArrowheads="1"/>
          </p:cNvSpPr>
          <p:nvPr/>
        </p:nvSpPr>
        <p:spPr bwMode="auto">
          <a:xfrm>
            <a:off x="323850" y="5734050"/>
            <a:ext cx="7775575" cy="579438"/>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kk-KZ" sz="3200" b="1">
                <a:solidFill>
                  <a:srgbClr val="CCCC00"/>
                </a:solidFill>
                <a:latin typeface="Times New Roman" pitchFamily="18" charset="0"/>
              </a:rPr>
              <a:t>Жауабы:     </a:t>
            </a:r>
            <a:r>
              <a:rPr lang="en-US" sz="3200" b="1">
                <a:solidFill>
                  <a:srgbClr val="CCCC00"/>
                </a:solidFill>
              </a:rPr>
              <a:t>3</a:t>
            </a:r>
            <a:endParaRPr lang="ru-RU" sz="3200">
              <a:solidFill>
                <a:srgbClr val="CCCC00"/>
              </a:solidFill>
            </a:endParaRPr>
          </a:p>
        </p:txBody>
      </p:sp>
      <p:sp>
        <p:nvSpPr>
          <p:cNvPr id="110598" name="AutoShape 6">
            <a:hlinkClick r:id="rId3" action="ppaction://hlinksldjump" highlightClick="1"/>
          </p:cNvPr>
          <p:cNvSpPr>
            <a:spLocks noChangeArrowheads="1"/>
          </p:cNvSpPr>
          <p:nvPr/>
        </p:nvSpPr>
        <p:spPr bwMode="auto">
          <a:xfrm>
            <a:off x="8459788" y="6165850"/>
            <a:ext cx="504825" cy="431800"/>
          </a:xfrm>
          <a:prstGeom prst="actionButtonReturn">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grpSp>
        <p:nvGrpSpPr>
          <p:cNvPr id="110599" name="Group 10"/>
          <p:cNvGrpSpPr>
            <a:grpSpLocks/>
          </p:cNvGrpSpPr>
          <p:nvPr/>
        </p:nvGrpSpPr>
        <p:grpSpPr bwMode="auto">
          <a:xfrm>
            <a:off x="4572000" y="0"/>
            <a:ext cx="4572000" cy="4149725"/>
            <a:chOff x="3511" y="48"/>
            <a:chExt cx="8285" cy="8480"/>
          </a:xfrm>
        </p:grpSpPr>
        <p:pic>
          <p:nvPicPr>
            <p:cNvPr id="110600" name="Picture 11" descr="символ012"/>
            <p:cNvPicPr>
              <a:picLocks noChangeAspect="1" noChangeArrowheads="1"/>
            </p:cNvPicPr>
            <p:nvPr/>
          </p:nvPicPr>
          <p:blipFill>
            <a:blip r:embed="rId4">
              <a:lum bright="52000" contrast="-46000"/>
              <a:extLst>
                <a:ext uri="{28A0092B-C50C-407E-A947-70E740481C1C}">
                  <a14:useLocalDpi xmlns:a14="http://schemas.microsoft.com/office/drawing/2010/main" val="0"/>
                </a:ext>
              </a:extLst>
            </a:blip>
            <a:srcRect/>
            <a:stretch>
              <a:fillRect/>
            </a:stretch>
          </p:blipFill>
          <p:spPr bwMode="auto">
            <a:xfrm>
              <a:off x="9122" y="48"/>
              <a:ext cx="2674" cy="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0601" name="Picture 12" descr="орнамент027"/>
            <p:cNvPicPr>
              <a:picLocks noChangeAspect="1" noChangeArrowheads="1"/>
            </p:cNvPicPr>
            <p:nvPr/>
          </p:nvPicPr>
          <p:blipFill>
            <a:blip r:embed="rId5" cstate="print">
              <a:lum bright="52000" contrast="-46000"/>
              <a:extLst>
                <a:ext uri="{28A0092B-C50C-407E-A947-70E740481C1C}">
                  <a14:useLocalDpi xmlns:a14="http://schemas.microsoft.com/office/drawing/2010/main" val="0"/>
                </a:ext>
              </a:extLst>
            </a:blip>
            <a:srcRect/>
            <a:stretch>
              <a:fillRect/>
            </a:stretch>
          </p:blipFill>
          <p:spPr bwMode="auto">
            <a:xfrm>
              <a:off x="10751" y="2763"/>
              <a:ext cx="563" cy="5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0602" name="Picture 13" descr="орнамент027"/>
            <p:cNvPicPr>
              <a:picLocks noChangeAspect="1" noChangeArrowheads="1"/>
            </p:cNvPicPr>
            <p:nvPr/>
          </p:nvPicPr>
          <p:blipFill>
            <a:blip r:embed="rId5" cstate="print">
              <a:lum bright="52000" contrast="-46000"/>
              <a:extLst>
                <a:ext uri="{28A0092B-C50C-407E-A947-70E740481C1C}">
                  <a14:useLocalDpi xmlns:a14="http://schemas.microsoft.com/office/drawing/2010/main" val="0"/>
                </a:ext>
              </a:extLst>
            </a:blip>
            <a:srcRect/>
            <a:stretch>
              <a:fillRect/>
            </a:stretch>
          </p:blipFill>
          <p:spPr bwMode="auto">
            <a:xfrm rot="5400000">
              <a:off x="6024" y="-1741"/>
              <a:ext cx="514" cy="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10604" name="Rectangle 12"/>
          <p:cNvSpPr>
            <a:spLocks noChangeArrowheads="1"/>
          </p:cNvSpPr>
          <p:nvPr/>
        </p:nvSpPr>
        <p:spPr bwMode="auto">
          <a:xfrm>
            <a:off x="0" y="279558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ru-RU"/>
          </a:p>
        </p:txBody>
      </p:sp>
      <p:graphicFrame>
        <p:nvGraphicFramePr>
          <p:cNvPr id="110603" name="Object 11"/>
          <p:cNvGraphicFramePr>
            <a:graphicFrameLocks noChangeAspect="1"/>
          </p:cNvGraphicFramePr>
          <p:nvPr/>
        </p:nvGraphicFramePr>
        <p:xfrm>
          <a:off x="2124075" y="1844675"/>
          <a:ext cx="4176713" cy="1827213"/>
        </p:xfrm>
        <a:graphic>
          <a:graphicData uri="http://schemas.openxmlformats.org/presentationml/2006/ole">
            <mc:AlternateContent xmlns:mc="http://schemas.openxmlformats.org/markup-compatibility/2006">
              <mc:Choice xmlns:v="urn:schemas-microsoft-com:vml" Requires="v">
                <p:oleObj spid="_x0000_s110607" name="Формула" r:id="rId6" imgW="901309" imgH="393529" progId="Equation.3">
                  <p:embed/>
                </p:oleObj>
              </mc:Choice>
              <mc:Fallback>
                <p:oleObj name="Формула" r:id="rId6" imgW="901309" imgH="393529" progId="Equation.3">
                  <p:embed/>
                  <p:pic>
                    <p:nvPicPr>
                      <p:cNvPr id="0" name="Object 1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24075" y="1844675"/>
                        <a:ext cx="4176713" cy="18272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5" fill="hold" grpId="0" nodeType="clickEffect">
                                  <p:stCondLst>
                                    <p:cond delay="0"/>
                                  </p:stCondLst>
                                  <p:childTnLst>
                                    <p:set>
                                      <p:cBhvr>
                                        <p:cTn id="6" dur="1" fill="hold">
                                          <p:stCondLst>
                                            <p:cond delay="0"/>
                                          </p:stCondLst>
                                        </p:cTn>
                                        <p:tgtEl>
                                          <p:spTgt spid="110597"/>
                                        </p:tgtEl>
                                        <p:attrNameLst>
                                          <p:attrName>style.visibility</p:attrName>
                                        </p:attrNameLst>
                                      </p:cBhvr>
                                      <p:to>
                                        <p:strVal val="visible"/>
                                      </p:to>
                                    </p:set>
                                    <p:animEffect transition="in" filter="checkerboard(down)">
                                      <p:cBhvr>
                                        <p:cTn id="7" dur="1000"/>
                                        <p:tgtEl>
                                          <p:spTgt spid="1105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59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6699"/>
        </a:solidFill>
        <a:effectLst/>
      </p:bgPr>
    </p:bg>
    <p:spTree>
      <p:nvGrpSpPr>
        <p:cNvPr id="1" name=""/>
        <p:cNvGrpSpPr/>
        <p:nvPr/>
      </p:nvGrpSpPr>
      <p:grpSpPr>
        <a:xfrm>
          <a:off x="0" y="0"/>
          <a:ext cx="0" cy="0"/>
          <a:chOff x="0" y="0"/>
          <a:chExt cx="0" cy="0"/>
        </a:xfrm>
      </p:grpSpPr>
      <p:sp>
        <p:nvSpPr>
          <p:cNvPr id="109574" name="Rectangle 6"/>
          <p:cNvSpPr>
            <a:spLocks noChangeArrowheads="1"/>
          </p:cNvSpPr>
          <p:nvPr/>
        </p:nvSpPr>
        <p:spPr bwMode="auto">
          <a:xfrm>
            <a:off x="323850" y="5734050"/>
            <a:ext cx="7775575" cy="579438"/>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kk-KZ" sz="3200" b="1">
                <a:solidFill>
                  <a:srgbClr val="CCCC00"/>
                </a:solidFill>
                <a:latin typeface="Times New Roman" pitchFamily="18" charset="0"/>
              </a:rPr>
              <a:t>Жауабы:     5</a:t>
            </a:r>
            <a:r>
              <a:rPr lang="kk-KZ" sz="3200">
                <a:solidFill>
                  <a:srgbClr val="CCCC00"/>
                </a:solidFill>
              </a:rPr>
              <a:t> </a:t>
            </a:r>
            <a:endParaRPr lang="ru-RU" sz="3200">
              <a:solidFill>
                <a:srgbClr val="CCCC00"/>
              </a:solidFill>
            </a:endParaRPr>
          </a:p>
        </p:txBody>
      </p:sp>
      <p:sp>
        <p:nvSpPr>
          <p:cNvPr id="109575" name="AutoShape 7">
            <a:hlinkClick r:id="rId3" action="ppaction://hlinksldjump" highlightClick="1"/>
          </p:cNvPr>
          <p:cNvSpPr>
            <a:spLocks noChangeArrowheads="1"/>
          </p:cNvSpPr>
          <p:nvPr/>
        </p:nvSpPr>
        <p:spPr bwMode="auto">
          <a:xfrm>
            <a:off x="8459788" y="6165850"/>
            <a:ext cx="504825" cy="431800"/>
          </a:xfrm>
          <a:prstGeom prst="actionButtonReturn">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grpSp>
        <p:nvGrpSpPr>
          <p:cNvPr id="109576" name="Group 10"/>
          <p:cNvGrpSpPr>
            <a:grpSpLocks/>
          </p:cNvGrpSpPr>
          <p:nvPr/>
        </p:nvGrpSpPr>
        <p:grpSpPr bwMode="auto">
          <a:xfrm>
            <a:off x="4572000" y="0"/>
            <a:ext cx="4572000" cy="4149725"/>
            <a:chOff x="3511" y="48"/>
            <a:chExt cx="8285" cy="8480"/>
          </a:xfrm>
        </p:grpSpPr>
        <p:pic>
          <p:nvPicPr>
            <p:cNvPr id="109577" name="Picture 11" descr="символ012"/>
            <p:cNvPicPr>
              <a:picLocks noChangeAspect="1" noChangeArrowheads="1"/>
            </p:cNvPicPr>
            <p:nvPr/>
          </p:nvPicPr>
          <p:blipFill>
            <a:blip r:embed="rId4">
              <a:lum bright="52000" contrast="-46000"/>
              <a:extLst>
                <a:ext uri="{28A0092B-C50C-407E-A947-70E740481C1C}">
                  <a14:useLocalDpi xmlns:a14="http://schemas.microsoft.com/office/drawing/2010/main" val="0"/>
                </a:ext>
              </a:extLst>
            </a:blip>
            <a:srcRect/>
            <a:stretch>
              <a:fillRect/>
            </a:stretch>
          </p:blipFill>
          <p:spPr bwMode="auto">
            <a:xfrm>
              <a:off x="9122" y="48"/>
              <a:ext cx="2674" cy="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78" name="Picture 12" descr="орнамент027"/>
            <p:cNvPicPr>
              <a:picLocks noChangeAspect="1" noChangeArrowheads="1"/>
            </p:cNvPicPr>
            <p:nvPr/>
          </p:nvPicPr>
          <p:blipFill>
            <a:blip r:embed="rId5" cstate="print">
              <a:lum bright="52000" contrast="-46000"/>
              <a:extLst>
                <a:ext uri="{28A0092B-C50C-407E-A947-70E740481C1C}">
                  <a14:useLocalDpi xmlns:a14="http://schemas.microsoft.com/office/drawing/2010/main" val="0"/>
                </a:ext>
              </a:extLst>
            </a:blip>
            <a:srcRect/>
            <a:stretch>
              <a:fillRect/>
            </a:stretch>
          </p:blipFill>
          <p:spPr bwMode="auto">
            <a:xfrm>
              <a:off x="10751" y="2763"/>
              <a:ext cx="563" cy="5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79" name="Picture 13" descr="орнамент027"/>
            <p:cNvPicPr>
              <a:picLocks noChangeAspect="1" noChangeArrowheads="1"/>
            </p:cNvPicPr>
            <p:nvPr/>
          </p:nvPicPr>
          <p:blipFill>
            <a:blip r:embed="rId5" cstate="print">
              <a:lum bright="52000" contrast="-46000"/>
              <a:extLst>
                <a:ext uri="{28A0092B-C50C-407E-A947-70E740481C1C}">
                  <a14:useLocalDpi xmlns:a14="http://schemas.microsoft.com/office/drawing/2010/main" val="0"/>
                </a:ext>
              </a:extLst>
            </a:blip>
            <a:srcRect/>
            <a:stretch>
              <a:fillRect/>
            </a:stretch>
          </p:blipFill>
          <p:spPr bwMode="auto">
            <a:xfrm rot="5400000">
              <a:off x="6024" y="-1741"/>
              <a:ext cx="514" cy="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09581" name="Rectangle 13"/>
          <p:cNvSpPr>
            <a:spLocks noChangeArrowheads="1"/>
          </p:cNvSpPr>
          <p:nvPr/>
        </p:nvSpPr>
        <p:spPr bwMode="auto">
          <a:xfrm>
            <a:off x="0" y="25098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ru-RU"/>
          </a:p>
        </p:txBody>
      </p:sp>
      <p:graphicFrame>
        <p:nvGraphicFramePr>
          <p:cNvPr id="109580" name="Object 12"/>
          <p:cNvGraphicFramePr>
            <a:graphicFrameLocks noChangeAspect="1"/>
          </p:cNvGraphicFramePr>
          <p:nvPr/>
        </p:nvGraphicFramePr>
        <p:xfrm>
          <a:off x="2195513" y="1989138"/>
          <a:ext cx="4152900" cy="1838325"/>
        </p:xfrm>
        <a:graphic>
          <a:graphicData uri="http://schemas.openxmlformats.org/presentationml/2006/ole">
            <mc:AlternateContent xmlns:mc="http://schemas.openxmlformats.org/markup-compatibility/2006">
              <mc:Choice xmlns:v="urn:schemas-microsoft-com:vml" Requires="v">
                <p:oleObj spid="_x0000_s109584" name="Формула" r:id="rId6" imgW="888614" imgH="393529" progId="Equation.3">
                  <p:embed/>
                </p:oleObj>
              </mc:Choice>
              <mc:Fallback>
                <p:oleObj name="Формула" r:id="rId6" imgW="888614" imgH="393529" progId="Equation.3">
                  <p:embed/>
                  <p:pic>
                    <p:nvPicPr>
                      <p:cNvPr id="0" name="Object 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95513" y="1989138"/>
                        <a:ext cx="4152900" cy="18383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5" fill="hold" grpId="0" nodeType="clickEffect">
                                  <p:stCondLst>
                                    <p:cond delay="0"/>
                                  </p:stCondLst>
                                  <p:childTnLst>
                                    <p:set>
                                      <p:cBhvr>
                                        <p:cTn id="6" dur="1" fill="hold">
                                          <p:stCondLst>
                                            <p:cond delay="0"/>
                                          </p:stCondLst>
                                        </p:cTn>
                                        <p:tgtEl>
                                          <p:spTgt spid="109574"/>
                                        </p:tgtEl>
                                        <p:attrNameLst>
                                          <p:attrName>style.visibility</p:attrName>
                                        </p:attrNameLst>
                                      </p:cBhvr>
                                      <p:to>
                                        <p:strVal val="visible"/>
                                      </p:to>
                                    </p:set>
                                    <p:animEffect transition="in" filter="checkerboard(down)">
                                      <p:cBhvr>
                                        <p:cTn id="7" dur="1000"/>
                                        <p:tgtEl>
                                          <p:spTgt spid="1095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57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6699"/>
        </a:solidFill>
        <a:effectLst/>
      </p:bgPr>
    </p:bg>
    <p:spTree>
      <p:nvGrpSpPr>
        <p:cNvPr id="1" name=""/>
        <p:cNvGrpSpPr/>
        <p:nvPr/>
      </p:nvGrpSpPr>
      <p:grpSpPr>
        <a:xfrm>
          <a:off x="0" y="0"/>
          <a:ext cx="0" cy="0"/>
          <a:chOff x="0" y="0"/>
          <a:chExt cx="0" cy="0"/>
        </a:xfrm>
      </p:grpSpPr>
      <p:sp>
        <p:nvSpPr>
          <p:cNvPr id="108549" name="Rectangle 5"/>
          <p:cNvSpPr>
            <a:spLocks noChangeArrowheads="1"/>
          </p:cNvSpPr>
          <p:nvPr/>
        </p:nvSpPr>
        <p:spPr bwMode="auto">
          <a:xfrm>
            <a:off x="323850" y="5734050"/>
            <a:ext cx="7775575" cy="579438"/>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kk-KZ" sz="3200" b="1">
                <a:solidFill>
                  <a:srgbClr val="CCCC00"/>
                </a:solidFill>
                <a:latin typeface="Times New Roman" pitchFamily="18" charset="0"/>
              </a:rPr>
              <a:t>Жауабы:     11  8/1</a:t>
            </a:r>
            <a:endParaRPr lang="ru-RU" sz="3200">
              <a:solidFill>
                <a:srgbClr val="CCCC00"/>
              </a:solidFill>
            </a:endParaRPr>
          </a:p>
        </p:txBody>
      </p:sp>
      <p:sp>
        <p:nvSpPr>
          <p:cNvPr id="108550" name="AutoShape 6">
            <a:hlinkClick r:id="rId3" action="ppaction://hlinksldjump" highlightClick="1"/>
          </p:cNvPr>
          <p:cNvSpPr>
            <a:spLocks noChangeArrowheads="1"/>
          </p:cNvSpPr>
          <p:nvPr/>
        </p:nvSpPr>
        <p:spPr bwMode="auto">
          <a:xfrm>
            <a:off x="8459788" y="6165850"/>
            <a:ext cx="504825" cy="431800"/>
          </a:xfrm>
          <a:prstGeom prst="actionButtonReturn">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grpSp>
        <p:nvGrpSpPr>
          <p:cNvPr id="108551" name="Group 10"/>
          <p:cNvGrpSpPr>
            <a:grpSpLocks/>
          </p:cNvGrpSpPr>
          <p:nvPr/>
        </p:nvGrpSpPr>
        <p:grpSpPr bwMode="auto">
          <a:xfrm>
            <a:off x="4572000" y="0"/>
            <a:ext cx="4572000" cy="4149725"/>
            <a:chOff x="3511" y="48"/>
            <a:chExt cx="8285" cy="8480"/>
          </a:xfrm>
        </p:grpSpPr>
        <p:pic>
          <p:nvPicPr>
            <p:cNvPr id="108552" name="Picture 11" descr="символ012"/>
            <p:cNvPicPr>
              <a:picLocks noChangeAspect="1" noChangeArrowheads="1"/>
            </p:cNvPicPr>
            <p:nvPr/>
          </p:nvPicPr>
          <p:blipFill>
            <a:blip r:embed="rId4">
              <a:lum bright="52000" contrast="-46000"/>
              <a:extLst>
                <a:ext uri="{28A0092B-C50C-407E-A947-70E740481C1C}">
                  <a14:useLocalDpi xmlns:a14="http://schemas.microsoft.com/office/drawing/2010/main" val="0"/>
                </a:ext>
              </a:extLst>
            </a:blip>
            <a:srcRect/>
            <a:stretch>
              <a:fillRect/>
            </a:stretch>
          </p:blipFill>
          <p:spPr bwMode="auto">
            <a:xfrm>
              <a:off x="9122" y="48"/>
              <a:ext cx="2674" cy="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8553" name="Picture 12" descr="орнамент027"/>
            <p:cNvPicPr>
              <a:picLocks noChangeAspect="1" noChangeArrowheads="1"/>
            </p:cNvPicPr>
            <p:nvPr/>
          </p:nvPicPr>
          <p:blipFill>
            <a:blip r:embed="rId5" cstate="print">
              <a:lum bright="52000" contrast="-46000"/>
              <a:extLst>
                <a:ext uri="{28A0092B-C50C-407E-A947-70E740481C1C}">
                  <a14:useLocalDpi xmlns:a14="http://schemas.microsoft.com/office/drawing/2010/main" val="0"/>
                </a:ext>
              </a:extLst>
            </a:blip>
            <a:srcRect/>
            <a:stretch>
              <a:fillRect/>
            </a:stretch>
          </p:blipFill>
          <p:spPr bwMode="auto">
            <a:xfrm>
              <a:off x="10751" y="2763"/>
              <a:ext cx="563" cy="5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8554" name="Picture 13" descr="орнамент027"/>
            <p:cNvPicPr>
              <a:picLocks noChangeAspect="1" noChangeArrowheads="1"/>
            </p:cNvPicPr>
            <p:nvPr/>
          </p:nvPicPr>
          <p:blipFill>
            <a:blip r:embed="rId5" cstate="print">
              <a:lum bright="52000" contrast="-46000"/>
              <a:extLst>
                <a:ext uri="{28A0092B-C50C-407E-A947-70E740481C1C}">
                  <a14:useLocalDpi xmlns:a14="http://schemas.microsoft.com/office/drawing/2010/main" val="0"/>
                </a:ext>
              </a:extLst>
            </a:blip>
            <a:srcRect/>
            <a:stretch>
              <a:fillRect/>
            </a:stretch>
          </p:blipFill>
          <p:spPr bwMode="auto">
            <a:xfrm rot="5400000">
              <a:off x="6024" y="-1741"/>
              <a:ext cx="514" cy="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08556" name="Rectangle 12"/>
          <p:cNvSpPr>
            <a:spLocks noChangeArrowheads="1"/>
          </p:cNvSpPr>
          <p:nvPr/>
        </p:nvSpPr>
        <p:spPr bwMode="auto">
          <a:xfrm>
            <a:off x="0" y="25955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ru-RU"/>
          </a:p>
        </p:txBody>
      </p:sp>
      <p:graphicFrame>
        <p:nvGraphicFramePr>
          <p:cNvPr id="108555" name="Object 11"/>
          <p:cNvGraphicFramePr>
            <a:graphicFrameLocks noChangeAspect="1"/>
          </p:cNvGraphicFramePr>
          <p:nvPr/>
        </p:nvGraphicFramePr>
        <p:xfrm>
          <a:off x="2700338" y="2133600"/>
          <a:ext cx="3543300" cy="1666875"/>
        </p:xfrm>
        <a:graphic>
          <a:graphicData uri="http://schemas.openxmlformats.org/presentationml/2006/ole">
            <mc:AlternateContent xmlns:mc="http://schemas.openxmlformats.org/markup-compatibility/2006">
              <mc:Choice xmlns:v="urn:schemas-microsoft-com:vml" Requires="v">
                <p:oleObj spid="_x0000_s108559" name="Формула" r:id="rId6" imgW="837836" imgH="393529" progId="Equation.3">
                  <p:embed/>
                </p:oleObj>
              </mc:Choice>
              <mc:Fallback>
                <p:oleObj name="Формула" r:id="rId6" imgW="837836" imgH="393529" progId="Equation.3">
                  <p:embed/>
                  <p:pic>
                    <p:nvPicPr>
                      <p:cNvPr id="0" name="Object 1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00338" y="2133600"/>
                        <a:ext cx="3543300" cy="16668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5" fill="hold" grpId="0" nodeType="clickEffect">
                                  <p:stCondLst>
                                    <p:cond delay="0"/>
                                  </p:stCondLst>
                                  <p:childTnLst>
                                    <p:set>
                                      <p:cBhvr>
                                        <p:cTn id="6" dur="1" fill="hold">
                                          <p:stCondLst>
                                            <p:cond delay="0"/>
                                          </p:stCondLst>
                                        </p:cTn>
                                        <p:tgtEl>
                                          <p:spTgt spid="108549"/>
                                        </p:tgtEl>
                                        <p:attrNameLst>
                                          <p:attrName>style.visibility</p:attrName>
                                        </p:attrNameLst>
                                      </p:cBhvr>
                                      <p:to>
                                        <p:strVal val="visible"/>
                                      </p:to>
                                    </p:set>
                                    <p:animEffect transition="in" filter="checkerboard(down)">
                                      <p:cBhvr>
                                        <p:cTn id="7" dur="1000"/>
                                        <p:tgtEl>
                                          <p:spTgt spid="1085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4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6699"/>
        </a:solidFill>
        <a:effectLst/>
      </p:bgPr>
    </p:bg>
    <p:spTree>
      <p:nvGrpSpPr>
        <p:cNvPr id="1" name=""/>
        <p:cNvGrpSpPr/>
        <p:nvPr/>
      </p:nvGrpSpPr>
      <p:grpSpPr>
        <a:xfrm>
          <a:off x="0" y="0"/>
          <a:ext cx="0" cy="0"/>
          <a:chOff x="0" y="0"/>
          <a:chExt cx="0" cy="0"/>
        </a:xfrm>
      </p:grpSpPr>
      <p:sp>
        <p:nvSpPr>
          <p:cNvPr id="107525" name="Rectangle 5"/>
          <p:cNvSpPr>
            <a:spLocks noChangeArrowheads="1"/>
          </p:cNvSpPr>
          <p:nvPr/>
        </p:nvSpPr>
        <p:spPr bwMode="auto">
          <a:xfrm>
            <a:off x="323850" y="5734050"/>
            <a:ext cx="7775575" cy="579438"/>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kk-KZ" sz="3200" b="1">
                <a:solidFill>
                  <a:srgbClr val="CCCC00"/>
                </a:solidFill>
                <a:latin typeface="Times New Roman" pitchFamily="18" charset="0"/>
              </a:rPr>
              <a:t>Жауабы:     </a:t>
            </a:r>
            <a:r>
              <a:rPr lang="kk-KZ" sz="3200" b="1">
                <a:solidFill>
                  <a:srgbClr val="CCCC00"/>
                </a:solidFill>
              </a:rPr>
              <a:t>2</a:t>
            </a:r>
            <a:r>
              <a:rPr lang="kk-KZ" sz="3200">
                <a:solidFill>
                  <a:srgbClr val="CCCC00"/>
                </a:solidFill>
              </a:rPr>
              <a:t> </a:t>
            </a:r>
            <a:endParaRPr lang="ru-RU" sz="3200">
              <a:solidFill>
                <a:srgbClr val="CCCC00"/>
              </a:solidFill>
            </a:endParaRPr>
          </a:p>
        </p:txBody>
      </p:sp>
      <p:sp>
        <p:nvSpPr>
          <p:cNvPr id="107526" name="AutoShape 6">
            <a:hlinkClick r:id="rId3" action="ppaction://hlinksldjump" highlightClick="1"/>
          </p:cNvPr>
          <p:cNvSpPr>
            <a:spLocks noChangeArrowheads="1"/>
          </p:cNvSpPr>
          <p:nvPr/>
        </p:nvSpPr>
        <p:spPr bwMode="auto">
          <a:xfrm>
            <a:off x="8459788" y="6165850"/>
            <a:ext cx="504825" cy="431800"/>
          </a:xfrm>
          <a:prstGeom prst="actionButtonReturn">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grpSp>
        <p:nvGrpSpPr>
          <p:cNvPr id="107527" name="Group 10"/>
          <p:cNvGrpSpPr>
            <a:grpSpLocks/>
          </p:cNvGrpSpPr>
          <p:nvPr/>
        </p:nvGrpSpPr>
        <p:grpSpPr bwMode="auto">
          <a:xfrm>
            <a:off x="4572000" y="0"/>
            <a:ext cx="4572000" cy="4149725"/>
            <a:chOff x="3511" y="48"/>
            <a:chExt cx="8285" cy="8480"/>
          </a:xfrm>
        </p:grpSpPr>
        <p:pic>
          <p:nvPicPr>
            <p:cNvPr id="107528" name="Picture 11" descr="символ012"/>
            <p:cNvPicPr>
              <a:picLocks noChangeAspect="1" noChangeArrowheads="1"/>
            </p:cNvPicPr>
            <p:nvPr/>
          </p:nvPicPr>
          <p:blipFill>
            <a:blip r:embed="rId4">
              <a:lum bright="52000" contrast="-46000"/>
              <a:extLst>
                <a:ext uri="{28A0092B-C50C-407E-A947-70E740481C1C}">
                  <a14:useLocalDpi xmlns:a14="http://schemas.microsoft.com/office/drawing/2010/main" val="0"/>
                </a:ext>
              </a:extLst>
            </a:blip>
            <a:srcRect/>
            <a:stretch>
              <a:fillRect/>
            </a:stretch>
          </p:blipFill>
          <p:spPr bwMode="auto">
            <a:xfrm>
              <a:off x="9122" y="48"/>
              <a:ext cx="2674" cy="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7529" name="Picture 12" descr="орнамент027"/>
            <p:cNvPicPr>
              <a:picLocks noChangeAspect="1" noChangeArrowheads="1"/>
            </p:cNvPicPr>
            <p:nvPr/>
          </p:nvPicPr>
          <p:blipFill>
            <a:blip r:embed="rId5" cstate="print">
              <a:lum bright="52000" contrast="-46000"/>
              <a:extLst>
                <a:ext uri="{28A0092B-C50C-407E-A947-70E740481C1C}">
                  <a14:useLocalDpi xmlns:a14="http://schemas.microsoft.com/office/drawing/2010/main" val="0"/>
                </a:ext>
              </a:extLst>
            </a:blip>
            <a:srcRect/>
            <a:stretch>
              <a:fillRect/>
            </a:stretch>
          </p:blipFill>
          <p:spPr bwMode="auto">
            <a:xfrm>
              <a:off x="10751" y="2763"/>
              <a:ext cx="563" cy="5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7530" name="Picture 13" descr="орнамент027"/>
            <p:cNvPicPr>
              <a:picLocks noChangeAspect="1" noChangeArrowheads="1"/>
            </p:cNvPicPr>
            <p:nvPr/>
          </p:nvPicPr>
          <p:blipFill>
            <a:blip r:embed="rId5" cstate="print">
              <a:lum bright="52000" contrast="-46000"/>
              <a:extLst>
                <a:ext uri="{28A0092B-C50C-407E-A947-70E740481C1C}">
                  <a14:useLocalDpi xmlns:a14="http://schemas.microsoft.com/office/drawing/2010/main" val="0"/>
                </a:ext>
              </a:extLst>
            </a:blip>
            <a:srcRect/>
            <a:stretch>
              <a:fillRect/>
            </a:stretch>
          </p:blipFill>
          <p:spPr bwMode="auto">
            <a:xfrm rot="5400000">
              <a:off x="6024" y="-1741"/>
              <a:ext cx="514" cy="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07532" name="Rectangle 12"/>
          <p:cNvSpPr>
            <a:spLocks noChangeArrowheads="1"/>
          </p:cNvSpPr>
          <p:nvPr/>
        </p:nvSpPr>
        <p:spPr bwMode="auto">
          <a:xfrm>
            <a:off x="0" y="32337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ru-RU"/>
          </a:p>
        </p:txBody>
      </p:sp>
      <p:graphicFrame>
        <p:nvGraphicFramePr>
          <p:cNvPr id="107531" name="Object 11"/>
          <p:cNvGraphicFramePr>
            <a:graphicFrameLocks noChangeAspect="1"/>
          </p:cNvGraphicFramePr>
          <p:nvPr/>
        </p:nvGraphicFramePr>
        <p:xfrm>
          <a:off x="2051050" y="2205038"/>
          <a:ext cx="4321175" cy="2124075"/>
        </p:xfrm>
        <a:graphic>
          <a:graphicData uri="http://schemas.openxmlformats.org/presentationml/2006/ole">
            <mc:AlternateContent xmlns:mc="http://schemas.openxmlformats.org/markup-compatibility/2006">
              <mc:Choice xmlns:v="urn:schemas-microsoft-com:vml" Requires="v">
                <p:oleObj spid="_x0000_s107535" name="Формула" r:id="rId6" imgW="952087" imgH="393529" progId="Equation.3">
                  <p:embed/>
                </p:oleObj>
              </mc:Choice>
              <mc:Fallback>
                <p:oleObj name="Формула" r:id="rId6" imgW="952087" imgH="393529" progId="Equation.3">
                  <p:embed/>
                  <p:pic>
                    <p:nvPicPr>
                      <p:cNvPr id="0" name="Object 1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051050" y="2205038"/>
                        <a:ext cx="4321175" cy="21240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5" fill="hold" grpId="0" nodeType="clickEffect">
                                  <p:stCondLst>
                                    <p:cond delay="0"/>
                                  </p:stCondLst>
                                  <p:childTnLst>
                                    <p:set>
                                      <p:cBhvr>
                                        <p:cTn id="6" dur="1" fill="hold">
                                          <p:stCondLst>
                                            <p:cond delay="0"/>
                                          </p:stCondLst>
                                        </p:cTn>
                                        <p:tgtEl>
                                          <p:spTgt spid="107525"/>
                                        </p:tgtEl>
                                        <p:attrNameLst>
                                          <p:attrName>style.visibility</p:attrName>
                                        </p:attrNameLst>
                                      </p:cBhvr>
                                      <p:to>
                                        <p:strVal val="visible"/>
                                      </p:to>
                                    </p:set>
                                    <p:animEffect transition="in" filter="checkerboard(down)">
                                      <p:cBhvr>
                                        <p:cTn id="7" dur="1000"/>
                                        <p:tgtEl>
                                          <p:spTgt spid="1075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52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6699"/>
        </a:solidFill>
        <a:effectLst/>
      </p:bgPr>
    </p:bg>
    <p:spTree>
      <p:nvGrpSpPr>
        <p:cNvPr id="1" name=""/>
        <p:cNvGrpSpPr/>
        <p:nvPr/>
      </p:nvGrpSpPr>
      <p:grpSpPr>
        <a:xfrm>
          <a:off x="0" y="0"/>
          <a:ext cx="0" cy="0"/>
          <a:chOff x="0" y="0"/>
          <a:chExt cx="0" cy="0"/>
        </a:xfrm>
      </p:grpSpPr>
      <p:sp>
        <p:nvSpPr>
          <p:cNvPr id="128005" name="Rectangle 5"/>
          <p:cNvSpPr>
            <a:spLocks noChangeArrowheads="1"/>
          </p:cNvSpPr>
          <p:nvPr/>
        </p:nvSpPr>
        <p:spPr bwMode="auto">
          <a:xfrm>
            <a:off x="323850" y="5734050"/>
            <a:ext cx="7775575" cy="579438"/>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kk-KZ" sz="3200" b="1">
                <a:solidFill>
                  <a:srgbClr val="CCCC00"/>
                </a:solidFill>
                <a:latin typeface="Times New Roman" pitchFamily="18" charset="0"/>
              </a:rPr>
              <a:t>Жауабы:   3</a:t>
            </a:r>
            <a:endParaRPr lang="ru-RU" sz="3200">
              <a:solidFill>
                <a:srgbClr val="CCCC00"/>
              </a:solidFill>
            </a:endParaRPr>
          </a:p>
        </p:txBody>
      </p:sp>
      <p:sp>
        <p:nvSpPr>
          <p:cNvPr id="128006" name="AutoShape 6">
            <a:hlinkClick r:id="rId3" action="ppaction://hlinksldjump" highlightClick="1"/>
          </p:cNvPr>
          <p:cNvSpPr>
            <a:spLocks noChangeArrowheads="1"/>
          </p:cNvSpPr>
          <p:nvPr/>
        </p:nvSpPr>
        <p:spPr bwMode="auto">
          <a:xfrm>
            <a:off x="8459788" y="6165850"/>
            <a:ext cx="504825" cy="431800"/>
          </a:xfrm>
          <a:prstGeom prst="actionButtonReturn">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grpSp>
        <p:nvGrpSpPr>
          <p:cNvPr id="128007" name="Group 10"/>
          <p:cNvGrpSpPr>
            <a:grpSpLocks/>
          </p:cNvGrpSpPr>
          <p:nvPr/>
        </p:nvGrpSpPr>
        <p:grpSpPr bwMode="auto">
          <a:xfrm>
            <a:off x="4572000" y="0"/>
            <a:ext cx="4572000" cy="4149725"/>
            <a:chOff x="3511" y="48"/>
            <a:chExt cx="8285" cy="8480"/>
          </a:xfrm>
        </p:grpSpPr>
        <p:pic>
          <p:nvPicPr>
            <p:cNvPr id="128008" name="Picture 11" descr="символ012"/>
            <p:cNvPicPr>
              <a:picLocks noChangeAspect="1" noChangeArrowheads="1"/>
            </p:cNvPicPr>
            <p:nvPr/>
          </p:nvPicPr>
          <p:blipFill>
            <a:blip r:embed="rId4">
              <a:lum bright="52000" contrast="-46000"/>
              <a:extLst>
                <a:ext uri="{28A0092B-C50C-407E-A947-70E740481C1C}">
                  <a14:useLocalDpi xmlns:a14="http://schemas.microsoft.com/office/drawing/2010/main" val="0"/>
                </a:ext>
              </a:extLst>
            </a:blip>
            <a:srcRect/>
            <a:stretch>
              <a:fillRect/>
            </a:stretch>
          </p:blipFill>
          <p:spPr bwMode="auto">
            <a:xfrm>
              <a:off x="9122" y="48"/>
              <a:ext cx="2674" cy="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09" name="Picture 12" descr="орнамент027"/>
            <p:cNvPicPr>
              <a:picLocks noChangeAspect="1" noChangeArrowheads="1"/>
            </p:cNvPicPr>
            <p:nvPr/>
          </p:nvPicPr>
          <p:blipFill>
            <a:blip r:embed="rId5" cstate="print">
              <a:lum bright="52000" contrast="-46000"/>
              <a:extLst>
                <a:ext uri="{28A0092B-C50C-407E-A947-70E740481C1C}">
                  <a14:useLocalDpi xmlns:a14="http://schemas.microsoft.com/office/drawing/2010/main" val="0"/>
                </a:ext>
              </a:extLst>
            </a:blip>
            <a:srcRect/>
            <a:stretch>
              <a:fillRect/>
            </a:stretch>
          </p:blipFill>
          <p:spPr bwMode="auto">
            <a:xfrm>
              <a:off x="10751" y="2763"/>
              <a:ext cx="563" cy="5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10" name="Picture 13" descr="орнамент027"/>
            <p:cNvPicPr>
              <a:picLocks noChangeAspect="1" noChangeArrowheads="1"/>
            </p:cNvPicPr>
            <p:nvPr/>
          </p:nvPicPr>
          <p:blipFill>
            <a:blip r:embed="rId5" cstate="print">
              <a:lum bright="52000" contrast="-46000"/>
              <a:extLst>
                <a:ext uri="{28A0092B-C50C-407E-A947-70E740481C1C}">
                  <a14:useLocalDpi xmlns:a14="http://schemas.microsoft.com/office/drawing/2010/main" val="0"/>
                </a:ext>
              </a:extLst>
            </a:blip>
            <a:srcRect/>
            <a:stretch>
              <a:fillRect/>
            </a:stretch>
          </p:blipFill>
          <p:spPr bwMode="auto">
            <a:xfrm rot="5400000">
              <a:off x="6024" y="-1741"/>
              <a:ext cx="514" cy="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8012" name="Rectangle 12"/>
          <p:cNvSpPr>
            <a:spLocks noChangeArrowheads="1"/>
          </p:cNvSpPr>
          <p:nvPr/>
        </p:nvSpPr>
        <p:spPr bwMode="auto">
          <a:xfrm>
            <a:off x="0" y="32337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ru-RU"/>
          </a:p>
        </p:txBody>
      </p:sp>
      <p:graphicFrame>
        <p:nvGraphicFramePr>
          <p:cNvPr id="128011" name="Object 11"/>
          <p:cNvGraphicFramePr>
            <a:graphicFrameLocks noChangeAspect="1"/>
          </p:cNvGraphicFramePr>
          <p:nvPr/>
        </p:nvGraphicFramePr>
        <p:xfrm>
          <a:off x="2051050" y="1844675"/>
          <a:ext cx="4392613" cy="1800225"/>
        </p:xfrm>
        <a:graphic>
          <a:graphicData uri="http://schemas.openxmlformats.org/presentationml/2006/ole">
            <mc:AlternateContent xmlns:mc="http://schemas.openxmlformats.org/markup-compatibility/2006">
              <mc:Choice xmlns:v="urn:schemas-microsoft-com:vml" Requires="v">
                <p:oleObj spid="_x0000_s128015" name="Формула" r:id="rId6" imgW="952087" imgH="393529" progId="Equation.3">
                  <p:embed/>
                </p:oleObj>
              </mc:Choice>
              <mc:Fallback>
                <p:oleObj name="Формула" r:id="rId6" imgW="952087" imgH="393529" progId="Equation.3">
                  <p:embed/>
                  <p:pic>
                    <p:nvPicPr>
                      <p:cNvPr id="0" name="Object 1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051050" y="1844675"/>
                        <a:ext cx="4392613" cy="18002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5" fill="hold" grpId="0" nodeType="clickEffect">
                                  <p:stCondLst>
                                    <p:cond delay="0"/>
                                  </p:stCondLst>
                                  <p:childTnLst>
                                    <p:set>
                                      <p:cBhvr>
                                        <p:cTn id="6" dur="1" fill="hold">
                                          <p:stCondLst>
                                            <p:cond delay="0"/>
                                          </p:stCondLst>
                                        </p:cTn>
                                        <p:tgtEl>
                                          <p:spTgt spid="128005"/>
                                        </p:tgtEl>
                                        <p:attrNameLst>
                                          <p:attrName>style.visibility</p:attrName>
                                        </p:attrNameLst>
                                      </p:cBhvr>
                                      <p:to>
                                        <p:strVal val="visible"/>
                                      </p:to>
                                    </p:set>
                                    <p:animEffect transition="in" filter="checkerboard(down)">
                                      <p:cBhvr>
                                        <p:cTn id="7" dur="1000"/>
                                        <p:tgtEl>
                                          <p:spTgt spid="1280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00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6699"/>
        </a:solidFill>
        <a:effectLst/>
      </p:bgPr>
    </p:bg>
    <p:spTree>
      <p:nvGrpSpPr>
        <p:cNvPr id="1" name=""/>
        <p:cNvGrpSpPr/>
        <p:nvPr/>
      </p:nvGrpSpPr>
      <p:grpSpPr>
        <a:xfrm>
          <a:off x="0" y="0"/>
          <a:ext cx="0" cy="0"/>
          <a:chOff x="0" y="0"/>
          <a:chExt cx="0" cy="0"/>
        </a:xfrm>
      </p:grpSpPr>
      <p:sp>
        <p:nvSpPr>
          <p:cNvPr id="106501" name="Rectangle 5"/>
          <p:cNvSpPr>
            <a:spLocks noChangeArrowheads="1"/>
          </p:cNvSpPr>
          <p:nvPr/>
        </p:nvSpPr>
        <p:spPr bwMode="auto">
          <a:xfrm>
            <a:off x="323850" y="5734050"/>
            <a:ext cx="7775575" cy="579438"/>
          </a:xfrm>
          <a:prstGeom prst="rect">
            <a:avLst/>
          </a:prstGeom>
          <a:solidFill>
            <a:schemeClr val="tx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kk-KZ" sz="3200" b="1">
                <a:solidFill>
                  <a:srgbClr val="CCCC00"/>
                </a:solidFill>
                <a:latin typeface="Times New Roman" pitchFamily="18" charset="0"/>
              </a:rPr>
              <a:t>Жауабы:     4   6/1</a:t>
            </a:r>
            <a:endParaRPr lang="ru-RU" sz="3200">
              <a:solidFill>
                <a:srgbClr val="CCCC00"/>
              </a:solidFill>
            </a:endParaRPr>
          </a:p>
        </p:txBody>
      </p:sp>
      <p:sp>
        <p:nvSpPr>
          <p:cNvPr id="106502" name="AutoShape 6">
            <a:hlinkClick r:id="rId3" action="ppaction://hlinksldjump" highlightClick="1"/>
          </p:cNvPr>
          <p:cNvSpPr>
            <a:spLocks noChangeArrowheads="1"/>
          </p:cNvSpPr>
          <p:nvPr/>
        </p:nvSpPr>
        <p:spPr bwMode="auto">
          <a:xfrm>
            <a:off x="8459788" y="6165850"/>
            <a:ext cx="504825" cy="431800"/>
          </a:xfrm>
          <a:prstGeom prst="actionButtonReturn">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grpSp>
        <p:nvGrpSpPr>
          <p:cNvPr id="106503" name="Group 10"/>
          <p:cNvGrpSpPr>
            <a:grpSpLocks/>
          </p:cNvGrpSpPr>
          <p:nvPr/>
        </p:nvGrpSpPr>
        <p:grpSpPr bwMode="auto">
          <a:xfrm>
            <a:off x="4572000" y="0"/>
            <a:ext cx="4572000" cy="4149725"/>
            <a:chOff x="3511" y="48"/>
            <a:chExt cx="8285" cy="8480"/>
          </a:xfrm>
        </p:grpSpPr>
        <p:pic>
          <p:nvPicPr>
            <p:cNvPr id="106504" name="Picture 11" descr="символ012"/>
            <p:cNvPicPr>
              <a:picLocks noChangeAspect="1" noChangeArrowheads="1"/>
            </p:cNvPicPr>
            <p:nvPr/>
          </p:nvPicPr>
          <p:blipFill>
            <a:blip r:embed="rId4">
              <a:lum bright="52000" contrast="-46000"/>
              <a:extLst>
                <a:ext uri="{28A0092B-C50C-407E-A947-70E740481C1C}">
                  <a14:useLocalDpi xmlns:a14="http://schemas.microsoft.com/office/drawing/2010/main" val="0"/>
                </a:ext>
              </a:extLst>
            </a:blip>
            <a:srcRect/>
            <a:stretch>
              <a:fillRect/>
            </a:stretch>
          </p:blipFill>
          <p:spPr bwMode="auto">
            <a:xfrm>
              <a:off x="9122" y="48"/>
              <a:ext cx="2674" cy="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05" name="Picture 12" descr="орнамент027"/>
            <p:cNvPicPr>
              <a:picLocks noChangeAspect="1" noChangeArrowheads="1"/>
            </p:cNvPicPr>
            <p:nvPr/>
          </p:nvPicPr>
          <p:blipFill>
            <a:blip r:embed="rId5" cstate="print">
              <a:lum bright="52000" contrast="-46000"/>
              <a:extLst>
                <a:ext uri="{28A0092B-C50C-407E-A947-70E740481C1C}">
                  <a14:useLocalDpi xmlns:a14="http://schemas.microsoft.com/office/drawing/2010/main" val="0"/>
                </a:ext>
              </a:extLst>
            </a:blip>
            <a:srcRect/>
            <a:stretch>
              <a:fillRect/>
            </a:stretch>
          </p:blipFill>
          <p:spPr bwMode="auto">
            <a:xfrm>
              <a:off x="10751" y="2763"/>
              <a:ext cx="563" cy="5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06" name="Picture 13" descr="орнамент027"/>
            <p:cNvPicPr>
              <a:picLocks noChangeAspect="1" noChangeArrowheads="1"/>
            </p:cNvPicPr>
            <p:nvPr/>
          </p:nvPicPr>
          <p:blipFill>
            <a:blip r:embed="rId5" cstate="print">
              <a:lum bright="52000" contrast="-46000"/>
              <a:extLst>
                <a:ext uri="{28A0092B-C50C-407E-A947-70E740481C1C}">
                  <a14:useLocalDpi xmlns:a14="http://schemas.microsoft.com/office/drawing/2010/main" val="0"/>
                </a:ext>
              </a:extLst>
            </a:blip>
            <a:srcRect/>
            <a:stretch>
              <a:fillRect/>
            </a:stretch>
          </p:blipFill>
          <p:spPr bwMode="auto">
            <a:xfrm rot="5400000">
              <a:off x="6024" y="-1741"/>
              <a:ext cx="514" cy="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06508" name="Rectangle 12"/>
          <p:cNvSpPr>
            <a:spLocks noChangeArrowheads="1"/>
          </p:cNvSpPr>
          <p:nvPr/>
        </p:nvSpPr>
        <p:spPr bwMode="auto">
          <a:xfrm>
            <a:off x="0" y="323373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ru-RU"/>
          </a:p>
        </p:txBody>
      </p:sp>
      <p:graphicFrame>
        <p:nvGraphicFramePr>
          <p:cNvPr id="106507" name="Object 11"/>
          <p:cNvGraphicFramePr>
            <a:graphicFrameLocks noChangeAspect="1"/>
          </p:cNvGraphicFramePr>
          <p:nvPr/>
        </p:nvGraphicFramePr>
        <p:xfrm>
          <a:off x="2484438" y="2420938"/>
          <a:ext cx="4175125" cy="2014537"/>
        </p:xfrm>
        <a:graphic>
          <a:graphicData uri="http://schemas.openxmlformats.org/presentationml/2006/ole">
            <mc:AlternateContent xmlns:mc="http://schemas.openxmlformats.org/markup-compatibility/2006">
              <mc:Choice xmlns:v="urn:schemas-microsoft-com:vml" Requires="v">
                <p:oleObj spid="_x0000_s106511" name="Формула" r:id="rId6" imgW="812447" imgH="393529" progId="Equation.3">
                  <p:embed/>
                </p:oleObj>
              </mc:Choice>
              <mc:Fallback>
                <p:oleObj name="Формула" r:id="rId6" imgW="812447" imgH="393529" progId="Equation.3">
                  <p:embed/>
                  <p:pic>
                    <p:nvPicPr>
                      <p:cNvPr id="0" name="Object 1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84438" y="2420938"/>
                        <a:ext cx="4175125" cy="20145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5" fill="hold" grpId="0" nodeType="clickEffect">
                                  <p:stCondLst>
                                    <p:cond delay="0"/>
                                  </p:stCondLst>
                                  <p:childTnLst>
                                    <p:set>
                                      <p:cBhvr>
                                        <p:cTn id="6" dur="1" fill="hold">
                                          <p:stCondLst>
                                            <p:cond delay="0"/>
                                          </p:stCondLst>
                                        </p:cTn>
                                        <p:tgtEl>
                                          <p:spTgt spid="106501"/>
                                        </p:tgtEl>
                                        <p:attrNameLst>
                                          <p:attrName>style.visibility</p:attrName>
                                        </p:attrNameLst>
                                      </p:cBhvr>
                                      <p:to>
                                        <p:strVal val="visible"/>
                                      </p:to>
                                    </p:set>
                                    <p:animEffect transition="in" filter="checkerboard(down)">
                                      <p:cBhvr>
                                        <p:cTn id="7" dur="1000"/>
                                        <p:tgtEl>
                                          <p:spTgt spid="1065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501"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66CCFF"/>
        </a:solidFill>
        <a:effectLst/>
      </p:bgPr>
    </p:bg>
    <p:spTree>
      <p:nvGrpSpPr>
        <p:cNvPr id="1" name=""/>
        <p:cNvGrpSpPr/>
        <p:nvPr/>
      </p:nvGrpSpPr>
      <p:grpSpPr>
        <a:xfrm>
          <a:off x="0" y="0"/>
          <a:ext cx="0" cy="0"/>
          <a:chOff x="0" y="0"/>
          <a:chExt cx="0" cy="0"/>
        </a:xfrm>
      </p:grpSpPr>
      <p:sp>
        <p:nvSpPr>
          <p:cNvPr id="131074" name="AutoShape 2">
            <a:hlinkClick r:id="rId2" action="ppaction://hlinksldjump" highlightClick="1"/>
          </p:cNvPr>
          <p:cNvSpPr>
            <a:spLocks noChangeArrowheads="1"/>
          </p:cNvSpPr>
          <p:nvPr/>
        </p:nvSpPr>
        <p:spPr bwMode="auto">
          <a:xfrm>
            <a:off x="8172450" y="6092825"/>
            <a:ext cx="504825" cy="431800"/>
          </a:xfrm>
          <a:prstGeom prst="actionButtonReturn">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131075" name="Rectangle 3"/>
          <p:cNvSpPr>
            <a:spLocks noChangeArrowheads="1"/>
          </p:cNvSpPr>
          <p:nvPr/>
        </p:nvSpPr>
        <p:spPr bwMode="auto">
          <a:xfrm>
            <a:off x="2339975" y="736600"/>
            <a:ext cx="3455988"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kk-KZ" sz="3200" b="1">
                <a:solidFill>
                  <a:schemeClr val="tx2"/>
                </a:solidFill>
                <a:latin typeface="Times New Roman" pitchFamily="18" charset="0"/>
              </a:rPr>
              <a:t>І</a:t>
            </a:r>
            <a:r>
              <a:rPr lang="en-US" sz="3200" b="1">
                <a:solidFill>
                  <a:schemeClr val="tx2"/>
                </a:solidFill>
                <a:latin typeface="Times New Roman" pitchFamily="18" charset="0"/>
              </a:rPr>
              <a:t>V</a:t>
            </a:r>
            <a:r>
              <a:rPr lang="kk-KZ" sz="3200" b="1">
                <a:solidFill>
                  <a:schemeClr val="tx2"/>
                </a:solidFill>
                <a:latin typeface="Times New Roman" pitchFamily="18" charset="0"/>
              </a:rPr>
              <a:t>-бөлім</a:t>
            </a:r>
          </a:p>
          <a:p>
            <a:r>
              <a:rPr lang="kk-KZ" sz="3200" b="1">
                <a:solidFill>
                  <a:schemeClr val="tx2"/>
                </a:solidFill>
                <a:latin typeface="Times New Roman" pitchFamily="18" charset="0"/>
              </a:rPr>
              <a:t>Тест жұмысы</a:t>
            </a:r>
            <a:endParaRPr lang="ru-RU" sz="3200" b="1">
              <a:solidFill>
                <a:schemeClr val="tx2"/>
              </a:solidFill>
              <a:latin typeface="Times New Roman" pitchFamily="18" charset="0"/>
            </a:endParaRPr>
          </a:p>
        </p:txBody>
      </p:sp>
      <p:grpSp>
        <p:nvGrpSpPr>
          <p:cNvPr id="131076" name="Group 10"/>
          <p:cNvGrpSpPr>
            <a:grpSpLocks/>
          </p:cNvGrpSpPr>
          <p:nvPr/>
        </p:nvGrpSpPr>
        <p:grpSpPr bwMode="auto">
          <a:xfrm>
            <a:off x="4572000" y="0"/>
            <a:ext cx="4572000" cy="4149725"/>
            <a:chOff x="3511" y="48"/>
            <a:chExt cx="8285" cy="8480"/>
          </a:xfrm>
        </p:grpSpPr>
        <p:pic>
          <p:nvPicPr>
            <p:cNvPr id="131077" name="Picture 11" descr="символ012"/>
            <p:cNvPicPr>
              <a:picLocks noChangeAspect="1" noChangeArrowheads="1"/>
            </p:cNvPicPr>
            <p:nvPr/>
          </p:nvPicPr>
          <p:blipFill>
            <a:blip r:embed="rId3">
              <a:lum bright="52000" contrast="-46000"/>
              <a:extLst>
                <a:ext uri="{28A0092B-C50C-407E-A947-70E740481C1C}">
                  <a14:useLocalDpi xmlns:a14="http://schemas.microsoft.com/office/drawing/2010/main" val="0"/>
                </a:ext>
              </a:extLst>
            </a:blip>
            <a:srcRect/>
            <a:stretch>
              <a:fillRect/>
            </a:stretch>
          </p:blipFill>
          <p:spPr bwMode="auto">
            <a:xfrm>
              <a:off x="9122" y="48"/>
              <a:ext cx="2674" cy="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1078" name="Picture 12" descr="орнамент027"/>
            <p:cNvPicPr>
              <a:picLocks noChangeAspect="1" noChangeArrowheads="1"/>
            </p:cNvPicPr>
            <p:nvPr/>
          </p:nvPicPr>
          <p:blipFill>
            <a:blip r:embed="rId4" cstate="print">
              <a:lum bright="52000" contrast="-46000"/>
              <a:extLst>
                <a:ext uri="{28A0092B-C50C-407E-A947-70E740481C1C}">
                  <a14:useLocalDpi xmlns:a14="http://schemas.microsoft.com/office/drawing/2010/main" val="0"/>
                </a:ext>
              </a:extLst>
            </a:blip>
            <a:srcRect/>
            <a:stretch>
              <a:fillRect/>
            </a:stretch>
          </p:blipFill>
          <p:spPr bwMode="auto">
            <a:xfrm>
              <a:off x="10751" y="2763"/>
              <a:ext cx="563" cy="5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1079" name="Picture 13" descr="орнамент027"/>
            <p:cNvPicPr>
              <a:picLocks noChangeAspect="1" noChangeArrowheads="1"/>
            </p:cNvPicPr>
            <p:nvPr/>
          </p:nvPicPr>
          <p:blipFill>
            <a:blip r:embed="rId4" cstate="print">
              <a:lum bright="52000" contrast="-46000"/>
              <a:extLst>
                <a:ext uri="{28A0092B-C50C-407E-A947-70E740481C1C}">
                  <a14:useLocalDpi xmlns:a14="http://schemas.microsoft.com/office/drawing/2010/main" val="0"/>
                </a:ext>
              </a:extLst>
            </a:blip>
            <a:srcRect/>
            <a:stretch>
              <a:fillRect/>
            </a:stretch>
          </p:blipFill>
          <p:spPr bwMode="auto">
            <a:xfrm rot="5400000">
              <a:off x="6024" y="-1741"/>
              <a:ext cx="514" cy="5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31080" name="Rectangle 8"/>
          <p:cNvSpPr>
            <a:spLocks noChangeArrowheads="1"/>
          </p:cNvSpPr>
          <p:nvPr/>
        </p:nvSpPr>
        <p:spPr bwMode="auto">
          <a:xfrm>
            <a:off x="323850" y="2254250"/>
            <a:ext cx="792003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kk-KZ">
                <a:solidFill>
                  <a:schemeClr val="bg1"/>
                </a:solidFill>
                <a:latin typeface="Times New Roman" pitchFamily="18" charset="0"/>
              </a:rPr>
              <a:t> </a:t>
            </a:r>
            <a:endParaRPr lang="ru-RU" sz="2400">
              <a:solidFill>
                <a:schemeClr val="bg1"/>
              </a:solidFill>
              <a:latin typeface="Times New Roman" pitchFamily="18" charset="0"/>
            </a:endParaRPr>
          </a:p>
        </p:txBody>
      </p:sp>
      <p:pic>
        <p:nvPicPr>
          <p:cNvPr id="131102" name="Picture 30" descr="MC900332680[1]">
            <a:hlinkClick r:id="rId5" action="ppaction://hlinkfile"/>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59188" y="2600325"/>
            <a:ext cx="1825625" cy="16573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131075"/>
                                        </p:tgtEl>
                                        <p:attrNameLst>
                                          <p:attrName>style.visibility</p:attrName>
                                        </p:attrNameLst>
                                      </p:cBhvr>
                                      <p:to>
                                        <p:strVal val="visible"/>
                                      </p:to>
                                    </p:set>
                                    <p:animEffect transition="in" filter="checkerboard(across)">
                                      <p:cBhvr>
                                        <p:cTn id="7" dur="500"/>
                                        <p:tgtEl>
                                          <p:spTgt spid="1310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075"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66CCFF"/>
        </a:solidFill>
        <a:effectLst/>
      </p:bgPr>
    </p:bg>
    <p:spTree>
      <p:nvGrpSpPr>
        <p:cNvPr id="1" name=""/>
        <p:cNvGrpSpPr/>
        <p:nvPr/>
      </p:nvGrpSpPr>
      <p:grpSpPr>
        <a:xfrm>
          <a:off x="0" y="0"/>
          <a:ext cx="0" cy="0"/>
          <a:chOff x="0" y="0"/>
          <a:chExt cx="0" cy="0"/>
        </a:xfrm>
      </p:grpSpPr>
      <p:sp>
        <p:nvSpPr>
          <p:cNvPr id="158724" name="Rectangle 4"/>
          <p:cNvSpPr>
            <a:spLocks noChangeArrowheads="1"/>
          </p:cNvSpPr>
          <p:nvPr/>
        </p:nvSpPr>
        <p:spPr bwMode="auto">
          <a:xfrm>
            <a:off x="1258888" y="1125538"/>
            <a:ext cx="6626225" cy="2654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sz="2800" b="1">
                <a:solidFill>
                  <a:schemeClr val="tx2"/>
                </a:solidFill>
              </a:rPr>
              <a:t>V</a:t>
            </a:r>
            <a:r>
              <a:rPr lang="kk-KZ" sz="2800" b="1">
                <a:solidFill>
                  <a:schemeClr val="tx2"/>
                </a:solidFill>
              </a:rPr>
              <a:t>-бөлім</a:t>
            </a:r>
          </a:p>
          <a:p>
            <a:r>
              <a:rPr lang="kk-KZ" sz="2800" b="1">
                <a:solidFill>
                  <a:schemeClr val="tx2"/>
                </a:solidFill>
              </a:rPr>
              <a:t>Эрудит</a:t>
            </a:r>
            <a:endParaRPr lang="en-US" sz="2800" b="1">
              <a:solidFill>
                <a:schemeClr val="tx2"/>
              </a:solidFill>
            </a:endParaRPr>
          </a:p>
          <a:p>
            <a:endParaRPr lang="en-US" sz="2800" b="1">
              <a:solidFill>
                <a:schemeClr val="tx2"/>
              </a:solidFill>
            </a:endParaRPr>
          </a:p>
          <a:p>
            <a:r>
              <a:rPr lang="kk-KZ" sz="2800" b="1">
                <a:solidFill>
                  <a:schemeClr val="tx2"/>
                </a:solidFill>
              </a:rPr>
              <a:t>Бұл бөлімде әр топ плакатқа оз жобаларын қорғайды. Ең үздік жобаға 10 ұпай беріледі.</a:t>
            </a:r>
            <a:endParaRPr lang="ru-RU" sz="2800" b="1">
              <a:solidFill>
                <a:schemeClr val="tx2"/>
              </a:solidFill>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bg>
      <p:bgPr>
        <a:solidFill>
          <a:srgbClr val="CCCC00"/>
        </a:solidFill>
        <a:effectLst/>
      </p:bgPr>
    </p:bg>
    <p:spTree>
      <p:nvGrpSpPr>
        <p:cNvPr id="1" name=""/>
        <p:cNvGrpSpPr/>
        <p:nvPr/>
      </p:nvGrpSpPr>
      <p:grpSpPr>
        <a:xfrm>
          <a:off x="0" y="0"/>
          <a:ext cx="0" cy="0"/>
          <a:chOff x="0" y="0"/>
          <a:chExt cx="0" cy="0"/>
        </a:xfrm>
      </p:grpSpPr>
      <p:grpSp>
        <p:nvGrpSpPr>
          <p:cNvPr id="2" name="Group 46"/>
          <p:cNvGrpSpPr>
            <a:grpSpLocks/>
          </p:cNvGrpSpPr>
          <p:nvPr/>
        </p:nvGrpSpPr>
        <p:grpSpPr bwMode="auto">
          <a:xfrm>
            <a:off x="4284663" y="4437063"/>
            <a:ext cx="1585912" cy="1439862"/>
            <a:chOff x="3243" y="981"/>
            <a:chExt cx="999" cy="907"/>
          </a:xfrm>
        </p:grpSpPr>
        <p:grpSp>
          <p:nvGrpSpPr>
            <p:cNvPr id="45178" name="Group 47"/>
            <p:cNvGrpSpPr>
              <a:grpSpLocks/>
            </p:cNvGrpSpPr>
            <p:nvPr/>
          </p:nvGrpSpPr>
          <p:grpSpPr bwMode="auto">
            <a:xfrm>
              <a:off x="3243" y="981"/>
              <a:ext cx="999" cy="861"/>
              <a:chOff x="1248" y="240"/>
              <a:chExt cx="4176" cy="3600"/>
            </a:xfrm>
          </p:grpSpPr>
          <p:sp>
            <p:nvSpPr>
              <p:cNvPr id="45179" name="Pyr1" descr="Почтовая бумага"/>
              <p:cNvSpPr>
                <a:spLocks noEditPoints="1" noChangeArrowheads="1"/>
              </p:cNvSpPr>
              <p:nvPr/>
            </p:nvSpPr>
            <p:spPr bwMode="auto">
              <a:xfrm>
                <a:off x="2873" y="240"/>
                <a:ext cx="936" cy="798"/>
              </a:xfrm>
              <a:custGeom>
                <a:avLst/>
                <a:gdLst>
                  <a:gd name="T0" fmla="*/ 1 w 21600"/>
                  <a:gd name="T1" fmla="*/ 0 h 21600"/>
                  <a:gd name="T2" fmla="*/ 2 w 21600"/>
                  <a:gd name="T3" fmla="*/ 1 h 21600"/>
                  <a:gd name="T4" fmla="*/ 0 w 21600"/>
                  <a:gd name="T5" fmla="*/ 1 h 21600"/>
                  <a:gd name="T6" fmla="*/ 0 60000 65536"/>
                  <a:gd name="T7" fmla="*/ 0 60000 65536"/>
                  <a:gd name="T8" fmla="*/ 0 60000 65536"/>
                  <a:gd name="T9" fmla="*/ 5400 w 21600"/>
                  <a:gd name="T10" fmla="*/ 11802 h 21600"/>
                  <a:gd name="T11" fmla="*/ 16200 w 21600"/>
                  <a:gd name="T12" fmla="*/ 20598 h 21600"/>
                </a:gdLst>
                <a:ahLst/>
                <a:cxnLst>
                  <a:cxn ang="T6">
                    <a:pos x="T0" y="T1"/>
                  </a:cxn>
                  <a:cxn ang="T7">
                    <a:pos x="T2" y="T3"/>
                  </a:cxn>
                  <a:cxn ang="T8">
                    <a:pos x="T4" y="T5"/>
                  </a:cxn>
                </a:cxnLst>
                <a:rect l="T9" t="T10" r="T11" b="T12"/>
                <a:pathLst>
                  <a:path w="21600" h="21600">
                    <a:moveTo>
                      <a:pt x="10800" y="0"/>
                    </a:moveTo>
                    <a:lnTo>
                      <a:pt x="21600" y="21600"/>
                    </a:lnTo>
                    <a:lnTo>
                      <a:pt x="0" y="21600"/>
                    </a:lnTo>
                    <a:lnTo>
                      <a:pt x="10800" y="0"/>
                    </a:lnTo>
                    <a:close/>
                  </a:path>
                </a:pathLst>
              </a:custGeom>
              <a:blipFill dpi="0" rotWithShape="1">
                <a:blip r:embed="rId3"/>
                <a:srcRect/>
                <a:tile tx="0" ty="0" sx="100000" sy="100000" flip="none" algn="tl"/>
              </a:blipFill>
              <a:ln w="19050">
                <a:solidFill>
                  <a:srgbClr val="000000"/>
                </a:solidFill>
                <a:miter lim="800000"/>
                <a:headEnd/>
                <a:tailEnd/>
              </a:ln>
            </p:spPr>
            <p:txBody>
              <a:bodyPr/>
              <a:lstStyle/>
              <a:p>
                <a:pPr algn="l"/>
                <a:endParaRPr lang="ru-RU"/>
              </a:p>
            </p:txBody>
          </p:sp>
          <p:sp>
            <p:nvSpPr>
              <p:cNvPr id="45180" name="Pyr2" descr="Почтовая бумага"/>
              <p:cNvSpPr>
                <a:spLocks noEditPoints="1" noChangeArrowheads="1"/>
              </p:cNvSpPr>
              <p:nvPr/>
            </p:nvSpPr>
            <p:spPr bwMode="auto">
              <a:xfrm>
                <a:off x="2331" y="1038"/>
                <a:ext cx="2015" cy="936"/>
              </a:xfrm>
              <a:custGeom>
                <a:avLst/>
                <a:gdLst>
                  <a:gd name="T0" fmla="*/ 5 w 21600"/>
                  <a:gd name="T1" fmla="*/ 0 h 21600"/>
                  <a:gd name="T2" fmla="*/ 13 w 21600"/>
                  <a:gd name="T3" fmla="*/ 0 h 21600"/>
                  <a:gd name="T4" fmla="*/ 18 w 21600"/>
                  <a:gd name="T5" fmla="*/ 2 h 21600"/>
                  <a:gd name="T6" fmla="*/ 0 w 21600"/>
                  <a:gd name="T7" fmla="*/ 2 h 21600"/>
                  <a:gd name="T8" fmla="*/ 0 60000 65536"/>
                  <a:gd name="T9" fmla="*/ 0 60000 65536"/>
                  <a:gd name="T10" fmla="*/ 0 60000 65536"/>
                  <a:gd name="T11" fmla="*/ 0 60000 65536"/>
                  <a:gd name="T12" fmla="*/ 5789 w 21600"/>
                  <a:gd name="T13" fmla="*/ 508 h 21600"/>
                  <a:gd name="T14" fmla="*/ 15811 w 21600"/>
                  <a:gd name="T15" fmla="*/ 21092 h 21600"/>
                </a:gdLst>
                <a:ahLst/>
                <a:cxnLst>
                  <a:cxn ang="T8">
                    <a:pos x="T0" y="T1"/>
                  </a:cxn>
                  <a:cxn ang="T9">
                    <a:pos x="T2" y="T3"/>
                  </a:cxn>
                  <a:cxn ang="T10">
                    <a:pos x="T4" y="T5"/>
                  </a:cxn>
                  <a:cxn ang="T11">
                    <a:pos x="T6" y="T7"/>
                  </a:cxn>
                </a:cxnLst>
                <a:rect l="T12" t="T13" r="T14" b="T15"/>
                <a:pathLst>
                  <a:path w="21600" h="21600">
                    <a:moveTo>
                      <a:pt x="5787" y="0"/>
                    </a:moveTo>
                    <a:lnTo>
                      <a:pt x="15812" y="0"/>
                    </a:lnTo>
                    <a:lnTo>
                      <a:pt x="21600" y="21600"/>
                    </a:lnTo>
                    <a:lnTo>
                      <a:pt x="0" y="21600"/>
                    </a:lnTo>
                    <a:lnTo>
                      <a:pt x="5787" y="0"/>
                    </a:lnTo>
                    <a:close/>
                  </a:path>
                </a:pathLst>
              </a:custGeom>
              <a:blipFill dpi="0" rotWithShape="1">
                <a:blip r:embed="rId3"/>
                <a:srcRect/>
                <a:tile tx="0" ty="0" sx="100000" sy="100000" flip="none" algn="tl"/>
              </a:blipFill>
              <a:ln w="19050">
                <a:solidFill>
                  <a:srgbClr val="000000"/>
                </a:solidFill>
                <a:miter lim="800000"/>
                <a:headEnd/>
                <a:tailEnd/>
              </a:ln>
            </p:spPr>
            <p:txBody>
              <a:bodyPr/>
              <a:lstStyle/>
              <a:p>
                <a:pPr algn="l"/>
                <a:endParaRPr lang="ru-RU"/>
              </a:p>
            </p:txBody>
          </p:sp>
          <p:sp>
            <p:nvSpPr>
              <p:cNvPr id="45181" name="Pyr3" descr="Почтовая бумага"/>
              <p:cNvSpPr>
                <a:spLocks noEditPoints="1" noChangeArrowheads="1"/>
              </p:cNvSpPr>
              <p:nvPr/>
            </p:nvSpPr>
            <p:spPr bwMode="auto">
              <a:xfrm>
                <a:off x="1795" y="1974"/>
                <a:ext cx="3087" cy="935"/>
              </a:xfrm>
              <a:custGeom>
                <a:avLst/>
                <a:gdLst>
                  <a:gd name="T0" fmla="*/ 11 w 21600"/>
                  <a:gd name="T1" fmla="*/ 0 h 21600"/>
                  <a:gd name="T2" fmla="*/ 52 w 21600"/>
                  <a:gd name="T3" fmla="*/ 0 h 21600"/>
                  <a:gd name="T4" fmla="*/ 63 w 21600"/>
                  <a:gd name="T5" fmla="*/ 2 h 21600"/>
                  <a:gd name="T6" fmla="*/ 0 w 21600"/>
                  <a:gd name="T7" fmla="*/ 2 h 21600"/>
                  <a:gd name="T8" fmla="*/ 0 60000 65536"/>
                  <a:gd name="T9" fmla="*/ 0 60000 65536"/>
                  <a:gd name="T10" fmla="*/ 0 60000 65536"/>
                  <a:gd name="T11" fmla="*/ 0 60000 65536"/>
                  <a:gd name="T12" fmla="*/ 5290 w 21600"/>
                  <a:gd name="T13" fmla="*/ 508 h 21600"/>
                  <a:gd name="T14" fmla="*/ 16310 w 21600"/>
                  <a:gd name="T15" fmla="*/ 21092 h 21600"/>
                </a:gdLst>
                <a:ahLst/>
                <a:cxnLst>
                  <a:cxn ang="T8">
                    <a:pos x="T0" y="T1"/>
                  </a:cxn>
                  <a:cxn ang="T9">
                    <a:pos x="T2" y="T3"/>
                  </a:cxn>
                  <a:cxn ang="T10">
                    <a:pos x="T4" y="T5"/>
                  </a:cxn>
                  <a:cxn ang="T11">
                    <a:pos x="T6" y="T7"/>
                  </a:cxn>
                </a:cxnLst>
                <a:rect l="T12" t="T13" r="T14" b="T15"/>
                <a:pathLst>
                  <a:path w="21600" h="21600">
                    <a:moveTo>
                      <a:pt x="3768" y="0"/>
                    </a:moveTo>
                    <a:lnTo>
                      <a:pt x="17831" y="0"/>
                    </a:lnTo>
                    <a:lnTo>
                      <a:pt x="21600" y="21600"/>
                    </a:lnTo>
                    <a:lnTo>
                      <a:pt x="0" y="21600"/>
                    </a:lnTo>
                    <a:lnTo>
                      <a:pt x="3768" y="0"/>
                    </a:lnTo>
                    <a:close/>
                  </a:path>
                </a:pathLst>
              </a:custGeom>
              <a:blipFill dpi="0" rotWithShape="1">
                <a:blip r:embed="rId3"/>
                <a:srcRect/>
                <a:tile tx="0" ty="0" sx="100000" sy="100000" flip="none" algn="tl"/>
              </a:blipFill>
              <a:ln w="19050">
                <a:solidFill>
                  <a:srgbClr val="000000"/>
                </a:solidFill>
                <a:miter lim="800000"/>
                <a:headEnd/>
                <a:tailEnd/>
              </a:ln>
            </p:spPr>
            <p:txBody>
              <a:bodyPr/>
              <a:lstStyle/>
              <a:p>
                <a:pPr algn="l"/>
                <a:endParaRPr lang="ru-RU"/>
              </a:p>
            </p:txBody>
          </p:sp>
          <p:sp>
            <p:nvSpPr>
              <p:cNvPr id="45182" name="Pyr4" descr="Почтовая бумага"/>
              <p:cNvSpPr>
                <a:spLocks noEditPoints="1" noChangeArrowheads="1"/>
              </p:cNvSpPr>
              <p:nvPr/>
            </p:nvSpPr>
            <p:spPr bwMode="auto">
              <a:xfrm>
                <a:off x="1248" y="2904"/>
                <a:ext cx="4176" cy="936"/>
              </a:xfrm>
              <a:custGeom>
                <a:avLst/>
                <a:gdLst>
                  <a:gd name="T0" fmla="*/ 20 w 21600"/>
                  <a:gd name="T1" fmla="*/ 0 h 21600"/>
                  <a:gd name="T2" fmla="*/ 136 w 21600"/>
                  <a:gd name="T3" fmla="*/ 0 h 21600"/>
                  <a:gd name="T4" fmla="*/ 156 w 21600"/>
                  <a:gd name="T5" fmla="*/ 2 h 21600"/>
                  <a:gd name="T6" fmla="*/ 0 w 21600"/>
                  <a:gd name="T7" fmla="*/ 2 h 21600"/>
                  <a:gd name="T8" fmla="*/ 0 60000 65536"/>
                  <a:gd name="T9" fmla="*/ 0 60000 65536"/>
                  <a:gd name="T10" fmla="*/ 0 60000 65536"/>
                  <a:gd name="T11" fmla="*/ 0 60000 65536"/>
                  <a:gd name="T12" fmla="*/ 3284 w 21600"/>
                  <a:gd name="T13" fmla="*/ 508 h 21600"/>
                  <a:gd name="T14" fmla="*/ 17312 w 21600"/>
                  <a:gd name="T15" fmla="*/ 21092 h 21600"/>
                </a:gdLst>
                <a:ahLst/>
                <a:cxnLst>
                  <a:cxn ang="T8">
                    <a:pos x="T0" y="T1"/>
                  </a:cxn>
                  <a:cxn ang="T9">
                    <a:pos x="T2" y="T3"/>
                  </a:cxn>
                  <a:cxn ang="T10">
                    <a:pos x="T4" y="T5"/>
                  </a:cxn>
                  <a:cxn ang="T11">
                    <a:pos x="T6" y="T7"/>
                  </a:cxn>
                </a:cxnLst>
                <a:rect l="T12" t="T13" r="T14" b="T15"/>
                <a:pathLst>
                  <a:path w="21600" h="21600">
                    <a:moveTo>
                      <a:pt x="2793" y="0"/>
                    </a:moveTo>
                    <a:lnTo>
                      <a:pt x="18806" y="0"/>
                    </a:lnTo>
                    <a:lnTo>
                      <a:pt x="21600" y="21600"/>
                    </a:lnTo>
                    <a:lnTo>
                      <a:pt x="0" y="21600"/>
                    </a:lnTo>
                    <a:lnTo>
                      <a:pt x="2793" y="0"/>
                    </a:lnTo>
                    <a:close/>
                  </a:path>
                </a:pathLst>
              </a:custGeom>
              <a:blipFill dpi="0" rotWithShape="1">
                <a:blip r:embed="rId3"/>
                <a:srcRect/>
                <a:tile tx="0" ty="0" sx="100000" sy="100000" flip="none" algn="tl"/>
              </a:blipFill>
              <a:ln w="19050">
                <a:solidFill>
                  <a:srgbClr val="000000"/>
                </a:solidFill>
                <a:miter lim="800000"/>
                <a:headEnd/>
                <a:tailEnd/>
              </a:ln>
            </p:spPr>
            <p:txBody>
              <a:bodyPr/>
              <a:lstStyle/>
              <a:p>
                <a:pPr algn="l"/>
                <a:endParaRPr lang="ru-RU"/>
              </a:p>
            </p:txBody>
          </p:sp>
        </p:grpSp>
        <p:sp>
          <p:nvSpPr>
            <p:cNvPr id="45183" name="Text Box 52"/>
            <p:cNvSpPr txBox="1">
              <a:spLocks noChangeArrowheads="1"/>
            </p:cNvSpPr>
            <p:nvPr/>
          </p:nvSpPr>
          <p:spPr bwMode="auto">
            <a:xfrm>
              <a:off x="3618" y="1312"/>
              <a:ext cx="260" cy="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r>
                <a:rPr lang="ru-RU" sz="5400" b="1">
                  <a:latin typeface="Times New Roman" pitchFamily="18" charset="0"/>
                </a:rPr>
                <a:t>!</a:t>
              </a:r>
            </a:p>
          </p:txBody>
        </p:sp>
      </p:grpSp>
      <p:grpSp>
        <p:nvGrpSpPr>
          <p:cNvPr id="6" name="Group 32"/>
          <p:cNvGrpSpPr>
            <a:grpSpLocks/>
          </p:cNvGrpSpPr>
          <p:nvPr/>
        </p:nvGrpSpPr>
        <p:grpSpPr bwMode="auto">
          <a:xfrm>
            <a:off x="1042988" y="2133600"/>
            <a:ext cx="1585912" cy="1417638"/>
            <a:chOff x="521" y="2024"/>
            <a:chExt cx="999" cy="893"/>
          </a:xfrm>
        </p:grpSpPr>
        <p:grpSp>
          <p:nvGrpSpPr>
            <p:cNvPr id="45192" name="Group 33"/>
            <p:cNvGrpSpPr>
              <a:grpSpLocks/>
            </p:cNvGrpSpPr>
            <p:nvPr/>
          </p:nvGrpSpPr>
          <p:grpSpPr bwMode="auto">
            <a:xfrm>
              <a:off x="521" y="2024"/>
              <a:ext cx="999" cy="861"/>
              <a:chOff x="1248" y="240"/>
              <a:chExt cx="4176" cy="3600"/>
            </a:xfrm>
          </p:grpSpPr>
          <p:sp>
            <p:nvSpPr>
              <p:cNvPr id="45193" name="Pyr1" descr="Почтовая бумага"/>
              <p:cNvSpPr>
                <a:spLocks noEditPoints="1" noChangeArrowheads="1"/>
              </p:cNvSpPr>
              <p:nvPr/>
            </p:nvSpPr>
            <p:spPr bwMode="auto">
              <a:xfrm>
                <a:off x="2873" y="240"/>
                <a:ext cx="936" cy="798"/>
              </a:xfrm>
              <a:custGeom>
                <a:avLst/>
                <a:gdLst>
                  <a:gd name="T0" fmla="*/ 1 w 21600"/>
                  <a:gd name="T1" fmla="*/ 0 h 21600"/>
                  <a:gd name="T2" fmla="*/ 2 w 21600"/>
                  <a:gd name="T3" fmla="*/ 1 h 21600"/>
                  <a:gd name="T4" fmla="*/ 0 w 21600"/>
                  <a:gd name="T5" fmla="*/ 1 h 21600"/>
                  <a:gd name="T6" fmla="*/ 0 60000 65536"/>
                  <a:gd name="T7" fmla="*/ 0 60000 65536"/>
                  <a:gd name="T8" fmla="*/ 0 60000 65536"/>
                  <a:gd name="T9" fmla="*/ 5400 w 21600"/>
                  <a:gd name="T10" fmla="*/ 11802 h 21600"/>
                  <a:gd name="T11" fmla="*/ 16200 w 21600"/>
                  <a:gd name="T12" fmla="*/ 20598 h 21600"/>
                </a:gdLst>
                <a:ahLst/>
                <a:cxnLst>
                  <a:cxn ang="T6">
                    <a:pos x="T0" y="T1"/>
                  </a:cxn>
                  <a:cxn ang="T7">
                    <a:pos x="T2" y="T3"/>
                  </a:cxn>
                  <a:cxn ang="T8">
                    <a:pos x="T4" y="T5"/>
                  </a:cxn>
                </a:cxnLst>
                <a:rect l="T9" t="T10" r="T11" b="T12"/>
                <a:pathLst>
                  <a:path w="21600" h="21600">
                    <a:moveTo>
                      <a:pt x="10800" y="0"/>
                    </a:moveTo>
                    <a:lnTo>
                      <a:pt x="21600" y="21600"/>
                    </a:lnTo>
                    <a:lnTo>
                      <a:pt x="0" y="21600"/>
                    </a:lnTo>
                    <a:lnTo>
                      <a:pt x="10800" y="0"/>
                    </a:lnTo>
                    <a:close/>
                  </a:path>
                </a:pathLst>
              </a:custGeom>
              <a:blipFill dpi="0" rotWithShape="1">
                <a:blip r:embed="rId3"/>
                <a:srcRect/>
                <a:tile tx="0" ty="0" sx="100000" sy="100000" flip="none" algn="tl"/>
              </a:blipFill>
              <a:ln w="19050">
                <a:solidFill>
                  <a:srgbClr val="000000"/>
                </a:solidFill>
                <a:miter lim="800000"/>
                <a:headEnd/>
                <a:tailEnd/>
              </a:ln>
            </p:spPr>
            <p:txBody>
              <a:bodyPr/>
              <a:lstStyle/>
              <a:p>
                <a:pPr algn="l"/>
                <a:endParaRPr lang="ru-RU"/>
              </a:p>
            </p:txBody>
          </p:sp>
          <p:sp>
            <p:nvSpPr>
              <p:cNvPr id="45194" name="Pyr2" descr="Почтовая бумага"/>
              <p:cNvSpPr>
                <a:spLocks noEditPoints="1" noChangeArrowheads="1"/>
              </p:cNvSpPr>
              <p:nvPr/>
            </p:nvSpPr>
            <p:spPr bwMode="auto">
              <a:xfrm>
                <a:off x="2331" y="1038"/>
                <a:ext cx="2015" cy="936"/>
              </a:xfrm>
              <a:custGeom>
                <a:avLst/>
                <a:gdLst>
                  <a:gd name="T0" fmla="*/ 5 w 21600"/>
                  <a:gd name="T1" fmla="*/ 0 h 21600"/>
                  <a:gd name="T2" fmla="*/ 13 w 21600"/>
                  <a:gd name="T3" fmla="*/ 0 h 21600"/>
                  <a:gd name="T4" fmla="*/ 18 w 21600"/>
                  <a:gd name="T5" fmla="*/ 2 h 21600"/>
                  <a:gd name="T6" fmla="*/ 0 w 21600"/>
                  <a:gd name="T7" fmla="*/ 2 h 21600"/>
                  <a:gd name="T8" fmla="*/ 0 60000 65536"/>
                  <a:gd name="T9" fmla="*/ 0 60000 65536"/>
                  <a:gd name="T10" fmla="*/ 0 60000 65536"/>
                  <a:gd name="T11" fmla="*/ 0 60000 65536"/>
                  <a:gd name="T12" fmla="*/ 5789 w 21600"/>
                  <a:gd name="T13" fmla="*/ 508 h 21600"/>
                  <a:gd name="T14" fmla="*/ 15811 w 21600"/>
                  <a:gd name="T15" fmla="*/ 21092 h 21600"/>
                </a:gdLst>
                <a:ahLst/>
                <a:cxnLst>
                  <a:cxn ang="T8">
                    <a:pos x="T0" y="T1"/>
                  </a:cxn>
                  <a:cxn ang="T9">
                    <a:pos x="T2" y="T3"/>
                  </a:cxn>
                  <a:cxn ang="T10">
                    <a:pos x="T4" y="T5"/>
                  </a:cxn>
                  <a:cxn ang="T11">
                    <a:pos x="T6" y="T7"/>
                  </a:cxn>
                </a:cxnLst>
                <a:rect l="T12" t="T13" r="T14" b="T15"/>
                <a:pathLst>
                  <a:path w="21600" h="21600">
                    <a:moveTo>
                      <a:pt x="5787" y="0"/>
                    </a:moveTo>
                    <a:lnTo>
                      <a:pt x="15812" y="0"/>
                    </a:lnTo>
                    <a:lnTo>
                      <a:pt x="21600" y="21600"/>
                    </a:lnTo>
                    <a:lnTo>
                      <a:pt x="0" y="21600"/>
                    </a:lnTo>
                    <a:lnTo>
                      <a:pt x="5787" y="0"/>
                    </a:lnTo>
                    <a:close/>
                  </a:path>
                </a:pathLst>
              </a:custGeom>
              <a:blipFill dpi="0" rotWithShape="1">
                <a:blip r:embed="rId3"/>
                <a:srcRect/>
                <a:tile tx="0" ty="0" sx="100000" sy="100000" flip="none" algn="tl"/>
              </a:blipFill>
              <a:ln w="19050">
                <a:solidFill>
                  <a:srgbClr val="000000"/>
                </a:solidFill>
                <a:miter lim="800000"/>
                <a:headEnd/>
                <a:tailEnd/>
              </a:ln>
            </p:spPr>
            <p:txBody>
              <a:bodyPr/>
              <a:lstStyle/>
              <a:p>
                <a:pPr algn="l"/>
                <a:endParaRPr lang="ru-RU"/>
              </a:p>
            </p:txBody>
          </p:sp>
          <p:sp>
            <p:nvSpPr>
              <p:cNvPr id="45195" name="Pyr3" descr="Почтовая бумага"/>
              <p:cNvSpPr>
                <a:spLocks noEditPoints="1" noChangeArrowheads="1"/>
              </p:cNvSpPr>
              <p:nvPr/>
            </p:nvSpPr>
            <p:spPr bwMode="auto">
              <a:xfrm>
                <a:off x="1795" y="1974"/>
                <a:ext cx="3087" cy="935"/>
              </a:xfrm>
              <a:custGeom>
                <a:avLst/>
                <a:gdLst>
                  <a:gd name="T0" fmla="*/ 11 w 21600"/>
                  <a:gd name="T1" fmla="*/ 0 h 21600"/>
                  <a:gd name="T2" fmla="*/ 52 w 21600"/>
                  <a:gd name="T3" fmla="*/ 0 h 21600"/>
                  <a:gd name="T4" fmla="*/ 63 w 21600"/>
                  <a:gd name="T5" fmla="*/ 2 h 21600"/>
                  <a:gd name="T6" fmla="*/ 0 w 21600"/>
                  <a:gd name="T7" fmla="*/ 2 h 21600"/>
                  <a:gd name="T8" fmla="*/ 0 60000 65536"/>
                  <a:gd name="T9" fmla="*/ 0 60000 65536"/>
                  <a:gd name="T10" fmla="*/ 0 60000 65536"/>
                  <a:gd name="T11" fmla="*/ 0 60000 65536"/>
                  <a:gd name="T12" fmla="*/ 5290 w 21600"/>
                  <a:gd name="T13" fmla="*/ 508 h 21600"/>
                  <a:gd name="T14" fmla="*/ 16310 w 21600"/>
                  <a:gd name="T15" fmla="*/ 21092 h 21600"/>
                </a:gdLst>
                <a:ahLst/>
                <a:cxnLst>
                  <a:cxn ang="T8">
                    <a:pos x="T0" y="T1"/>
                  </a:cxn>
                  <a:cxn ang="T9">
                    <a:pos x="T2" y="T3"/>
                  </a:cxn>
                  <a:cxn ang="T10">
                    <a:pos x="T4" y="T5"/>
                  </a:cxn>
                  <a:cxn ang="T11">
                    <a:pos x="T6" y="T7"/>
                  </a:cxn>
                </a:cxnLst>
                <a:rect l="T12" t="T13" r="T14" b="T15"/>
                <a:pathLst>
                  <a:path w="21600" h="21600">
                    <a:moveTo>
                      <a:pt x="3768" y="0"/>
                    </a:moveTo>
                    <a:lnTo>
                      <a:pt x="17831" y="0"/>
                    </a:lnTo>
                    <a:lnTo>
                      <a:pt x="21600" y="21600"/>
                    </a:lnTo>
                    <a:lnTo>
                      <a:pt x="0" y="21600"/>
                    </a:lnTo>
                    <a:lnTo>
                      <a:pt x="3768" y="0"/>
                    </a:lnTo>
                    <a:close/>
                  </a:path>
                </a:pathLst>
              </a:custGeom>
              <a:blipFill dpi="0" rotWithShape="1">
                <a:blip r:embed="rId3"/>
                <a:srcRect/>
                <a:tile tx="0" ty="0" sx="100000" sy="100000" flip="none" algn="tl"/>
              </a:blipFill>
              <a:ln w="19050">
                <a:solidFill>
                  <a:srgbClr val="000000"/>
                </a:solidFill>
                <a:miter lim="800000"/>
                <a:headEnd/>
                <a:tailEnd/>
              </a:ln>
            </p:spPr>
            <p:txBody>
              <a:bodyPr/>
              <a:lstStyle/>
              <a:p>
                <a:pPr algn="l"/>
                <a:endParaRPr lang="ru-RU"/>
              </a:p>
            </p:txBody>
          </p:sp>
          <p:sp>
            <p:nvSpPr>
              <p:cNvPr id="45196" name="Pyr4" descr="Почтовая бумага"/>
              <p:cNvSpPr>
                <a:spLocks noEditPoints="1" noChangeArrowheads="1"/>
              </p:cNvSpPr>
              <p:nvPr/>
            </p:nvSpPr>
            <p:spPr bwMode="auto">
              <a:xfrm>
                <a:off x="1248" y="2904"/>
                <a:ext cx="4176" cy="936"/>
              </a:xfrm>
              <a:custGeom>
                <a:avLst/>
                <a:gdLst>
                  <a:gd name="T0" fmla="*/ 20 w 21600"/>
                  <a:gd name="T1" fmla="*/ 0 h 21600"/>
                  <a:gd name="T2" fmla="*/ 136 w 21600"/>
                  <a:gd name="T3" fmla="*/ 0 h 21600"/>
                  <a:gd name="T4" fmla="*/ 156 w 21600"/>
                  <a:gd name="T5" fmla="*/ 2 h 21600"/>
                  <a:gd name="T6" fmla="*/ 0 w 21600"/>
                  <a:gd name="T7" fmla="*/ 2 h 21600"/>
                  <a:gd name="T8" fmla="*/ 0 60000 65536"/>
                  <a:gd name="T9" fmla="*/ 0 60000 65536"/>
                  <a:gd name="T10" fmla="*/ 0 60000 65536"/>
                  <a:gd name="T11" fmla="*/ 0 60000 65536"/>
                  <a:gd name="T12" fmla="*/ 3284 w 21600"/>
                  <a:gd name="T13" fmla="*/ 508 h 21600"/>
                  <a:gd name="T14" fmla="*/ 17312 w 21600"/>
                  <a:gd name="T15" fmla="*/ 21092 h 21600"/>
                </a:gdLst>
                <a:ahLst/>
                <a:cxnLst>
                  <a:cxn ang="T8">
                    <a:pos x="T0" y="T1"/>
                  </a:cxn>
                  <a:cxn ang="T9">
                    <a:pos x="T2" y="T3"/>
                  </a:cxn>
                  <a:cxn ang="T10">
                    <a:pos x="T4" y="T5"/>
                  </a:cxn>
                  <a:cxn ang="T11">
                    <a:pos x="T6" y="T7"/>
                  </a:cxn>
                </a:cxnLst>
                <a:rect l="T12" t="T13" r="T14" b="T15"/>
                <a:pathLst>
                  <a:path w="21600" h="21600">
                    <a:moveTo>
                      <a:pt x="2793" y="0"/>
                    </a:moveTo>
                    <a:lnTo>
                      <a:pt x="18806" y="0"/>
                    </a:lnTo>
                    <a:lnTo>
                      <a:pt x="21600" y="21600"/>
                    </a:lnTo>
                    <a:lnTo>
                      <a:pt x="0" y="21600"/>
                    </a:lnTo>
                    <a:lnTo>
                      <a:pt x="2793" y="0"/>
                    </a:lnTo>
                    <a:close/>
                  </a:path>
                </a:pathLst>
              </a:custGeom>
              <a:blipFill dpi="0" rotWithShape="1">
                <a:blip r:embed="rId3"/>
                <a:srcRect/>
                <a:tile tx="0" ty="0" sx="100000" sy="100000" flip="none" algn="tl"/>
              </a:blipFill>
              <a:ln w="19050">
                <a:solidFill>
                  <a:srgbClr val="000000"/>
                </a:solidFill>
                <a:miter lim="800000"/>
                <a:headEnd/>
                <a:tailEnd/>
              </a:ln>
            </p:spPr>
            <p:txBody>
              <a:bodyPr/>
              <a:lstStyle/>
              <a:p>
                <a:pPr algn="l"/>
                <a:endParaRPr lang="ru-RU"/>
              </a:p>
            </p:txBody>
          </p:sp>
        </p:grpSp>
        <p:sp>
          <p:nvSpPr>
            <p:cNvPr id="45197" name="Text Box 38"/>
            <p:cNvSpPr txBox="1">
              <a:spLocks noChangeArrowheads="1"/>
            </p:cNvSpPr>
            <p:nvPr/>
          </p:nvSpPr>
          <p:spPr bwMode="auto">
            <a:xfrm>
              <a:off x="793" y="2341"/>
              <a:ext cx="404" cy="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r>
                <a:rPr lang="kk-KZ" sz="5400" b="1">
                  <a:latin typeface="Times New Roman" pitchFamily="18" charset="0"/>
                </a:rPr>
                <a:t>Т</a:t>
              </a:r>
              <a:endParaRPr lang="ru-RU" sz="5400" b="1">
                <a:latin typeface="Times New Roman" pitchFamily="18" charset="0"/>
              </a:endParaRPr>
            </a:p>
          </p:txBody>
        </p:sp>
      </p:grpSp>
      <p:grpSp>
        <p:nvGrpSpPr>
          <p:cNvPr id="8" name="Group 18"/>
          <p:cNvGrpSpPr>
            <a:grpSpLocks/>
          </p:cNvGrpSpPr>
          <p:nvPr/>
        </p:nvGrpSpPr>
        <p:grpSpPr bwMode="auto">
          <a:xfrm>
            <a:off x="5292725" y="692150"/>
            <a:ext cx="1585913" cy="1368425"/>
            <a:chOff x="3606" y="2840"/>
            <a:chExt cx="999" cy="862"/>
          </a:xfrm>
        </p:grpSpPr>
        <p:grpSp>
          <p:nvGrpSpPr>
            <p:cNvPr id="45199" name="Group 19"/>
            <p:cNvGrpSpPr>
              <a:grpSpLocks/>
            </p:cNvGrpSpPr>
            <p:nvPr/>
          </p:nvGrpSpPr>
          <p:grpSpPr bwMode="auto">
            <a:xfrm>
              <a:off x="3606" y="2840"/>
              <a:ext cx="999" cy="861"/>
              <a:chOff x="1248" y="240"/>
              <a:chExt cx="4176" cy="3600"/>
            </a:xfrm>
          </p:grpSpPr>
          <p:sp>
            <p:nvSpPr>
              <p:cNvPr id="45200" name="Pyr1" descr="Почтовая бумага"/>
              <p:cNvSpPr>
                <a:spLocks noEditPoints="1" noChangeArrowheads="1"/>
              </p:cNvSpPr>
              <p:nvPr/>
            </p:nvSpPr>
            <p:spPr bwMode="auto">
              <a:xfrm>
                <a:off x="2873" y="240"/>
                <a:ext cx="936" cy="798"/>
              </a:xfrm>
              <a:custGeom>
                <a:avLst/>
                <a:gdLst>
                  <a:gd name="T0" fmla="*/ 1 w 21600"/>
                  <a:gd name="T1" fmla="*/ 0 h 21600"/>
                  <a:gd name="T2" fmla="*/ 2 w 21600"/>
                  <a:gd name="T3" fmla="*/ 1 h 21600"/>
                  <a:gd name="T4" fmla="*/ 0 w 21600"/>
                  <a:gd name="T5" fmla="*/ 1 h 21600"/>
                  <a:gd name="T6" fmla="*/ 0 60000 65536"/>
                  <a:gd name="T7" fmla="*/ 0 60000 65536"/>
                  <a:gd name="T8" fmla="*/ 0 60000 65536"/>
                  <a:gd name="T9" fmla="*/ 5400 w 21600"/>
                  <a:gd name="T10" fmla="*/ 11802 h 21600"/>
                  <a:gd name="T11" fmla="*/ 16200 w 21600"/>
                  <a:gd name="T12" fmla="*/ 20598 h 21600"/>
                </a:gdLst>
                <a:ahLst/>
                <a:cxnLst>
                  <a:cxn ang="T6">
                    <a:pos x="T0" y="T1"/>
                  </a:cxn>
                  <a:cxn ang="T7">
                    <a:pos x="T2" y="T3"/>
                  </a:cxn>
                  <a:cxn ang="T8">
                    <a:pos x="T4" y="T5"/>
                  </a:cxn>
                </a:cxnLst>
                <a:rect l="T9" t="T10" r="T11" b="T12"/>
                <a:pathLst>
                  <a:path w="21600" h="21600">
                    <a:moveTo>
                      <a:pt x="10800" y="0"/>
                    </a:moveTo>
                    <a:lnTo>
                      <a:pt x="21600" y="21600"/>
                    </a:lnTo>
                    <a:lnTo>
                      <a:pt x="0" y="21600"/>
                    </a:lnTo>
                    <a:lnTo>
                      <a:pt x="10800" y="0"/>
                    </a:lnTo>
                    <a:close/>
                  </a:path>
                </a:pathLst>
              </a:custGeom>
              <a:blipFill dpi="0" rotWithShape="1">
                <a:blip r:embed="rId3"/>
                <a:srcRect/>
                <a:tile tx="0" ty="0" sx="100000" sy="100000" flip="none" algn="tl"/>
              </a:blipFill>
              <a:ln w="19050">
                <a:solidFill>
                  <a:srgbClr val="000000"/>
                </a:solidFill>
                <a:miter lim="800000"/>
                <a:headEnd/>
                <a:tailEnd/>
              </a:ln>
            </p:spPr>
            <p:txBody>
              <a:bodyPr/>
              <a:lstStyle/>
              <a:p>
                <a:pPr algn="l"/>
                <a:endParaRPr lang="ru-RU"/>
              </a:p>
            </p:txBody>
          </p:sp>
          <p:sp>
            <p:nvSpPr>
              <p:cNvPr id="45201" name="Pyr2" descr="Почтовая бумага"/>
              <p:cNvSpPr>
                <a:spLocks noEditPoints="1" noChangeArrowheads="1"/>
              </p:cNvSpPr>
              <p:nvPr/>
            </p:nvSpPr>
            <p:spPr bwMode="auto">
              <a:xfrm>
                <a:off x="2331" y="1038"/>
                <a:ext cx="2015" cy="936"/>
              </a:xfrm>
              <a:custGeom>
                <a:avLst/>
                <a:gdLst>
                  <a:gd name="T0" fmla="*/ 5 w 21600"/>
                  <a:gd name="T1" fmla="*/ 0 h 21600"/>
                  <a:gd name="T2" fmla="*/ 13 w 21600"/>
                  <a:gd name="T3" fmla="*/ 0 h 21600"/>
                  <a:gd name="T4" fmla="*/ 18 w 21600"/>
                  <a:gd name="T5" fmla="*/ 2 h 21600"/>
                  <a:gd name="T6" fmla="*/ 0 w 21600"/>
                  <a:gd name="T7" fmla="*/ 2 h 21600"/>
                  <a:gd name="T8" fmla="*/ 0 60000 65536"/>
                  <a:gd name="T9" fmla="*/ 0 60000 65536"/>
                  <a:gd name="T10" fmla="*/ 0 60000 65536"/>
                  <a:gd name="T11" fmla="*/ 0 60000 65536"/>
                  <a:gd name="T12" fmla="*/ 5789 w 21600"/>
                  <a:gd name="T13" fmla="*/ 508 h 21600"/>
                  <a:gd name="T14" fmla="*/ 15811 w 21600"/>
                  <a:gd name="T15" fmla="*/ 21092 h 21600"/>
                </a:gdLst>
                <a:ahLst/>
                <a:cxnLst>
                  <a:cxn ang="T8">
                    <a:pos x="T0" y="T1"/>
                  </a:cxn>
                  <a:cxn ang="T9">
                    <a:pos x="T2" y="T3"/>
                  </a:cxn>
                  <a:cxn ang="T10">
                    <a:pos x="T4" y="T5"/>
                  </a:cxn>
                  <a:cxn ang="T11">
                    <a:pos x="T6" y="T7"/>
                  </a:cxn>
                </a:cxnLst>
                <a:rect l="T12" t="T13" r="T14" b="T15"/>
                <a:pathLst>
                  <a:path w="21600" h="21600">
                    <a:moveTo>
                      <a:pt x="5787" y="0"/>
                    </a:moveTo>
                    <a:lnTo>
                      <a:pt x="15812" y="0"/>
                    </a:lnTo>
                    <a:lnTo>
                      <a:pt x="21600" y="21600"/>
                    </a:lnTo>
                    <a:lnTo>
                      <a:pt x="0" y="21600"/>
                    </a:lnTo>
                    <a:lnTo>
                      <a:pt x="5787" y="0"/>
                    </a:lnTo>
                    <a:close/>
                  </a:path>
                </a:pathLst>
              </a:custGeom>
              <a:blipFill dpi="0" rotWithShape="1">
                <a:blip r:embed="rId3"/>
                <a:srcRect/>
                <a:tile tx="0" ty="0" sx="100000" sy="100000" flip="none" algn="tl"/>
              </a:blipFill>
              <a:ln w="19050">
                <a:solidFill>
                  <a:srgbClr val="000000"/>
                </a:solidFill>
                <a:miter lim="800000"/>
                <a:headEnd/>
                <a:tailEnd/>
              </a:ln>
            </p:spPr>
            <p:txBody>
              <a:bodyPr/>
              <a:lstStyle/>
              <a:p>
                <a:pPr algn="l"/>
                <a:endParaRPr lang="ru-RU"/>
              </a:p>
            </p:txBody>
          </p:sp>
          <p:sp>
            <p:nvSpPr>
              <p:cNvPr id="45202" name="Pyr3" descr="Почтовая бумага"/>
              <p:cNvSpPr>
                <a:spLocks noEditPoints="1" noChangeArrowheads="1"/>
              </p:cNvSpPr>
              <p:nvPr/>
            </p:nvSpPr>
            <p:spPr bwMode="auto">
              <a:xfrm>
                <a:off x="1795" y="1974"/>
                <a:ext cx="3087" cy="935"/>
              </a:xfrm>
              <a:custGeom>
                <a:avLst/>
                <a:gdLst>
                  <a:gd name="T0" fmla="*/ 11 w 21600"/>
                  <a:gd name="T1" fmla="*/ 0 h 21600"/>
                  <a:gd name="T2" fmla="*/ 52 w 21600"/>
                  <a:gd name="T3" fmla="*/ 0 h 21600"/>
                  <a:gd name="T4" fmla="*/ 63 w 21600"/>
                  <a:gd name="T5" fmla="*/ 2 h 21600"/>
                  <a:gd name="T6" fmla="*/ 0 w 21600"/>
                  <a:gd name="T7" fmla="*/ 2 h 21600"/>
                  <a:gd name="T8" fmla="*/ 0 60000 65536"/>
                  <a:gd name="T9" fmla="*/ 0 60000 65536"/>
                  <a:gd name="T10" fmla="*/ 0 60000 65536"/>
                  <a:gd name="T11" fmla="*/ 0 60000 65536"/>
                  <a:gd name="T12" fmla="*/ 5290 w 21600"/>
                  <a:gd name="T13" fmla="*/ 508 h 21600"/>
                  <a:gd name="T14" fmla="*/ 16310 w 21600"/>
                  <a:gd name="T15" fmla="*/ 21092 h 21600"/>
                </a:gdLst>
                <a:ahLst/>
                <a:cxnLst>
                  <a:cxn ang="T8">
                    <a:pos x="T0" y="T1"/>
                  </a:cxn>
                  <a:cxn ang="T9">
                    <a:pos x="T2" y="T3"/>
                  </a:cxn>
                  <a:cxn ang="T10">
                    <a:pos x="T4" y="T5"/>
                  </a:cxn>
                  <a:cxn ang="T11">
                    <a:pos x="T6" y="T7"/>
                  </a:cxn>
                </a:cxnLst>
                <a:rect l="T12" t="T13" r="T14" b="T15"/>
                <a:pathLst>
                  <a:path w="21600" h="21600">
                    <a:moveTo>
                      <a:pt x="3768" y="0"/>
                    </a:moveTo>
                    <a:lnTo>
                      <a:pt x="17831" y="0"/>
                    </a:lnTo>
                    <a:lnTo>
                      <a:pt x="21600" y="21600"/>
                    </a:lnTo>
                    <a:lnTo>
                      <a:pt x="0" y="21600"/>
                    </a:lnTo>
                    <a:lnTo>
                      <a:pt x="3768" y="0"/>
                    </a:lnTo>
                    <a:close/>
                  </a:path>
                </a:pathLst>
              </a:custGeom>
              <a:blipFill dpi="0" rotWithShape="1">
                <a:blip r:embed="rId3"/>
                <a:srcRect/>
                <a:tile tx="0" ty="0" sx="100000" sy="100000" flip="none" algn="tl"/>
              </a:blipFill>
              <a:ln w="19050">
                <a:solidFill>
                  <a:srgbClr val="000000"/>
                </a:solidFill>
                <a:miter lim="800000"/>
                <a:headEnd/>
                <a:tailEnd/>
              </a:ln>
            </p:spPr>
            <p:txBody>
              <a:bodyPr/>
              <a:lstStyle/>
              <a:p>
                <a:pPr algn="l"/>
                <a:endParaRPr lang="ru-RU"/>
              </a:p>
            </p:txBody>
          </p:sp>
          <p:sp>
            <p:nvSpPr>
              <p:cNvPr id="45203" name="Pyr4" descr="Почтовая бумага"/>
              <p:cNvSpPr>
                <a:spLocks noEditPoints="1" noChangeArrowheads="1"/>
              </p:cNvSpPr>
              <p:nvPr/>
            </p:nvSpPr>
            <p:spPr bwMode="auto">
              <a:xfrm>
                <a:off x="1248" y="2904"/>
                <a:ext cx="4176" cy="936"/>
              </a:xfrm>
              <a:custGeom>
                <a:avLst/>
                <a:gdLst>
                  <a:gd name="T0" fmla="*/ 20 w 21600"/>
                  <a:gd name="T1" fmla="*/ 0 h 21600"/>
                  <a:gd name="T2" fmla="*/ 136 w 21600"/>
                  <a:gd name="T3" fmla="*/ 0 h 21600"/>
                  <a:gd name="T4" fmla="*/ 156 w 21600"/>
                  <a:gd name="T5" fmla="*/ 2 h 21600"/>
                  <a:gd name="T6" fmla="*/ 0 w 21600"/>
                  <a:gd name="T7" fmla="*/ 2 h 21600"/>
                  <a:gd name="T8" fmla="*/ 0 60000 65536"/>
                  <a:gd name="T9" fmla="*/ 0 60000 65536"/>
                  <a:gd name="T10" fmla="*/ 0 60000 65536"/>
                  <a:gd name="T11" fmla="*/ 0 60000 65536"/>
                  <a:gd name="T12" fmla="*/ 3284 w 21600"/>
                  <a:gd name="T13" fmla="*/ 508 h 21600"/>
                  <a:gd name="T14" fmla="*/ 17312 w 21600"/>
                  <a:gd name="T15" fmla="*/ 21092 h 21600"/>
                </a:gdLst>
                <a:ahLst/>
                <a:cxnLst>
                  <a:cxn ang="T8">
                    <a:pos x="T0" y="T1"/>
                  </a:cxn>
                  <a:cxn ang="T9">
                    <a:pos x="T2" y="T3"/>
                  </a:cxn>
                  <a:cxn ang="T10">
                    <a:pos x="T4" y="T5"/>
                  </a:cxn>
                  <a:cxn ang="T11">
                    <a:pos x="T6" y="T7"/>
                  </a:cxn>
                </a:cxnLst>
                <a:rect l="T12" t="T13" r="T14" b="T15"/>
                <a:pathLst>
                  <a:path w="21600" h="21600">
                    <a:moveTo>
                      <a:pt x="2793" y="0"/>
                    </a:moveTo>
                    <a:lnTo>
                      <a:pt x="18806" y="0"/>
                    </a:lnTo>
                    <a:lnTo>
                      <a:pt x="21600" y="21600"/>
                    </a:lnTo>
                    <a:lnTo>
                      <a:pt x="0" y="21600"/>
                    </a:lnTo>
                    <a:lnTo>
                      <a:pt x="2793" y="0"/>
                    </a:lnTo>
                    <a:close/>
                  </a:path>
                </a:pathLst>
              </a:custGeom>
              <a:blipFill dpi="0" rotWithShape="1">
                <a:blip r:embed="rId3"/>
                <a:srcRect/>
                <a:tile tx="0" ty="0" sx="100000" sy="100000" flip="none" algn="tl"/>
              </a:blipFill>
              <a:ln w="19050">
                <a:solidFill>
                  <a:srgbClr val="000000"/>
                </a:solidFill>
                <a:miter lim="800000"/>
                <a:headEnd/>
                <a:tailEnd/>
              </a:ln>
            </p:spPr>
            <p:txBody>
              <a:bodyPr/>
              <a:lstStyle/>
              <a:p>
                <a:pPr algn="l"/>
                <a:endParaRPr lang="ru-RU"/>
              </a:p>
            </p:txBody>
          </p:sp>
        </p:grpSp>
        <p:sp>
          <p:nvSpPr>
            <p:cNvPr id="45204" name="Text Box 24"/>
            <p:cNvSpPr txBox="1">
              <a:spLocks noChangeArrowheads="1"/>
            </p:cNvSpPr>
            <p:nvPr/>
          </p:nvSpPr>
          <p:spPr bwMode="auto">
            <a:xfrm>
              <a:off x="3878" y="3126"/>
              <a:ext cx="404" cy="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r>
                <a:rPr lang="ru-RU" sz="5400" b="1">
                  <a:latin typeface="Times New Roman" pitchFamily="18" charset="0"/>
                </a:rPr>
                <a:t>Е</a:t>
              </a:r>
            </a:p>
          </p:txBody>
        </p:sp>
      </p:grpSp>
      <p:grpSp>
        <p:nvGrpSpPr>
          <p:cNvPr id="10" name="Group 25"/>
          <p:cNvGrpSpPr>
            <a:grpSpLocks/>
          </p:cNvGrpSpPr>
          <p:nvPr/>
        </p:nvGrpSpPr>
        <p:grpSpPr bwMode="auto">
          <a:xfrm>
            <a:off x="6659563" y="3141663"/>
            <a:ext cx="1585912" cy="1419225"/>
            <a:chOff x="1746" y="2341"/>
            <a:chExt cx="999" cy="894"/>
          </a:xfrm>
        </p:grpSpPr>
        <p:grpSp>
          <p:nvGrpSpPr>
            <p:cNvPr id="45206" name="Group 26"/>
            <p:cNvGrpSpPr>
              <a:grpSpLocks/>
            </p:cNvGrpSpPr>
            <p:nvPr/>
          </p:nvGrpSpPr>
          <p:grpSpPr bwMode="auto">
            <a:xfrm>
              <a:off x="1746" y="2341"/>
              <a:ext cx="999" cy="861"/>
              <a:chOff x="1248" y="240"/>
              <a:chExt cx="4176" cy="3600"/>
            </a:xfrm>
          </p:grpSpPr>
          <p:sp>
            <p:nvSpPr>
              <p:cNvPr id="45207" name="Pyr1" descr="Почтовая бумага"/>
              <p:cNvSpPr>
                <a:spLocks noEditPoints="1" noChangeArrowheads="1"/>
              </p:cNvSpPr>
              <p:nvPr/>
            </p:nvSpPr>
            <p:spPr bwMode="auto">
              <a:xfrm>
                <a:off x="2873" y="240"/>
                <a:ext cx="936" cy="798"/>
              </a:xfrm>
              <a:custGeom>
                <a:avLst/>
                <a:gdLst>
                  <a:gd name="T0" fmla="*/ 1 w 21600"/>
                  <a:gd name="T1" fmla="*/ 0 h 21600"/>
                  <a:gd name="T2" fmla="*/ 2 w 21600"/>
                  <a:gd name="T3" fmla="*/ 1 h 21600"/>
                  <a:gd name="T4" fmla="*/ 0 w 21600"/>
                  <a:gd name="T5" fmla="*/ 1 h 21600"/>
                  <a:gd name="T6" fmla="*/ 0 60000 65536"/>
                  <a:gd name="T7" fmla="*/ 0 60000 65536"/>
                  <a:gd name="T8" fmla="*/ 0 60000 65536"/>
                  <a:gd name="T9" fmla="*/ 5400 w 21600"/>
                  <a:gd name="T10" fmla="*/ 11802 h 21600"/>
                  <a:gd name="T11" fmla="*/ 16200 w 21600"/>
                  <a:gd name="T12" fmla="*/ 20598 h 21600"/>
                </a:gdLst>
                <a:ahLst/>
                <a:cxnLst>
                  <a:cxn ang="T6">
                    <a:pos x="T0" y="T1"/>
                  </a:cxn>
                  <a:cxn ang="T7">
                    <a:pos x="T2" y="T3"/>
                  </a:cxn>
                  <a:cxn ang="T8">
                    <a:pos x="T4" y="T5"/>
                  </a:cxn>
                </a:cxnLst>
                <a:rect l="T9" t="T10" r="T11" b="T12"/>
                <a:pathLst>
                  <a:path w="21600" h="21600">
                    <a:moveTo>
                      <a:pt x="10800" y="0"/>
                    </a:moveTo>
                    <a:lnTo>
                      <a:pt x="21600" y="21600"/>
                    </a:lnTo>
                    <a:lnTo>
                      <a:pt x="0" y="21600"/>
                    </a:lnTo>
                    <a:lnTo>
                      <a:pt x="10800" y="0"/>
                    </a:lnTo>
                    <a:close/>
                  </a:path>
                </a:pathLst>
              </a:custGeom>
              <a:blipFill dpi="0" rotWithShape="1">
                <a:blip r:embed="rId3"/>
                <a:srcRect/>
                <a:tile tx="0" ty="0" sx="100000" sy="100000" flip="none" algn="tl"/>
              </a:blipFill>
              <a:ln w="19050">
                <a:solidFill>
                  <a:srgbClr val="000000"/>
                </a:solidFill>
                <a:miter lim="800000"/>
                <a:headEnd/>
                <a:tailEnd/>
              </a:ln>
            </p:spPr>
            <p:txBody>
              <a:bodyPr/>
              <a:lstStyle/>
              <a:p>
                <a:pPr algn="l"/>
                <a:endParaRPr lang="ru-RU"/>
              </a:p>
            </p:txBody>
          </p:sp>
          <p:sp>
            <p:nvSpPr>
              <p:cNvPr id="45208" name="Pyr2" descr="Почтовая бумага"/>
              <p:cNvSpPr>
                <a:spLocks noEditPoints="1" noChangeArrowheads="1"/>
              </p:cNvSpPr>
              <p:nvPr/>
            </p:nvSpPr>
            <p:spPr bwMode="auto">
              <a:xfrm>
                <a:off x="2331" y="1038"/>
                <a:ext cx="2015" cy="936"/>
              </a:xfrm>
              <a:custGeom>
                <a:avLst/>
                <a:gdLst>
                  <a:gd name="T0" fmla="*/ 5 w 21600"/>
                  <a:gd name="T1" fmla="*/ 0 h 21600"/>
                  <a:gd name="T2" fmla="*/ 13 w 21600"/>
                  <a:gd name="T3" fmla="*/ 0 h 21600"/>
                  <a:gd name="T4" fmla="*/ 18 w 21600"/>
                  <a:gd name="T5" fmla="*/ 2 h 21600"/>
                  <a:gd name="T6" fmla="*/ 0 w 21600"/>
                  <a:gd name="T7" fmla="*/ 2 h 21600"/>
                  <a:gd name="T8" fmla="*/ 0 60000 65536"/>
                  <a:gd name="T9" fmla="*/ 0 60000 65536"/>
                  <a:gd name="T10" fmla="*/ 0 60000 65536"/>
                  <a:gd name="T11" fmla="*/ 0 60000 65536"/>
                  <a:gd name="T12" fmla="*/ 5789 w 21600"/>
                  <a:gd name="T13" fmla="*/ 508 h 21600"/>
                  <a:gd name="T14" fmla="*/ 15811 w 21600"/>
                  <a:gd name="T15" fmla="*/ 21092 h 21600"/>
                </a:gdLst>
                <a:ahLst/>
                <a:cxnLst>
                  <a:cxn ang="T8">
                    <a:pos x="T0" y="T1"/>
                  </a:cxn>
                  <a:cxn ang="T9">
                    <a:pos x="T2" y="T3"/>
                  </a:cxn>
                  <a:cxn ang="T10">
                    <a:pos x="T4" y="T5"/>
                  </a:cxn>
                  <a:cxn ang="T11">
                    <a:pos x="T6" y="T7"/>
                  </a:cxn>
                </a:cxnLst>
                <a:rect l="T12" t="T13" r="T14" b="T15"/>
                <a:pathLst>
                  <a:path w="21600" h="21600">
                    <a:moveTo>
                      <a:pt x="5787" y="0"/>
                    </a:moveTo>
                    <a:lnTo>
                      <a:pt x="15812" y="0"/>
                    </a:lnTo>
                    <a:lnTo>
                      <a:pt x="21600" y="21600"/>
                    </a:lnTo>
                    <a:lnTo>
                      <a:pt x="0" y="21600"/>
                    </a:lnTo>
                    <a:lnTo>
                      <a:pt x="5787" y="0"/>
                    </a:lnTo>
                    <a:close/>
                  </a:path>
                </a:pathLst>
              </a:custGeom>
              <a:blipFill dpi="0" rotWithShape="1">
                <a:blip r:embed="rId3"/>
                <a:srcRect/>
                <a:tile tx="0" ty="0" sx="100000" sy="100000" flip="none" algn="tl"/>
              </a:blipFill>
              <a:ln w="19050">
                <a:solidFill>
                  <a:srgbClr val="000000"/>
                </a:solidFill>
                <a:miter lim="800000"/>
                <a:headEnd/>
                <a:tailEnd/>
              </a:ln>
            </p:spPr>
            <p:txBody>
              <a:bodyPr/>
              <a:lstStyle/>
              <a:p>
                <a:pPr algn="l"/>
                <a:endParaRPr lang="ru-RU"/>
              </a:p>
            </p:txBody>
          </p:sp>
          <p:sp>
            <p:nvSpPr>
              <p:cNvPr id="45209" name="Pyr3" descr="Почтовая бумага"/>
              <p:cNvSpPr>
                <a:spLocks noEditPoints="1" noChangeArrowheads="1"/>
              </p:cNvSpPr>
              <p:nvPr/>
            </p:nvSpPr>
            <p:spPr bwMode="auto">
              <a:xfrm>
                <a:off x="1795" y="1974"/>
                <a:ext cx="3087" cy="935"/>
              </a:xfrm>
              <a:custGeom>
                <a:avLst/>
                <a:gdLst>
                  <a:gd name="T0" fmla="*/ 11 w 21600"/>
                  <a:gd name="T1" fmla="*/ 0 h 21600"/>
                  <a:gd name="T2" fmla="*/ 52 w 21600"/>
                  <a:gd name="T3" fmla="*/ 0 h 21600"/>
                  <a:gd name="T4" fmla="*/ 63 w 21600"/>
                  <a:gd name="T5" fmla="*/ 2 h 21600"/>
                  <a:gd name="T6" fmla="*/ 0 w 21600"/>
                  <a:gd name="T7" fmla="*/ 2 h 21600"/>
                  <a:gd name="T8" fmla="*/ 0 60000 65536"/>
                  <a:gd name="T9" fmla="*/ 0 60000 65536"/>
                  <a:gd name="T10" fmla="*/ 0 60000 65536"/>
                  <a:gd name="T11" fmla="*/ 0 60000 65536"/>
                  <a:gd name="T12" fmla="*/ 5290 w 21600"/>
                  <a:gd name="T13" fmla="*/ 508 h 21600"/>
                  <a:gd name="T14" fmla="*/ 16310 w 21600"/>
                  <a:gd name="T15" fmla="*/ 21092 h 21600"/>
                </a:gdLst>
                <a:ahLst/>
                <a:cxnLst>
                  <a:cxn ang="T8">
                    <a:pos x="T0" y="T1"/>
                  </a:cxn>
                  <a:cxn ang="T9">
                    <a:pos x="T2" y="T3"/>
                  </a:cxn>
                  <a:cxn ang="T10">
                    <a:pos x="T4" y="T5"/>
                  </a:cxn>
                  <a:cxn ang="T11">
                    <a:pos x="T6" y="T7"/>
                  </a:cxn>
                </a:cxnLst>
                <a:rect l="T12" t="T13" r="T14" b="T15"/>
                <a:pathLst>
                  <a:path w="21600" h="21600">
                    <a:moveTo>
                      <a:pt x="3768" y="0"/>
                    </a:moveTo>
                    <a:lnTo>
                      <a:pt x="17831" y="0"/>
                    </a:lnTo>
                    <a:lnTo>
                      <a:pt x="21600" y="21600"/>
                    </a:lnTo>
                    <a:lnTo>
                      <a:pt x="0" y="21600"/>
                    </a:lnTo>
                    <a:lnTo>
                      <a:pt x="3768" y="0"/>
                    </a:lnTo>
                    <a:close/>
                  </a:path>
                </a:pathLst>
              </a:custGeom>
              <a:blipFill dpi="0" rotWithShape="1">
                <a:blip r:embed="rId3"/>
                <a:srcRect/>
                <a:tile tx="0" ty="0" sx="100000" sy="100000" flip="none" algn="tl"/>
              </a:blipFill>
              <a:ln w="19050">
                <a:solidFill>
                  <a:srgbClr val="000000"/>
                </a:solidFill>
                <a:miter lim="800000"/>
                <a:headEnd/>
                <a:tailEnd/>
              </a:ln>
            </p:spPr>
            <p:txBody>
              <a:bodyPr/>
              <a:lstStyle/>
              <a:p>
                <a:pPr algn="l"/>
                <a:endParaRPr lang="ru-RU"/>
              </a:p>
            </p:txBody>
          </p:sp>
          <p:sp>
            <p:nvSpPr>
              <p:cNvPr id="45210" name="Pyr4" descr="Почтовая бумага"/>
              <p:cNvSpPr>
                <a:spLocks noEditPoints="1" noChangeArrowheads="1"/>
              </p:cNvSpPr>
              <p:nvPr/>
            </p:nvSpPr>
            <p:spPr bwMode="auto">
              <a:xfrm>
                <a:off x="1248" y="2904"/>
                <a:ext cx="4176" cy="936"/>
              </a:xfrm>
              <a:custGeom>
                <a:avLst/>
                <a:gdLst>
                  <a:gd name="T0" fmla="*/ 20 w 21600"/>
                  <a:gd name="T1" fmla="*/ 0 h 21600"/>
                  <a:gd name="T2" fmla="*/ 136 w 21600"/>
                  <a:gd name="T3" fmla="*/ 0 h 21600"/>
                  <a:gd name="T4" fmla="*/ 156 w 21600"/>
                  <a:gd name="T5" fmla="*/ 2 h 21600"/>
                  <a:gd name="T6" fmla="*/ 0 w 21600"/>
                  <a:gd name="T7" fmla="*/ 2 h 21600"/>
                  <a:gd name="T8" fmla="*/ 0 60000 65536"/>
                  <a:gd name="T9" fmla="*/ 0 60000 65536"/>
                  <a:gd name="T10" fmla="*/ 0 60000 65536"/>
                  <a:gd name="T11" fmla="*/ 0 60000 65536"/>
                  <a:gd name="T12" fmla="*/ 3284 w 21600"/>
                  <a:gd name="T13" fmla="*/ 508 h 21600"/>
                  <a:gd name="T14" fmla="*/ 17312 w 21600"/>
                  <a:gd name="T15" fmla="*/ 21092 h 21600"/>
                </a:gdLst>
                <a:ahLst/>
                <a:cxnLst>
                  <a:cxn ang="T8">
                    <a:pos x="T0" y="T1"/>
                  </a:cxn>
                  <a:cxn ang="T9">
                    <a:pos x="T2" y="T3"/>
                  </a:cxn>
                  <a:cxn ang="T10">
                    <a:pos x="T4" y="T5"/>
                  </a:cxn>
                  <a:cxn ang="T11">
                    <a:pos x="T6" y="T7"/>
                  </a:cxn>
                </a:cxnLst>
                <a:rect l="T12" t="T13" r="T14" b="T15"/>
                <a:pathLst>
                  <a:path w="21600" h="21600">
                    <a:moveTo>
                      <a:pt x="2793" y="0"/>
                    </a:moveTo>
                    <a:lnTo>
                      <a:pt x="18806" y="0"/>
                    </a:lnTo>
                    <a:lnTo>
                      <a:pt x="21600" y="21600"/>
                    </a:lnTo>
                    <a:lnTo>
                      <a:pt x="0" y="21600"/>
                    </a:lnTo>
                    <a:lnTo>
                      <a:pt x="2793" y="0"/>
                    </a:lnTo>
                    <a:close/>
                  </a:path>
                </a:pathLst>
              </a:custGeom>
              <a:blipFill dpi="0" rotWithShape="1">
                <a:blip r:embed="rId3"/>
                <a:srcRect/>
                <a:tile tx="0" ty="0" sx="100000" sy="100000" flip="none" algn="tl"/>
              </a:blipFill>
              <a:ln w="19050">
                <a:solidFill>
                  <a:srgbClr val="000000"/>
                </a:solidFill>
                <a:miter lim="800000"/>
                <a:headEnd/>
                <a:tailEnd/>
              </a:ln>
            </p:spPr>
            <p:txBody>
              <a:bodyPr/>
              <a:lstStyle/>
              <a:p>
                <a:pPr algn="l"/>
                <a:endParaRPr lang="ru-RU"/>
              </a:p>
            </p:txBody>
          </p:sp>
        </p:grpSp>
        <p:sp>
          <p:nvSpPr>
            <p:cNvPr id="45211" name="Text Box 31"/>
            <p:cNvSpPr txBox="1">
              <a:spLocks noChangeArrowheads="1"/>
            </p:cNvSpPr>
            <p:nvPr/>
          </p:nvSpPr>
          <p:spPr bwMode="auto">
            <a:xfrm>
              <a:off x="2018" y="2659"/>
              <a:ext cx="524" cy="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r>
                <a:rPr lang="kk-KZ" sz="5400" b="1">
                  <a:latin typeface="Times New Roman" pitchFamily="18" charset="0"/>
                </a:rPr>
                <a:t>М</a:t>
              </a:r>
              <a:endParaRPr lang="ru-RU" sz="5400" b="1">
                <a:latin typeface="Times New Roman" pitchFamily="18" charset="0"/>
              </a:endParaRPr>
            </a:p>
          </p:txBody>
        </p:sp>
      </p:grpSp>
      <p:grpSp>
        <p:nvGrpSpPr>
          <p:cNvPr id="12" name="Group 53"/>
          <p:cNvGrpSpPr>
            <a:grpSpLocks/>
          </p:cNvGrpSpPr>
          <p:nvPr/>
        </p:nvGrpSpPr>
        <p:grpSpPr bwMode="auto">
          <a:xfrm>
            <a:off x="1835150" y="333375"/>
            <a:ext cx="1585913" cy="1419225"/>
            <a:chOff x="612" y="1026"/>
            <a:chExt cx="999" cy="894"/>
          </a:xfrm>
        </p:grpSpPr>
        <p:grpSp>
          <p:nvGrpSpPr>
            <p:cNvPr id="45213" name="Group 54"/>
            <p:cNvGrpSpPr>
              <a:grpSpLocks/>
            </p:cNvGrpSpPr>
            <p:nvPr/>
          </p:nvGrpSpPr>
          <p:grpSpPr bwMode="auto">
            <a:xfrm>
              <a:off x="612" y="1026"/>
              <a:ext cx="999" cy="861"/>
              <a:chOff x="1248" y="240"/>
              <a:chExt cx="4176" cy="3600"/>
            </a:xfrm>
          </p:grpSpPr>
          <p:sp>
            <p:nvSpPr>
              <p:cNvPr id="45214" name="Pyr1" descr="Почтовая бумага"/>
              <p:cNvSpPr>
                <a:spLocks noEditPoints="1" noChangeArrowheads="1"/>
              </p:cNvSpPr>
              <p:nvPr/>
            </p:nvSpPr>
            <p:spPr bwMode="auto">
              <a:xfrm>
                <a:off x="2873" y="240"/>
                <a:ext cx="936" cy="798"/>
              </a:xfrm>
              <a:custGeom>
                <a:avLst/>
                <a:gdLst>
                  <a:gd name="T0" fmla="*/ 1 w 21600"/>
                  <a:gd name="T1" fmla="*/ 0 h 21600"/>
                  <a:gd name="T2" fmla="*/ 2 w 21600"/>
                  <a:gd name="T3" fmla="*/ 1 h 21600"/>
                  <a:gd name="T4" fmla="*/ 0 w 21600"/>
                  <a:gd name="T5" fmla="*/ 1 h 21600"/>
                  <a:gd name="T6" fmla="*/ 0 60000 65536"/>
                  <a:gd name="T7" fmla="*/ 0 60000 65536"/>
                  <a:gd name="T8" fmla="*/ 0 60000 65536"/>
                  <a:gd name="T9" fmla="*/ 5400 w 21600"/>
                  <a:gd name="T10" fmla="*/ 11802 h 21600"/>
                  <a:gd name="T11" fmla="*/ 16200 w 21600"/>
                  <a:gd name="T12" fmla="*/ 20598 h 21600"/>
                </a:gdLst>
                <a:ahLst/>
                <a:cxnLst>
                  <a:cxn ang="T6">
                    <a:pos x="T0" y="T1"/>
                  </a:cxn>
                  <a:cxn ang="T7">
                    <a:pos x="T2" y="T3"/>
                  </a:cxn>
                  <a:cxn ang="T8">
                    <a:pos x="T4" y="T5"/>
                  </a:cxn>
                </a:cxnLst>
                <a:rect l="T9" t="T10" r="T11" b="T12"/>
                <a:pathLst>
                  <a:path w="21600" h="21600">
                    <a:moveTo>
                      <a:pt x="10800" y="0"/>
                    </a:moveTo>
                    <a:lnTo>
                      <a:pt x="21600" y="21600"/>
                    </a:lnTo>
                    <a:lnTo>
                      <a:pt x="0" y="21600"/>
                    </a:lnTo>
                    <a:lnTo>
                      <a:pt x="10800" y="0"/>
                    </a:lnTo>
                    <a:close/>
                  </a:path>
                </a:pathLst>
              </a:custGeom>
              <a:blipFill dpi="0" rotWithShape="1">
                <a:blip r:embed="rId3"/>
                <a:srcRect/>
                <a:tile tx="0" ty="0" sx="100000" sy="100000" flip="none" algn="tl"/>
              </a:blipFill>
              <a:ln w="19050">
                <a:solidFill>
                  <a:srgbClr val="000000"/>
                </a:solidFill>
                <a:miter lim="800000"/>
                <a:headEnd/>
                <a:tailEnd/>
              </a:ln>
            </p:spPr>
            <p:txBody>
              <a:bodyPr/>
              <a:lstStyle/>
              <a:p>
                <a:pPr algn="l"/>
                <a:endParaRPr lang="ru-RU"/>
              </a:p>
            </p:txBody>
          </p:sp>
          <p:sp>
            <p:nvSpPr>
              <p:cNvPr id="45215" name="Pyr2" descr="Почтовая бумага"/>
              <p:cNvSpPr>
                <a:spLocks noEditPoints="1" noChangeArrowheads="1"/>
              </p:cNvSpPr>
              <p:nvPr/>
            </p:nvSpPr>
            <p:spPr bwMode="auto">
              <a:xfrm>
                <a:off x="2331" y="1038"/>
                <a:ext cx="2015" cy="936"/>
              </a:xfrm>
              <a:custGeom>
                <a:avLst/>
                <a:gdLst>
                  <a:gd name="T0" fmla="*/ 5 w 21600"/>
                  <a:gd name="T1" fmla="*/ 0 h 21600"/>
                  <a:gd name="T2" fmla="*/ 13 w 21600"/>
                  <a:gd name="T3" fmla="*/ 0 h 21600"/>
                  <a:gd name="T4" fmla="*/ 18 w 21600"/>
                  <a:gd name="T5" fmla="*/ 2 h 21600"/>
                  <a:gd name="T6" fmla="*/ 0 w 21600"/>
                  <a:gd name="T7" fmla="*/ 2 h 21600"/>
                  <a:gd name="T8" fmla="*/ 0 60000 65536"/>
                  <a:gd name="T9" fmla="*/ 0 60000 65536"/>
                  <a:gd name="T10" fmla="*/ 0 60000 65536"/>
                  <a:gd name="T11" fmla="*/ 0 60000 65536"/>
                  <a:gd name="T12" fmla="*/ 5789 w 21600"/>
                  <a:gd name="T13" fmla="*/ 508 h 21600"/>
                  <a:gd name="T14" fmla="*/ 15811 w 21600"/>
                  <a:gd name="T15" fmla="*/ 21092 h 21600"/>
                </a:gdLst>
                <a:ahLst/>
                <a:cxnLst>
                  <a:cxn ang="T8">
                    <a:pos x="T0" y="T1"/>
                  </a:cxn>
                  <a:cxn ang="T9">
                    <a:pos x="T2" y="T3"/>
                  </a:cxn>
                  <a:cxn ang="T10">
                    <a:pos x="T4" y="T5"/>
                  </a:cxn>
                  <a:cxn ang="T11">
                    <a:pos x="T6" y="T7"/>
                  </a:cxn>
                </a:cxnLst>
                <a:rect l="T12" t="T13" r="T14" b="T15"/>
                <a:pathLst>
                  <a:path w="21600" h="21600">
                    <a:moveTo>
                      <a:pt x="5787" y="0"/>
                    </a:moveTo>
                    <a:lnTo>
                      <a:pt x="15812" y="0"/>
                    </a:lnTo>
                    <a:lnTo>
                      <a:pt x="21600" y="21600"/>
                    </a:lnTo>
                    <a:lnTo>
                      <a:pt x="0" y="21600"/>
                    </a:lnTo>
                    <a:lnTo>
                      <a:pt x="5787" y="0"/>
                    </a:lnTo>
                    <a:close/>
                  </a:path>
                </a:pathLst>
              </a:custGeom>
              <a:blipFill dpi="0" rotWithShape="1">
                <a:blip r:embed="rId3"/>
                <a:srcRect/>
                <a:tile tx="0" ty="0" sx="100000" sy="100000" flip="none" algn="tl"/>
              </a:blipFill>
              <a:ln w="19050">
                <a:solidFill>
                  <a:srgbClr val="000000"/>
                </a:solidFill>
                <a:miter lim="800000"/>
                <a:headEnd/>
                <a:tailEnd/>
              </a:ln>
            </p:spPr>
            <p:txBody>
              <a:bodyPr/>
              <a:lstStyle/>
              <a:p>
                <a:pPr algn="l"/>
                <a:endParaRPr lang="ru-RU"/>
              </a:p>
            </p:txBody>
          </p:sp>
          <p:sp>
            <p:nvSpPr>
              <p:cNvPr id="45216" name="Pyr3" descr="Почтовая бумага"/>
              <p:cNvSpPr>
                <a:spLocks noEditPoints="1" noChangeArrowheads="1"/>
              </p:cNvSpPr>
              <p:nvPr/>
            </p:nvSpPr>
            <p:spPr bwMode="auto">
              <a:xfrm>
                <a:off x="1795" y="1974"/>
                <a:ext cx="3087" cy="935"/>
              </a:xfrm>
              <a:custGeom>
                <a:avLst/>
                <a:gdLst>
                  <a:gd name="T0" fmla="*/ 11 w 21600"/>
                  <a:gd name="T1" fmla="*/ 0 h 21600"/>
                  <a:gd name="T2" fmla="*/ 52 w 21600"/>
                  <a:gd name="T3" fmla="*/ 0 h 21600"/>
                  <a:gd name="T4" fmla="*/ 63 w 21600"/>
                  <a:gd name="T5" fmla="*/ 2 h 21600"/>
                  <a:gd name="T6" fmla="*/ 0 w 21600"/>
                  <a:gd name="T7" fmla="*/ 2 h 21600"/>
                  <a:gd name="T8" fmla="*/ 0 60000 65536"/>
                  <a:gd name="T9" fmla="*/ 0 60000 65536"/>
                  <a:gd name="T10" fmla="*/ 0 60000 65536"/>
                  <a:gd name="T11" fmla="*/ 0 60000 65536"/>
                  <a:gd name="T12" fmla="*/ 5290 w 21600"/>
                  <a:gd name="T13" fmla="*/ 508 h 21600"/>
                  <a:gd name="T14" fmla="*/ 16310 w 21600"/>
                  <a:gd name="T15" fmla="*/ 21092 h 21600"/>
                </a:gdLst>
                <a:ahLst/>
                <a:cxnLst>
                  <a:cxn ang="T8">
                    <a:pos x="T0" y="T1"/>
                  </a:cxn>
                  <a:cxn ang="T9">
                    <a:pos x="T2" y="T3"/>
                  </a:cxn>
                  <a:cxn ang="T10">
                    <a:pos x="T4" y="T5"/>
                  </a:cxn>
                  <a:cxn ang="T11">
                    <a:pos x="T6" y="T7"/>
                  </a:cxn>
                </a:cxnLst>
                <a:rect l="T12" t="T13" r="T14" b="T15"/>
                <a:pathLst>
                  <a:path w="21600" h="21600">
                    <a:moveTo>
                      <a:pt x="3768" y="0"/>
                    </a:moveTo>
                    <a:lnTo>
                      <a:pt x="17831" y="0"/>
                    </a:lnTo>
                    <a:lnTo>
                      <a:pt x="21600" y="21600"/>
                    </a:lnTo>
                    <a:lnTo>
                      <a:pt x="0" y="21600"/>
                    </a:lnTo>
                    <a:lnTo>
                      <a:pt x="3768" y="0"/>
                    </a:lnTo>
                    <a:close/>
                  </a:path>
                </a:pathLst>
              </a:custGeom>
              <a:blipFill dpi="0" rotWithShape="1">
                <a:blip r:embed="rId3"/>
                <a:srcRect/>
                <a:tile tx="0" ty="0" sx="100000" sy="100000" flip="none" algn="tl"/>
              </a:blipFill>
              <a:ln w="19050">
                <a:solidFill>
                  <a:srgbClr val="000000"/>
                </a:solidFill>
                <a:miter lim="800000"/>
                <a:headEnd/>
                <a:tailEnd/>
              </a:ln>
            </p:spPr>
            <p:txBody>
              <a:bodyPr/>
              <a:lstStyle/>
              <a:p>
                <a:pPr algn="l"/>
                <a:endParaRPr lang="ru-RU"/>
              </a:p>
            </p:txBody>
          </p:sp>
          <p:sp>
            <p:nvSpPr>
              <p:cNvPr id="45217" name="Pyr4" descr="Почтовая бумага"/>
              <p:cNvSpPr>
                <a:spLocks noEditPoints="1" noChangeArrowheads="1"/>
              </p:cNvSpPr>
              <p:nvPr/>
            </p:nvSpPr>
            <p:spPr bwMode="auto">
              <a:xfrm>
                <a:off x="1248" y="2904"/>
                <a:ext cx="4176" cy="936"/>
              </a:xfrm>
              <a:custGeom>
                <a:avLst/>
                <a:gdLst>
                  <a:gd name="T0" fmla="*/ 20 w 21600"/>
                  <a:gd name="T1" fmla="*/ 0 h 21600"/>
                  <a:gd name="T2" fmla="*/ 136 w 21600"/>
                  <a:gd name="T3" fmla="*/ 0 h 21600"/>
                  <a:gd name="T4" fmla="*/ 156 w 21600"/>
                  <a:gd name="T5" fmla="*/ 2 h 21600"/>
                  <a:gd name="T6" fmla="*/ 0 w 21600"/>
                  <a:gd name="T7" fmla="*/ 2 h 21600"/>
                  <a:gd name="T8" fmla="*/ 0 60000 65536"/>
                  <a:gd name="T9" fmla="*/ 0 60000 65536"/>
                  <a:gd name="T10" fmla="*/ 0 60000 65536"/>
                  <a:gd name="T11" fmla="*/ 0 60000 65536"/>
                  <a:gd name="T12" fmla="*/ 3284 w 21600"/>
                  <a:gd name="T13" fmla="*/ 508 h 21600"/>
                  <a:gd name="T14" fmla="*/ 17312 w 21600"/>
                  <a:gd name="T15" fmla="*/ 21092 h 21600"/>
                </a:gdLst>
                <a:ahLst/>
                <a:cxnLst>
                  <a:cxn ang="T8">
                    <a:pos x="T0" y="T1"/>
                  </a:cxn>
                  <a:cxn ang="T9">
                    <a:pos x="T2" y="T3"/>
                  </a:cxn>
                  <a:cxn ang="T10">
                    <a:pos x="T4" y="T5"/>
                  </a:cxn>
                  <a:cxn ang="T11">
                    <a:pos x="T6" y="T7"/>
                  </a:cxn>
                </a:cxnLst>
                <a:rect l="T12" t="T13" r="T14" b="T15"/>
                <a:pathLst>
                  <a:path w="21600" h="21600">
                    <a:moveTo>
                      <a:pt x="2793" y="0"/>
                    </a:moveTo>
                    <a:lnTo>
                      <a:pt x="18806" y="0"/>
                    </a:lnTo>
                    <a:lnTo>
                      <a:pt x="21600" y="21600"/>
                    </a:lnTo>
                    <a:lnTo>
                      <a:pt x="0" y="21600"/>
                    </a:lnTo>
                    <a:lnTo>
                      <a:pt x="2793" y="0"/>
                    </a:lnTo>
                    <a:close/>
                  </a:path>
                </a:pathLst>
              </a:custGeom>
              <a:blipFill dpi="0" rotWithShape="1">
                <a:blip r:embed="rId3"/>
                <a:srcRect/>
                <a:tile tx="0" ty="0" sx="100000" sy="100000" flip="none" algn="tl"/>
              </a:blipFill>
              <a:ln w="19050">
                <a:solidFill>
                  <a:srgbClr val="000000"/>
                </a:solidFill>
                <a:miter lim="800000"/>
                <a:headEnd/>
                <a:tailEnd/>
              </a:ln>
            </p:spPr>
            <p:txBody>
              <a:bodyPr/>
              <a:lstStyle/>
              <a:p>
                <a:pPr algn="l"/>
                <a:endParaRPr lang="ru-RU"/>
              </a:p>
            </p:txBody>
          </p:sp>
        </p:grpSp>
        <p:sp>
          <p:nvSpPr>
            <p:cNvPr id="45218" name="Text Box 59"/>
            <p:cNvSpPr txBox="1">
              <a:spLocks noChangeArrowheads="1"/>
            </p:cNvSpPr>
            <p:nvPr/>
          </p:nvSpPr>
          <p:spPr bwMode="auto">
            <a:xfrm>
              <a:off x="854" y="1344"/>
              <a:ext cx="536" cy="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r>
                <a:rPr lang="kk-KZ" sz="5400" b="1">
                  <a:latin typeface="Times New Roman" pitchFamily="18" charset="0"/>
                </a:rPr>
                <a:t> Х</a:t>
              </a:r>
              <a:endParaRPr lang="ru-RU" sz="5400" b="1">
                <a:latin typeface="Times New Roman" pitchFamily="18" charset="0"/>
              </a:endParaRPr>
            </a:p>
          </p:txBody>
        </p:sp>
      </p:grpSp>
      <p:grpSp>
        <p:nvGrpSpPr>
          <p:cNvPr id="14" name="Group 60"/>
          <p:cNvGrpSpPr>
            <a:grpSpLocks/>
          </p:cNvGrpSpPr>
          <p:nvPr/>
        </p:nvGrpSpPr>
        <p:grpSpPr bwMode="auto">
          <a:xfrm>
            <a:off x="1258888" y="5013325"/>
            <a:ext cx="1585912" cy="1412875"/>
            <a:chOff x="2245" y="0"/>
            <a:chExt cx="999" cy="890"/>
          </a:xfrm>
        </p:grpSpPr>
        <p:grpSp>
          <p:nvGrpSpPr>
            <p:cNvPr id="45220" name="Group 61"/>
            <p:cNvGrpSpPr>
              <a:grpSpLocks/>
            </p:cNvGrpSpPr>
            <p:nvPr/>
          </p:nvGrpSpPr>
          <p:grpSpPr bwMode="auto">
            <a:xfrm>
              <a:off x="2245" y="0"/>
              <a:ext cx="999" cy="861"/>
              <a:chOff x="1248" y="240"/>
              <a:chExt cx="4176" cy="3600"/>
            </a:xfrm>
          </p:grpSpPr>
          <p:sp>
            <p:nvSpPr>
              <p:cNvPr id="45221" name="Pyr1" descr="Почтовая бумага"/>
              <p:cNvSpPr>
                <a:spLocks noEditPoints="1" noChangeArrowheads="1"/>
              </p:cNvSpPr>
              <p:nvPr/>
            </p:nvSpPr>
            <p:spPr bwMode="auto">
              <a:xfrm>
                <a:off x="2873" y="240"/>
                <a:ext cx="936" cy="798"/>
              </a:xfrm>
              <a:custGeom>
                <a:avLst/>
                <a:gdLst>
                  <a:gd name="T0" fmla="*/ 1 w 21600"/>
                  <a:gd name="T1" fmla="*/ 0 h 21600"/>
                  <a:gd name="T2" fmla="*/ 2 w 21600"/>
                  <a:gd name="T3" fmla="*/ 1 h 21600"/>
                  <a:gd name="T4" fmla="*/ 0 w 21600"/>
                  <a:gd name="T5" fmla="*/ 1 h 21600"/>
                  <a:gd name="T6" fmla="*/ 0 60000 65536"/>
                  <a:gd name="T7" fmla="*/ 0 60000 65536"/>
                  <a:gd name="T8" fmla="*/ 0 60000 65536"/>
                  <a:gd name="T9" fmla="*/ 5400 w 21600"/>
                  <a:gd name="T10" fmla="*/ 11802 h 21600"/>
                  <a:gd name="T11" fmla="*/ 16200 w 21600"/>
                  <a:gd name="T12" fmla="*/ 20598 h 21600"/>
                </a:gdLst>
                <a:ahLst/>
                <a:cxnLst>
                  <a:cxn ang="T6">
                    <a:pos x="T0" y="T1"/>
                  </a:cxn>
                  <a:cxn ang="T7">
                    <a:pos x="T2" y="T3"/>
                  </a:cxn>
                  <a:cxn ang="T8">
                    <a:pos x="T4" y="T5"/>
                  </a:cxn>
                </a:cxnLst>
                <a:rect l="T9" t="T10" r="T11" b="T12"/>
                <a:pathLst>
                  <a:path w="21600" h="21600">
                    <a:moveTo>
                      <a:pt x="10800" y="0"/>
                    </a:moveTo>
                    <a:lnTo>
                      <a:pt x="21600" y="21600"/>
                    </a:lnTo>
                    <a:lnTo>
                      <a:pt x="0" y="21600"/>
                    </a:lnTo>
                    <a:lnTo>
                      <a:pt x="10800" y="0"/>
                    </a:lnTo>
                    <a:close/>
                  </a:path>
                </a:pathLst>
              </a:custGeom>
              <a:blipFill dpi="0" rotWithShape="1">
                <a:blip r:embed="rId3"/>
                <a:srcRect/>
                <a:tile tx="0" ty="0" sx="100000" sy="100000" flip="none" algn="tl"/>
              </a:blipFill>
              <a:ln w="19050">
                <a:solidFill>
                  <a:srgbClr val="000000"/>
                </a:solidFill>
                <a:miter lim="800000"/>
                <a:headEnd/>
                <a:tailEnd/>
              </a:ln>
            </p:spPr>
            <p:txBody>
              <a:bodyPr/>
              <a:lstStyle/>
              <a:p>
                <a:pPr algn="l"/>
                <a:endParaRPr lang="ru-RU"/>
              </a:p>
            </p:txBody>
          </p:sp>
          <p:sp>
            <p:nvSpPr>
              <p:cNvPr id="45222" name="Pyr2" descr="Почтовая бумага"/>
              <p:cNvSpPr>
                <a:spLocks noEditPoints="1" noChangeArrowheads="1"/>
              </p:cNvSpPr>
              <p:nvPr/>
            </p:nvSpPr>
            <p:spPr bwMode="auto">
              <a:xfrm>
                <a:off x="2331" y="1038"/>
                <a:ext cx="2015" cy="936"/>
              </a:xfrm>
              <a:custGeom>
                <a:avLst/>
                <a:gdLst>
                  <a:gd name="T0" fmla="*/ 5 w 21600"/>
                  <a:gd name="T1" fmla="*/ 0 h 21600"/>
                  <a:gd name="T2" fmla="*/ 13 w 21600"/>
                  <a:gd name="T3" fmla="*/ 0 h 21600"/>
                  <a:gd name="T4" fmla="*/ 18 w 21600"/>
                  <a:gd name="T5" fmla="*/ 2 h 21600"/>
                  <a:gd name="T6" fmla="*/ 0 w 21600"/>
                  <a:gd name="T7" fmla="*/ 2 h 21600"/>
                  <a:gd name="T8" fmla="*/ 0 60000 65536"/>
                  <a:gd name="T9" fmla="*/ 0 60000 65536"/>
                  <a:gd name="T10" fmla="*/ 0 60000 65536"/>
                  <a:gd name="T11" fmla="*/ 0 60000 65536"/>
                  <a:gd name="T12" fmla="*/ 5789 w 21600"/>
                  <a:gd name="T13" fmla="*/ 508 h 21600"/>
                  <a:gd name="T14" fmla="*/ 15811 w 21600"/>
                  <a:gd name="T15" fmla="*/ 21092 h 21600"/>
                </a:gdLst>
                <a:ahLst/>
                <a:cxnLst>
                  <a:cxn ang="T8">
                    <a:pos x="T0" y="T1"/>
                  </a:cxn>
                  <a:cxn ang="T9">
                    <a:pos x="T2" y="T3"/>
                  </a:cxn>
                  <a:cxn ang="T10">
                    <a:pos x="T4" y="T5"/>
                  </a:cxn>
                  <a:cxn ang="T11">
                    <a:pos x="T6" y="T7"/>
                  </a:cxn>
                </a:cxnLst>
                <a:rect l="T12" t="T13" r="T14" b="T15"/>
                <a:pathLst>
                  <a:path w="21600" h="21600">
                    <a:moveTo>
                      <a:pt x="5787" y="0"/>
                    </a:moveTo>
                    <a:lnTo>
                      <a:pt x="15812" y="0"/>
                    </a:lnTo>
                    <a:lnTo>
                      <a:pt x="21600" y="21600"/>
                    </a:lnTo>
                    <a:lnTo>
                      <a:pt x="0" y="21600"/>
                    </a:lnTo>
                    <a:lnTo>
                      <a:pt x="5787" y="0"/>
                    </a:lnTo>
                    <a:close/>
                  </a:path>
                </a:pathLst>
              </a:custGeom>
              <a:blipFill dpi="0" rotWithShape="1">
                <a:blip r:embed="rId3"/>
                <a:srcRect/>
                <a:tile tx="0" ty="0" sx="100000" sy="100000" flip="none" algn="tl"/>
              </a:blipFill>
              <a:ln w="19050">
                <a:solidFill>
                  <a:srgbClr val="000000"/>
                </a:solidFill>
                <a:miter lim="800000"/>
                <a:headEnd/>
                <a:tailEnd/>
              </a:ln>
            </p:spPr>
            <p:txBody>
              <a:bodyPr/>
              <a:lstStyle/>
              <a:p>
                <a:pPr algn="l"/>
                <a:endParaRPr lang="ru-RU"/>
              </a:p>
            </p:txBody>
          </p:sp>
          <p:sp>
            <p:nvSpPr>
              <p:cNvPr id="45223" name="Pyr3" descr="Почтовая бумага"/>
              <p:cNvSpPr>
                <a:spLocks noEditPoints="1" noChangeArrowheads="1"/>
              </p:cNvSpPr>
              <p:nvPr/>
            </p:nvSpPr>
            <p:spPr bwMode="auto">
              <a:xfrm>
                <a:off x="1795" y="1974"/>
                <a:ext cx="3087" cy="935"/>
              </a:xfrm>
              <a:custGeom>
                <a:avLst/>
                <a:gdLst>
                  <a:gd name="T0" fmla="*/ 11 w 21600"/>
                  <a:gd name="T1" fmla="*/ 0 h 21600"/>
                  <a:gd name="T2" fmla="*/ 52 w 21600"/>
                  <a:gd name="T3" fmla="*/ 0 h 21600"/>
                  <a:gd name="T4" fmla="*/ 63 w 21600"/>
                  <a:gd name="T5" fmla="*/ 2 h 21600"/>
                  <a:gd name="T6" fmla="*/ 0 w 21600"/>
                  <a:gd name="T7" fmla="*/ 2 h 21600"/>
                  <a:gd name="T8" fmla="*/ 0 60000 65536"/>
                  <a:gd name="T9" fmla="*/ 0 60000 65536"/>
                  <a:gd name="T10" fmla="*/ 0 60000 65536"/>
                  <a:gd name="T11" fmla="*/ 0 60000 65536"/>
                  <a:gd name="T12" fmla="*/ 5290 w 21600"/>
                  <a:gd name="T13" fmla="*/ 508 h 21600"/>
                  <a:gd name="T14" fmla="*/ 16310 w 21600"/>
                  <a:gd name="T15" fmla="*/ 21092 h 21600"/>
                </a:gdLst>
                <a:ahLst/>
                <a:cxnLst>
                  <a:cxn ang="T8">
                    <a:pos x="T0" y="T1"/>
                  </a:cxn>
                  <a:cxn ang="T9">
                    <a:pos x="T2" y="T3"/>
                  </a:cxn>
                  <a:cxn ang="T10">
                    <a:pos x="T4" y="T5"/>
                  </a:cxn>
                  <a:cxn ang="T11">
                    <a:pos x="T6" y="T7"/>
                  </a:cxn>
                </a:cxnLst>
                <a:rect l="T12" t="T13" r="T14" b="T15"/>
                <a:pathLst>
                  <a:path w="21600" h="21600">
                    <a:moveTo>
                      <a:pt x="3768" y="0"/>
                    </a:moveTo>
                    <a:lnTo>
                      <a:pt x="17831" y="0"/>
                    </a:lnTo>
                    <a:lnTo>
                      <a:pt x="21600" y="21600"/>
                    </a:lnTo>
                    <a:lnTo>
                      <a:pt x="0" y="21600"/>
                    </a:lnTo>
                    <a:lnTo>
                      <a:pt x="3768" y="0"/>
                    </a:lnTo>
                    <a:close/>
                  </a:path>
                </a:pathLst>
              </a:custGeom>
              <a:blipFill dpi="0" rotWithShape="1">
                <a:blip r:embed="rId3"/>
                <a:srcRect/>
                <a:tile tx="0" ty="0" sx="100000" sy="100000" flip="none" algn="tl"/>
              </a:blipFill>
              <a:ln w="19050">
                <a:solidFill>
                  <a:srgbClr val="000000"/>
                </a:solidFill>
                <a:miter lim="800000"/>
                <a:headEnd/>
                <a:tailEnd/>
              </a:ln>
            </p:spPr>
            <p:txBody>
              <a:bodyPr/>
              <a:lstStyle/>
              <a:p>
                <a:pPr algn="l"/>
                <a:endParaRPr lang="ru-RU"/>
              </a:p>
            </p:txBody>
          </p:sp>
          <p:sp>
            <p:nvSpPr>
              <p:cNvPr id="45224" name="Pyr4" descr="Почтовая бумага"/>
              <p:cNvSpPr>
                <a:spLocks noEditPoints="1" noChangeArrowheads="1"/>
              </p:cNvSpPr>
              <p:nvPr/>
            </p:nvSpPr>
            <p:spPr bwMode="auto">
              <a:xfrm>
                <a:off x="1248" y="2904"/>
                <a:ext cx="4176" cy="936"/>
              </a:xfrm>
              <a:custGeom>
                <a:avLst/>
                <a:gdLst>
                  <a:gd name="T0" fmla="*/ 20 w 21600"/>
                  <a:gd name="T1" fmla="*/ 0 h 21600"/>
                  <a:gd name="T2" fmla="*/ 136 w 21600"/>
                  <a:gd name="T3" fmla="*/ 0 h 21600"/>
                  <a:gd name="T4" fmla="*/ 156 w 21600"/>
                  <a:gd name="T5" fmla="*/ 2 h 21600"/>
                  <a:gd name="T6" fmla="*/ 0 w 21600"/>
                  <a:gd name="T7" fmla="*/ 2 h 21600"/>
                  <a:gd name="T8" fmla="*/ 0 60000 65536"/>
                  <a:gd name="T9" fmla="*/ 0 60000 65536"/>
                  <a:gd name="T10" fmla="*/ 0 60000 65536"/>
                  <a:gd name="T11" fmla="*/ 0 60000 65536"/>
                  <a:gd name="T12" fmla="*/ 3284 w 21600"/>
                  <a:gd name="T13" fmla="*/ 508 h 21600"/>
                  <a:gd name="T14" fmla="*/ 17312 w 21600"/>
                  <a:gd name="T15" fmla="*/ 21092 h 21600"/>
                </a:gdLst>
                <a:ahLst/>
                <a:cxnLst>
                  <a:cxn ang="T8">
                    <a:pos x="T0" y="T1"/>
                  </a:cxn>
                  <a:cxn ang="T9">
                    <a:pos x="T2" y="T3"/>
                  </a:cxn>
                  <a:cxn ang="T10">
                    <a:pos x="T4" y="T5"/>
                  </a:cxn>
                  <a:cxn ang="T11">
                    <a:pos x="T6" y="T7"/>
                  </a:cxn>
                </a:cxnLst>
                <a:rect l="T12" t="T13" r="T14" b="T15"/>
                <a:pathLst>
                  <a:path w="21600" h="21600">
                    <a:moveTo>
                      <a:pt x="2793" y="0"/>
                    </a:moveTo>
                    <a:lnTo>
                      <a:pt x="18806" y="0"/>
                    </a:lnTo>
                    <a:lnTo>
                      <a:pt x="21600" y="21600"/>
                    </a:lnTo>
                    <a:lnTo>
                      <a:pt x="0" y="21600"/>
                    </a:lnTo>
                    <a:lnTo>
                      <a:pt x="2793" y="0"/>
                    </a:lnTo>
                    <a:close/>
                  </a:path>
                </a:pathLst>
              </a:custGeom>
              <a:blipFill dpi="0" rotWithShape="1">
                <a:blip r:embed="rId3"/>
                <a:srcRect/>
                <a:tile tx="0" ty="0" sx="100000" sy="100000" flip="none" algn="tl"/>
              </a:blipFill>
              <a:ln w="19050">
                <a:solidFill>
                  <a:srgbClr val="000000"/>
                </a:solidFill>
                <a:miter lim="800000"/>
                <a:headEnd/>
                <a:tailEnd/>
              </a:ln>
            </p:spPr>
            <p:txBody>
              <a:bodyPr/>
              <a:lstStyle/>
              <a:p>
                <a:pPr algn="l"/>
                <a:endParaRPr lang="ru-RU"/>
              </a:p>
            </p:txBody>
          </p:sp>
        </p:grpSp>
        <p:sp>
          <p:nvSpPr>
            <p:cNvPr id="45225" name="Text Box 66"/>
            <p:cNvSpPr txBox="1">
              <a:spLocks noChangeArrowheads="1"/>
            </p:cNvSpPr>
            <p:nvPr/>
          </p:nvSpPr>
          <p:spPr bwMode="auto">
            <a:xfrm>
              <a:off x="2519" y="314"/>
              <a:ext cx="428" cy="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r>
                <a:rPr lang="ru-RU" sz="5400" b="1">
                  <a:latin typeface="Times New Roman" pitchFamily="18" charset="0"/>
                </a:rPr>
                <a:t>А</a:t>
              </a:r>
            </a:p>
          </p:txBody>
        </p:sp>
      </p:grpSp>
      <p:grpSp>
        <p:nvGrpSpPr>
          <p:cNvPr id="16" name="Group 11"/>
          <p:cNvGrpSpPr>
            <a:grpSpLocks/>
          </p:cNvGrpSpPr>
          <p:nvPr/>
        </p:nvGrpSpPr>
        <p:grpSpPr bwMode="auto">
          <a:xfrm>
            <a:off x="3203575" y="2565400"/>
            <a:ext cx="1585913" cy="1412875"/>
            <a:chOff x="657" y="0"/>
            <a:chExt cx="999" cy="890"/>
          </a:xfrm>
        </p:grpSpPr>
        <p:grpSp>
          <p:nvGrpSpPr>
            <p:cNvPr id="45227" name="Group 12"/>
            <p:cNvGrpSpPr>
              <a:grpSpLocks/>
            </p:cNvGrpSpPr>
            <p:nvPr/>
          </p:nvGrpSpPr>
          <p:grpSpPr bwMode="auto">
            <a:xfrm>
              <a:off x="657" y="0"/>
              <a:ext cx="999" cy="861"/>
              <a:chOff x="1248" y="240"/>
              <a:chExt cx="4176" cy="3600"/>
            </a:xfrm>
          </p:grpSpPr>
          <p:sp>
            <p:nvSpPr>
              <p:cNvPr id="45228" name="Pyr1" descr="Почтовая бумага"/>
              <p:cNvSpPr>
                <a:spLocks noEditPoints="1" noChangeArrowheads="1"/>
              </p:cNvSpPr>
              <p:nvPr/>
            </p:nvSpPr>
            <p:spPr bwMode="auto">
              <a:xfrm>
                <a:off x="2873" y="240"/>
                <a:ext cx="936" cy="798"/>
              </a:xfrm>
              <a:custGeom>
                <a:avLst/>
                <a:gdLst>
                  <a:gd name="T0" fmla="*/ 1 w 21600"/>
                  <a:gd name="T1" fmla="*/ 0 h 21600"/>
                  <a:gd name="T2" fmla="*/ 2 w 21600"/>
                  <a:gd name="T3" fmla="*/ 1 h 21600"/>
                  <a:gd name="T4" fmla="*/ 0 w 21600"/>
                  <a:gd name="T5" fmla="*/ 1 h 21600"/>
                  <a:gd name="T6" fmla="*/ 0 60000 65536"/>
                  <a:gd name="T7" fmla="*/ 0 60000 65536"/>
                  <a:gd name="T8" fmla="*/ 0 60000 65536"/>
                  <a:gd name="T9" fmla="*/ 5400 w 21600"/>
                  <a:gd name="T10" fmla="*/ 11802 h 21600"/>
                  <a:gd name="T11" fmla="*/ 16200 w 21600"/>
                  <a:gd name="T12" fmla="*/ 20598 h 21600"/>
                </a:gdLst>
                <a:ahLst/>
                <a:cxnLst>
                  <a:cxn ang="T6">
                    <a:pos x="T0" y="T1"/>
                  </a:cxn>
                  <a:cxn ang="T7">
                    <a:pos x="T2" y="T3"/>
                  </a:cxn>
                  <a:cxn ang="T8">
                    <a:pos x="T4" y="T5"/>
                  </a:cxn>
                </a:cxnLst>
                <a:rect l="T9" t="T10" r="T11" b="T12"/>
                <a:pathLst>
                  <a:path w="21600" h="21600">
                    <a:moveTo>
                      <a:pt x="10800" y="0"/>
                    </a:moveTo>
                    <a:lnTo>
                      <a:pt x="21600" y="21600"/>
                    </a:lnTo>
                    <a:lnTo>
                      <a:pt x="0" y="21600"/>
                    </a:lnTo>
                    <a:lnTo>
                      <a:pt x="10800" y="0"/>
                    </a:lnTo>
                    <a:close/>
                  </a:path>
                </a:pathLst>
              </a:custGeom>
              <a:blipFill dpi="0" rotWithShape="1">
                <a:blip r:embed="rId3"/>
                <a:srcRect/>
                <a:tile tx="0" ty="0" sx="100000" sy="100000" flip="none" algn="tl"/>
              </a:blipFill>
              <a:ln w="19050">
                <a:solidFill>
                  <a:srgbClr val="000000"/>
                </a:solidFill>
                <a:miter lim="800000"/>
                <a:headEnd/>
                <a:tailEnd/>
              </a:ln>
            </p:spPr>
            <p:txBody>
              <a:bodyPr/>
              <a:lstStyle/>
              <a:p>
                <a:pPr algn="l"/>
                <a:endParaRPr lang="ru-RU"/>
              </a:p>
            </p:txBody>
          </p:sp>
          <p:sp>
            <p:nvSpPr>
              <p:cNvPr id="45229" name="Pyr2" descr="Почтовая бумага"/>
              <p:cNvSpPr>
                <a:spLocks noEditPoints="1" noChangeArrowheads="1"/>
              </p:cNvSpPr>
              <p:nvPr/>
            </p:nvSpPr>
            <p:spPr bwMode="auto">
              <a:xfrm>
                <a:off x="2331" y="1038"/>
                <a:ext cx="2015" cy="936"/>
              </a:xfrm>
              <a:custGeom>
                <a:avLst/>
                <a:gdLst>
                  <a:gd name="T0" fmla="*/ 5 w 21600"/>
                  <a:gd name="T1" fmla="*/ 0 h 21600"/>
                  <a:gd name="T2" fmla="*/ 13 w 21600"/>
                  <a:gd name="T3" fmla="*/ 0 h 21600"/>
                  <a:gd name="T4" fmla="*/ 18 w 21600"/>
                  <a:gd name="T5" fmla="*/ 2 h 21600"/>
                  <a:gd name="T6" fmla="*/ 0 w 21600"/>
                  <a:gd name="T7" fmla="*/ 2 h 21600"/>
                  <a:gd name="T8" fmla="*/ 0 60000 65536"/>
                  <a:gd name="T9" fmla="*/ 0 60000 65536"/>
                  <a:gd name="T10" fmla="*/ 0 60000 65536"/>
                  <a:gd name="T11" fmla="*/ 0 60000 65536"/>
                  <a:gd name="T12" fmla="*/ 5789 w 21600"/>
                  <a:gd name="T13" fmla="*/ 508 h 21600"/>
                  <a:gd name="T14" fmla="*/ 15811 w 21600"/>
                  <a:gd name="T15" fmla="*/ 21092 h 21600"/>
                </a:gdLst>
                <a:ahLst/>
                <a:cxnLst>
                  <a:cxn ang="T8">
                    <a:pos x="T0" y="T1"/>
                  </a:cxn>
                  <a:cxn ang="T9">
                    <a:pos x="T2" y="T3"/>
                  </a:cxn>
                  <a:cxn ang="T10">
                    <a:pos x="T4" y="T5"/>
                  </a:cxn>
                  <a:cxn ang="T11">
                    <a:pos x="T6" y="T7"/>
                  </a:cxn>
                </a:cxnLst>
                <a:rect l="T12" t="T13" r="T14" b="T15"/>
                <a:pathLst>
                  <a:path w="21600" h="21600">
                    <a:moveTo>
                      <a:pt x="5787" y="0"/>
                    </a:moveTo>
                    <a:lnTo>
                      <a:pt x="15812" y="0"/>
                    </a:lnTo>
                    <a:lnTo>
                      <a:pt x="21600" y="21600"/>
                    </a:lnTo>
                    <a:lnTo>
                      <a:pt x="0" y="21600"/>
                    </a:lnTo>
                    <a:lnTo>
                      <a:pt x="5787" y="0"/>
                    </a:lnTo>
                    <a:close/>
                  </a:path>
                </a:pathLst>
              </a:custGeom>
              <a:blipFill dpi="0" rotWithShape="1">
                <a:blip r:embed="rId3"/>
                <a:srcRect/>
                <a:tile tx="0" ty="0" sx="100000" sy="100000" flip="none" algn="tl"/>
              </a:blipFill>
              <a:ln w="19050">
                <a:solidFill>
                  <a:srgbClr val="000000"/>
                </a:solidFill>
                <a:miter lim="800000"/>
                <a:headEnd/>
                <a:tailEnd/>
              </a:ln>
            </p:spPr>
            <p:txBody>
              <a:bodyPr/>
              <a:lstStyle/>
              <a:p>
                <a:pPr algn="l"/>
                <a:endParaRPr lang="ru-RU"/>
              </a:p>
            </p:txBody>
          </p:sp>
          <p:sp>
            <p:nvSpPr>
              <p:cNvPr id="45230" name="Pyr3" descr="Почтовая бумага"/>
              <p:cNvSpPr>
                <a:spLocks noEditPoints="1" noChangeArrowheads="1"/>
              </p:cNvSpPr>
              <p:nvPr/>
            </p:nvSpPr>
            <p:spPr bwMode="auto">
              <a:xfrm>
                <a:off x="1795" y="1974"/>
                <a:ext cx="3087" cy="935"/>
              </a:xfrm>
              <a:custGeom>
                <a:avLst/>
                <a:gdLst>
                  <a:gd name="T0" fmla="*/ 11 w 21600"/>
                  <a:gd name="T1" fmla="*/ 0 h 21600"/>
                  <a:gd name="T2" fmla="*/ 52 w 21600"/>
                  <a:gd name="T3" fmla="*/ 0 h 21600"/>
                  <a:gd name="T4" fmla="*/ 63 w 21600"/>
                  <a:gd name="T5" fmla="*/ 2 h 21600"/>
                  <a:gd name="T6" fmla="*/ 0 w 21600"/>
                  <a:gd name="T7" fmla="*/ 2 h 21600"/>
                  <a:gd name="T8" fmla="*/ 0 60000 65536"/>
                  <a:gd name="T9" fmla="*/ 0 60000 65536"/>
                  <a:gd name="T10" fmla="*/ 0 60000 65536"/>
                  <a:gd name="T11" fmla="*/ 0 60000 65536"/>
                  <a:gd name="T12" fmla="*/ 5290 w 21600"/>
                  <a:gd name="T13" fmla="*/ 508 h 21600"/>
                  <a:gd name="T14" fmla="*/ 16310 w 21600"/>
                  <a:gd name="T15" fmla="*/ 21092 h 21600"/>
                </a:gdLst>
                <a:ahLst/>
                <a:cxnLst>
                  <a:cxn ang="T8">
                    <a:pos x="T0" y="T1"/>
                  </a:cxn>
                  <a:cxn ang="T9">
                    <a:pos x="T2" y="T3"/>
                  </a:cxn>
                  <a:cxn ang="T10">
                    <a:pos x="T4" y="T5"/>
                  </a:cxn>
                  <a:cxn ang="T11">
                    <a:pos x="T6" y="T7"/>
                  </a:cxn>
                </a:cxnLst>
                <a:rect l="T12" t="T13" r="T14" b="T15"/>
                <a:pathLst>
                  <a:path w="21600" h="21600">
                    <a:moveTo>
                      <a:pt x="3768" y="0"/>
                    </a:moveTo>
                    <a:lnTo>
                      <a:pt x="17831" y="0"/>
                    </a:lnTo>
                    <a:lnTo>
                      <a:pt x="21600" y="21600"/>
                    </a:lnTo>
                    <a:lnTo>
                      <a:pt x="0" y="21600"/>
                    </a:lnTo>
                    <a:lnTo>
                      <a:pt x="3768" y="0"/>
                    </a:lnTo>
                    <a:close/>
                  </a:path>
                </a:pathLst>
              </a:custGeom>
              <a:blipFill dpi="0" rotWithShape="1">
                <a:blip r:embed="rId3"/>
                <a:srcRect/>
                <a:tile tx="0" ty="0" sx="100000" sy="100000" flip="none" algn="tl"/>
              </a:blipFill>
              <a:ln w="19050">
                <a:solidFill>
                  <a:srgbClr val="000000"/>
                </a:solidFill>
                <a:miter lim="800000"/>
                <a:headEnd/>
                <a:tailEnd/>
              </a:ln>
            </p:spPr>
            <p:txBody>
              <a:bodyPr/>
              <a:lstStyle/>
              <a:p>
                <a:pPr algn="l"/>
                <a:endParaRPr lang="ru-RU"/>
              </a:p>
            </p:txBody>
          </p:sp>
          <p:sp>
            <p:nvSpPr>
              <p:cNvPr id="45231" name="Pyr4" descr="Почтовая бумага"/>
              <p:cNvSpPr>
                <a:spLocks noEditPoints="1" noChangeArrowheads="1"/>
              </p:cNvSpPr>
              <p:nvPr/>
            </p:nvSpPr>
            <p:spPr bwMode="auto">
              <a:xfrm>
                <a:off x="1248" y="2904"/>
                <a:ext cx="4176" cy="936"/>
              </a:xfrm>
              <a:custGeom>
                <a:avLst/>
                <a:gdLst>
                  <a:gd name="T0" fmla="*/ 20 w 21600"/>
                  <a:gd name="T1" fmla="*/ 0 h 21600"/>
                  <a:gd name="T2" fmla="*/ 136 w 21600"/>
                  <a:gd name="T3" fmla="*/ 0 h 21600"/>
                  <a:gd name="T4" fmla="*/ 156 w 21600"/>
                  <a:gd name="T5" fmla="*/ 2 h 21600"/>
                  <a:gd name="T6" fmla="*/ 0 w 21600"/>
                  <a:gd name="T7" fmla="*/ 2 h 21600"/>
                  <a:gd name="T8" fmla="*/ 0 60000 65536"/>
                  <a:gd name="T9" fmla="*/ 0 60000 65536"/>
                  <a:gd name="T10" fmla="*/ 0 60000 65536"/>
                  <a:gd name="T11" fmla="*/ 0 60000 65536"/>
                  <a:gd name="T12" fmla="*/ 3284 w 21600"/>
                  <a:gd name="T13" fmla="*/ 508 h 21600"/>
                  <a:gd name="T14" fmla="*/ 17312 w 21600"/>
                  <a:gd name="T15" fmla="*/ 21092 h 21600"/>
                </a:gdLst>
                <a:ahLst/>
                <a:cxnLst>
                  <a:cxn ang="T8">
                    <a:pos x="T0" y="T1"/>
                  </a:cxn>
                  <a:cxn ang="T9">
                    <a:pos x="T2" y="T3"/>
                  </a:cxn>
                  <a:cxn ang="T10">
                    <a:pos x="T4" y="T5"/>
                  </a:cxn>
                  <a:cxn ang="T11">
                    <a:pos x="T6" y="T7"/>
                  </a:cxn>
                </a:cxnLst>
                <a:rect l="T12" t="T13" r="T14" b="T15"/>
                <a:pathLst>
                  <a:path w="21600" h="21600">
                    <a:moveTo>
                      <a:pt x="2793" y="0"/>
                    </a:moveTo>
                    <a:lnTo>
                      <a:pt x="18806" y="0"/>
                    </a:lnTo>
                    <a:lnTo>
                      <a:pt x="21600" y="21600"/>
                    </a:lnTo>
                    <a:lnTo>
                      <a:pt x="0" y="21600"/>
                    </a:lnTo>
                    <a:lnTo>
                      <a:pt x="2793" y="0"/>
                    </a:lnTo>
                    <a:close/>
                  </a:path>
                </a:pathLst>
              </a:custGeom>
              <a:blipFill dpi="0" rotWithShape="1">
                <a:blip r:embed="rId3"/>
                <a:srcRect/>
                <a:tile tx="0" ty="0" sx="100000" sy="100000" flip="none" algn="tl"/>
              </a:blipFill>
              <a:ln w="19050">
                <a:solidFill>
                  <a:srgbClr val="000000"/>
                </a:solidFill>
                <a:miter lim="800000"/>
                <a:headEnd/>
                <a:tailEnd/>
              </a:ln>
            </p:spPr>
            <p:txBody>
              <a:bodyPr/>
              <a:lstStyle/>
              <a:p>
                <a:pPr algn="l"/>
                <a:endParaRPr lang="ru-RU"/>
              </a:p>
            </p:txBody>
          </p:sp>
        </p:grpSp>
        <p:sp>
          <p:nvSpPr>
            <p:cNvPr id="45232" name="Text Box 17"/>
            <p:cNvSpPr txBox="1">
              <a:spLocks noChangeArrowheads="1"/>
            </p:cNvSpPr>
            <p:nvPr/>
          </p:nvSpPr>
          <p:spPr bwMode="auto">
            <a:xfrm>
              <a:off x="884" y="314"/>
              <a:ext cx="488" cy="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a:defRPr>
                  <a:solidFill>
                    <a:schemeClr val="tx1"/>
                  </a:solidFill>
                  <a:latin typeface="Arial" charset="0"/>
                </a:defRPr>
              </a:lvl1pPr>
              <a:lvl2pPr marL="742950" indent="-285750" algn="l">
                <a:defRPr>
                  <a:solidFill>
                    <a:schemeClr val="tx1"/>
                  </a:solidFill>
                  <a:latin typeface="Arial" charset="0"/>
                </a:defRPr>
              </a:lvl2pPr>
              <a:lvl3pPr marL="1143000" indent="-228600" algn="l">
                <a:defRPr>
                  <a:solidFill>
                    <a:schemeClr val="tx1"/>
                  </a:solidFill>
                  <a:latin typeface="Arial" charset="0"/>
                </a:defRPr>
              </a:lvl3pPr>
              <a:lvl4pPr marL="1600200" indent="-228600" algn="l">
                <a:defRPr>
                  <a:solidFill>
                    <a:schemeClr val="tx1"/>
                  </a:solidFill>
                  <a:latin typeface="Arial" charset="0"/>
                </a:defRPr>
              </a:lvl4pPr>
              <a:lvl5pPr marL="2057400" indent="-228600" algn="l">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r>
                <a:rPr lang="ru-RU" sz="5400" b="1">
                  <a:latin typeface="Times New Roman" pitchFamily="18" charset="0"/>
                </a:rPr>
                <a:t> Р</a:t>
              </a:r>
            </a:p>
          </p:txBody>
        </p:sp>
      </p:grpSp>
      <p:pic>
        <p:nvPicPr>
          <p:cNvPr id="45233" name="Picture 177" descr="AG00315_">
            <a:hlinkClick r:id="rId4" action="ppaction://hlinkfile"/>
          </p:cNvPr>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7740650" y="5300663"/>
            <a:ext cx="1146175" cy="1295400"/>
          </a:xfrm>
          <a:prstGeom prst="rect">
            <a:avLst/>
          </a:prstGeom>
          <a:noFill/>
          <a:extLst>
            <a:ext uri="{909E8E84-426E-40DD-AFC4-6F175D3DCCD1}">
              <a14:hiddenFill xmlns:a14="http://schemas.microsoft.com/office/drawing/2010/main">
                <a:solidFill>
                  <a:srgbClr val="FFFFFF"/>
                </a:solidFill>
              </a14:hiddenFill>
            </a:ext>
          </a:extLst>
        </p:spPr>
      </p:pic>
      <p:grpSp>
        <p:nvGrpSpPr>
          <p:cNvPr id="45235" name="Group 179"/>
          <p:cNvGrpSpPr>
            <a:grpSpLocks/>
          </p:cNvGrpSpPr>
          <p:nvPr/>
        </p:nvGrpSpPr>
        <p:grpSpPr bwMode="auto">
          <a:xfrm rot="5400000">
            <a:off x="4388643" y="-4036218"/>
            <a:ext cx="303213" cy="8578850"/>
            <a:chOff x="16" y="32"/>
            <a:chExt cx="288" cy="3970"/>
          </a:xfrm>
        </p:grpSpPr>
        <p:grpSp>
          <p:nvGrpSpPr>
            <p:cNvPr id="45236" name="Group 180"/>
            <p:cNvGrpSpPr>
              <a:grpSpLocks/>
            </p:cNvGrpSpPr>
            <p:nvPr/>
          </p:nvGrpSpPr>
          <p:grpSpPr bwMode="auto">
            <a:xfrm>
              <a:off x="16" y="32"/>
              <a:ext cx="280" cy="658"/>
              <a:chOff x="0" y="824"/>
              <a:chExt cx="544" cy="1448"/>
            </a:xfrm>
          </p:grpSpPr>
          <p:sp>
            <p:nvSpPr>
              <p:cNvPr id="45237" name="AutoShape 181"/>
              <p:cNvSpPr>
                <a:spLocks noChangeArrowheads="1"/>
              </p:cNvSpPr>
              <p:nvPr/>
            </p:nvSpPr>
            <p:spPr bwMode="auto">
              <a:xfrm>
                <a:off x="0" y="824"/>
                <a:ext cx="288" cy="736"/>
              </a:xfrm>
              <a:prstGeom prst="moon">
                <a:avLst>
                  <a:gd name="adj" fmla="val 50000"/>
                </a:avLst>
              </a:prstGeom>
              <a:solidFill>
                <a:srgbClr val="F31515"/>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45238" name="AutoShape 182"/>
              <p:cNvSpPr>
                <a:spLocks noChangeArrowheads="1"/>
              </p:cNvSpPr>
              <p:nvPr/>
            </p:nvSpPr>
            <p:spPr bwMode="auto">
              <a:xfrm rot="10800000">
                <a:off x="248" y="824"/>
                <a:ext cx="288" cy="736"/>
              </a:xfrm>
              <a:prstGeom prst="moon">
                <a:avLst>
                  <a:gd name="adj" fmla="val 50000"/>
                </a:avLst>
              </a:prstGeom>
              <a:solidFill>
                <a:srgbClr val="008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45239" name="AutoShape 183"/>
              <p:cNvSpPr>
                <a:spLocks noChangeArrowheads="1"/>
              </p:cNvSpPr>
              <p:nvPr/>
            </p:nvSpPr>
            <p:spPr bwMode="auto">
              <a:xfrm>
                <a:off x="8" y="1536"/>
                <a:ext cx="288" cy="736"/>
              </a:xfrm>
              <a:prstGeom prst="moon">
                <a:avLst>
                  <a:gd name="adj" fmla="val 50000"/>
                </a:avLst>
              </a:prstGeom>
              <a:solidFill>
                <a:srgbClr val="008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45240" name="AutoShape 184"/>
              <p:cNvSpPr>
                <a:spLocks noChangeArrowheads="1"/>
              </p:cNvSpPr>
              <p:nvPr/>
            </p:nvSpPr>
            <p:spPr bwMode="auto">
              <a:xfrm rot="10800000">
                <a:off x="256" y="1536"/>
                <a:ext cx="288" cy="736"/>
              </a:xfrm>
              <a:prstGeom prst="moon">
                <a:avLst>
                  <a:gd name="adj" fmla="val 50000"/>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grpSp>
        <p:grpSp>
          <p:nvGrpSpPr>
            <p:cNvPr id="45241" name="Group 185"/>
            <p:cNvGrpSpPr>
              <a:grpSpLocks/>
            </p:cNvGrpSpPr>
            <p:nvPr/>
          </p:nvGrpSpPr>
          <p:grpSpPr bwMode="auto">
            <a:xfrm>
              <a:off x="16" y="704"/>
              <a:ext cx="280" cy="658"/>
              <a:chOff x="0" y="824"/>
              <a:chExt cx="544" cy="1448"/>
            </a:xfrm>
          </p:grpSpPr>
          <p:sp>
            <p:nvSpPr>
              <p:cNvPr id="45242" name="AutoShape 186"/>
              <p:cNvSpPr>
                <a:spLocks noChangeArrowheads="1"/>
              </p:cNvSpPr>
              <p:nvPr/>
            </p:nvSpPr>
            <p:spPr bwMode="auto">
              <a:xfrm>
                <a:off x="0" y="824"/>
                <a:ext cx="288" cy="736"/>
              </a:xfrm>
              <a:prstGeom prst="moon">
                <a:avLst>
                  <a:gd name="adj" fmla="val 50000"/>
                </a:avLst>
              </a:prstGeom>
              <a:solidFill>
                <a:srgbClr val="F31515"/>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45243" name="AutoShape 187"/>
              <p:cNvSpPr>
                <a:spLocks noChangeArrowheads="1"/>
              </p:cNvSpPr>
              <p:nvPr/>
            </p:nvSpPr>
            <p:spPr bwMode="auto">
              <a:xfrm rot="10800000">
                <a:off x="248" y="824"/>
                <a:ext cx="288" cy="736"/>
              </a:xfrm>
              <a:prstGeom prst="moon">
                <a:avLst>
                  <a:gd name="adj" fmla="val 50000"/>
                </a:avLst>
              </a:prstGeom>
              <a:solidFill>
                <a:srgbClr val="008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45244" name="AutoShape 188"/>
              <p:cNvSpPr>
                <a:spLocks noChangeArrowheads="1"/>
              </p:cNvSpPr>
              <p:nvPr/>
            </p:nvSpPr>
            <p:spPr bwMode="auto">
              <a:xfrm>
                <a:off x="8" y="1536"/>
                <a:ext cx="288" cy="736"/>
              </a:xfrm>
              <a:prstGeom prst="moon">
                <a:avLst>
                  <a:gd name="adj" fmla="val 50000"/>
                </a:avLst>
              </a:prstGeom>
              <a:solidFill>
                <a:srgbClr val="008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45245" name="AutoShape 189"/>
              <p:cNvSpPr>
                <a:spLocks noChangeArrowheads="1"/>
              </p:cNvSpPr>
              <p:nvPr/>
            </p:nvSpPr>
            <p:spPr bwMode="auto">
              <a:xfrm rot="10800000">
                <a:off x="256" y="1536"/>
                <a:ext cx="288" cy="736"/>
              </a:xfrm>
              <a:prstGeom prst="moon">
                <a:avLst>
                  <a:gd name="adj" fmla="val 50000"/>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grpSp>
        <p:grpSp>
          <p:nvGrpSpPr>
            <p:cNvPr id="45246" name="Group 190"/>
            <p:cNvGrpSpPr>
              <a:grpSpLocks/>
            </p:cNvGrpSpPr>
            <p:nvPr/>
          </p:nvGrpSpPr>
          <p:grpSpPr bwMode="auto">
            <a:xfrm>
              <a:off x="16" y="2040"/>
              <a:ext cx="280" cy="658"/>
              <a:chOff x="0" y="824"/>
              <a:chExt cx="544" cy="1448"/>
            </a:xfrm>
          </p:grpSpPr>
          <p:sp>
            <p:nvSpPr>
              <p:cNvPr id="45247" name="AutoShape 191"/>
              <p:cNvSpPr>
                <a:spLocks noChangeArrowheads="1"/>
              </p:cNvSpPr>
              <p:nvPr/>
            </p:nvSpPr>
            <p:spPr bwMode="auto">
              <a:xfrm>
                <a:off x="0" y="824"/>
                <a:ext cx="288" cy="736"/>
              </a:xfrm>
              <a:prstGeom prst="moon">
                <a:avLst>
                  <a:gd name="adj" fmla="val 50000"/>
                </a:avLst>
              </a:prstGeom>
              <a:solidFill>
                <a:srgbClr val="F31515"/>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45248" name="AutoShape 192"/>
              <p:cNvSpPr>
                <a:spLocks noChangeArrowheads="1"/>
              </p:cNvSpPr>
              <p:nvPr/>
            </p:nvSpPr>
            <p:spPr bwMode="auto">
              <a:xfrm rot="10800000">
                <a:off x="248" y="824"/>
                <a:ext cx="288" cy="736"/>
              </a:xfrm>
              <a:prstGeom prst="moon">
                <a:avLst>
                  <a:gd name="adj" fmla="val 50000"/>
                </a:avLst>
              </a:prstGeom>
              <a:solidFill>
                <a:srgbClr val="008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45249" name="AutoShape 193"/>
              <p:cNvSpPr>
                <a:spLocks noChangeArrowheads="1"/>
              </p:cNvSpPr>
              <p:nvPr/>
            </p:nvSpPr>
            <p:spPr bwMode="auto">
              <a:xfrm>
                <a:off x="8" y="1536"/>
                <a:ext cx="288" cy="736"/>
              </a:xfrm>
              <a:prstGeom prst="moon">
                <a:avLst>
                  <a:gd name="adj" fmla="val 50000"/>
                </a:avLst>
              </a:prstGeom>
              <a:solidFill>
                <a:srgbClr val="008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45250" name="AutoShape 194"/>
              <p:cNvSpPr>
                <a:spLocks noChangeArrowheads="1"/>
              </p:cNvSpPr>
              <p:nvPr/>
            </p:nvSpPr>
            <p:spPr bwMode="auto">
              <a:xfrm rot="10800000">
                <a:off x="256" y="1536"/>
                <a:ext cx="288" cy="736"/>
              </a:xfrm>
              <a:prstGeom prst="moon">
                <a:avLst>
                  <a:gd name="adj" fmla="val 50000"/>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grpSp>
        <p:grpSp>
          <p:nvGrpSpPr>
            <p:cNvPr id="45251" name="Group 195"/>
            <p:cNvGrpSpPr>
              <a:grpSpLocks/>
            </p:cNvGrpSpPr>
            <p:nvPr/>
          </p:nvGrpSpPr>
          <p:grpSpPr bwMode="auto">
            <a:xfrm>
              <a:off x="16" y="2696"/>
              <a:ext cx="280" cy="658"/>
              <a:chOff x="0" y="824"/>
              <a:chExt cx="544" cy="1448"/>
            </a:xfrm>
          </p:grpSpPr>
          <p:sp>
            <p:nvSpPr>
              <p:cNvPr id="45252" name="AutoShape 196"/>
              <p:cNvSpPr>
                <a:spLocks noChangeArrowheads="1"/>
              </p:cNvSpPr>
              <p:nvPr/>
            </p:nvSpPr>
            <p:spPr bwMode="auto">
              <a:xfrm>
                <a:off x="0" y="824"/>
                <a:ext cx="288" cy="736"/>
              </a:xfrm>
              <a:prstGeom prst="moon">
                <a:avLst>
                  <a:gd name="adj" fmla="val 50000"/>
                </a:avLst>
              </a:prstGeom>
              <a:solidFill>
                <a:srgbClr val="F31515"/>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45253" name="AutoShape 197"/>
              <p:cNvSpPr>
                <a:spLocks noChangeArrowheads="1"/>
              </p:cNvSpPr>
              <p:nvPr/>
            </p:nvSpPr>
            <p:spPr bwMode="auto">
              <a:xfrm rot="10800000">
                <a:off x="248" y="824"/>
                <a:ext cx="288" cy="736"/>
              </a:xfrm>
              <a:prstGeom prst="moon">
                <a:avLst>
                  <a:gd name="adj" fmla="val 50000"/>
                </a:avLst>
              </a:prstGeom>
              <a:solidFill>
                <a:srgbClr val="008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45254" name="AutoShape 198"/>
              <p:cNvSpPr>
                <a:spLocks noChangeArrowheads="1"/>
              </p:cNvSpPr>
              <p:nvPr/>
            </p:nvSpPr>
            <p:spPr bwMode="auto">
              <a:xfrm>
                <a:off x="8" y="1536"/>
                <a:ext cx="288" cy="736"/>
              </a:xfrm>
              <a:prstGeom prst="moon">
                <a:avLst>
                  <a:gd name="adj" fmla="val 50000"/>
                </a:avLst>
              </a:prstGeom>
              <a:solidFill>
                <a:srgbClr val="008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45255" name="AutoShape 199"/>
              <p:cNvSpPr>
                <a:spLocks noChangeArrowheads="1"/>
              </p:cNvSpPr>
              <p:nvPr/>
            </p:nvSpPr>
            <p:spPr bwMode="auto">
              <a:xfrm rot="10800000">
                <a:off x="256" y="1536"/>
                <a:ext cx="288" cy="736"/>
              </a:xfrm>
              <a:prstGeom prst="moon">
                <a:avLst>
                  <a:gd name="adj" fmla="val 50000"/>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grpSp>
        <p:grpSp>
          <p:nvGrpSpPr>
            <p:cNvPr id="45256" name="Group 200"/>
            <p:cNvGrpSpPr>
              <a:grpSpLocks/>
            </p:cNvGrpSpPr>
            <p:nvPr/>
          </p:nvGrpSpPr>
          <p:grpSpPr bwMode="auto">
            <a:xfrm>
              <a:off x="24" y="1368"/>
              <a:ext cx="280" cy="658"/>
              <a:chOff x="0" y="824"/>
              <a:chExt cx="544" cy="1448"/>
            </a:xfrm>
          </p:grpSpPr>
          <p:sp>
            <p:nvSpPr>
              <p:cNvPr id="45257" name="AutoShape 201"/>
              <p:cNvSpPr>
                <a:spLocks noChangeArrowheads="1"/>
              </p:cNvSpPr>
              <p:nvPr/>
            </p:nvSpPr>
            <p:spPr bwMode="auto">
              <a:xfrm>
                <a:off x="0" y="824"/>
                <a:ext cx="288" cy="736"/>
              </a:xfrm>
              <a:prstGeom prst="moon">
                <a:avLst>
                  <a:gd name="adj" fmla="val 50000"/>
                </a:avLst>
              </a:prstGeom>
              <a:solidFill>
                <a:srgbClr val="F31515"/>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45258" name="AutoShape 202"/>
              <p:cNvSpPr>
                <a:spLocks noChangeArrowheads="1"/>
              </p:cNvSpPr>
              <p:nvPr/>
            </p:nvSpPr>
            <p:spPr bwMode="auto">
              <a:xfrm rot="10800000">
                <a:off x="248" y="824"/>
                <a:ext cx="288" cy="736"/>
              </a:xfrm>
              <a:prstGeom prst="moon">
                <a:avLst>
                  <a:gd name="adj" fmla="val 50000"/>
                </a:avLst>
              </a:prstGeom>
              <a:solidFill>
                <a:srgbClr val="008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45259" name="AutoShape 203"/>
              <p:cNvSpPr>
                <a:spLocks noChangeArrowheads="1"/>
              </p:cNvSpPr>
              <p:nvPr/>
            </p:nvSpPr>
            <p:spPr bwMode="auto">
              <a:xfrm>
                <a:off x="8" y="1536"/>
                <a:ext cx="288" cy="736"/>
              </a:xfrm>
              <a:prstGeom prst="moon">
                <a:avLst>
                  <a:gd name="adj" fmla="val 50000"/>
                </a:avLst>
              </a:prstGeom>
              <a:solidFill>
                <a:srgbClr val="008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45260" name="AutoShape 204"/>
              <p:cNvSpPr>
                <a:spLocks noChangeArrowheads="1"/>
              </p:cNvSpPr>
              <p:nvPr/>
            </p:nvSpPr>
            <p:spPr bwMode="auto">
              <a:xfrm rot="10800000">
                <a:off x="256" y="1536"/>
                <a:ext cx="288" cy="736"/>
              </a:xfrm>
              <a:prstGeom prst="moon">
                <a:avLst>
                  <a:gd name="adj" fmla="val 50000"/>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grpSp>
        <p:grpSp>
          <p:nvGrpSpPr>
            <p:cNvPr id="45261" name="Group 205"/>
            <p:cNvGrpSpPr>
              <a:grpSpLocks/>
            </p:cNvGrpSpPr>
            <p:nvPr/>
          </p:nvGrpSpPr>
          <p:grpSpPr bwMode="auto">
            <a:xfrm>
              <a:off x="24" y="3344"/>
              <a:ext cx="280" cy="658"/>
              <a:chOff x="0" y="824"/>
              <a:chExt cx="544" cy="1448"/>
            </a:xfrm>
          </p:grpSpPr>
          <p:sp>
            <p:nvSpPr>
              <p:cNvPr id="45262" name="AutoShape 206"/>
              <p:cNvSpPr>
                <a:spLocks noChangeArrowheads="1"/>
              </p:cNvSpPr>
              <p:nvPr/>
            </p:nvSpPr>
            <p:spPr bwMode="auto">
              <a:xfrm>
                <a:off x="0" y="824"/>
                <a:ext cx="288" cy="736"/>
              </a:xfrm>
              <a:prstGeom prst="moon">
                <a:avLst>
                  <a:gd name="adj" fmla="val 50000"/>
                </a:avLst>
              </a:prstGeom>
              <a:solidFill>
                <a:srgbClr val="F31515"/>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45263" name="AutoShape 207"/>
              <p:cNvSpPr>
                <a:spLocks noChangeArrowheads="1"/>
              </p:cNvSpPr>
              <p:nvPr/>
            </p:nvSpPr>
            <p:spPr bwMode="auto">
              <a:xfrm rot="10800000">
                <a:off x="248" y="824"/>
                <a:ext cx="288" cy="736"/>
              </a:xfrm>
              <a:prstGeom prst="moon">
                <a:avLst>
                  <a:gd name="adj" fmla="val 50000"/>
                </a:avLst>
              </a:prstGeom>
              <a:solidFill>
                <a:srgbClr val="008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45264" name="AutoShape 208"/>
              <p:cNvSpPr>
                <a:spLocks noChangeArrowheads="1"/>
              </p:cNvSpPr>
              <p:nvPr/>
            </p:nvSpPr>
            <p:spPr bwMode="auto">
              <a:xfrm>
                <a:off x="8" y="1536"/>
                <a:ext cx="288" cy="736"/>
              </a:xfrm>
              <a:prstGeom prst="moon">
                <a:avLst>
                  <a:gd name="adj" fmla="val 50000"/>
                </a:avLst>
              </a:prstGeom>
              <a:solidFill>
                <a:srgbClr val="008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45265" name="AutoShape 209"/>
              <p:cNvSpPr>
                <a:spLocks noChangeArrowheads="1"/>
              </p:cNvSpPr>
              <p:nvPr/>
            </p:nvSpPr>
            <p:spPr bwMode="auto">
              <a:xfrm rot="10800000">
                <a:off x="256" y="1536"/>
                <a:ext cx="288" cy="736"/>
              </a:xfrm>
              <a:prstGeom prst="moon">
                <a:avLst>
                  <a:gd name="adj" fmla="val 50000"/>
                </a:avLst>
              </a:pr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grpSp>
      </p:grpSp>
      <p:pic>
        <p:nvPicPr>
          <p:cNvPr id="45266" name="Picture 210" descr="MCj03986170000[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430904">
            <a:off x="0" y="404813"/>
            <a:ext cx="987425" cy="1190625"/>
          </a:xfrm>
          <a:prstGeom prst="rect">
            <a:avLst/>
          </a:prstGeom>
          <a:noFill/>
          <a:extLst>
            <a:ext uri="{909E8E84-426E-40DD-AFC4-6F175D3DCCD1}">
              <a14:hiddenFill xmlns:a14="http://schemas.microsoft.com/office/drawing/2010/main">
                <a:solidFill>
                  <a:srgbClr val="FFFFFF"/>
                </a:solidFill>
              </a14:hiddenFill>
            </a:ext>
          </a:extLst>
        </p:spPr>
      </p:pic>
      <p:pic>
        <p:nvPicPr>
          <p:cNvPr id="45267" name="Picture 211" descr="MCj03986170000[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flipH="1">
            <a:off x="8027988" y="404813"/>
            <a:ext cx="962025" cy="1162050"/>
          </a:xfrm>
          <a:prstGeom prst="rect">
            <a:avLst/>
          </a:prstGeom>
          <a:noFill/>
          <a:extLst>
            <a:ext uri="{909E8E84-426E-40DD-AFC4-6F175D3DCCD1}">
              <a14:hiddenFill xmlns:a14="http://schemas.microsoft.com/office/drawing/2010/main">
                <a:solidFill>
                  <a:srgbClr val="FFFFFF"/>
                </a:solidFill>
              </a14:hiddenFill>
            </a:ext>
          </a:extLst>
        </p:spPr>
      </p:pic>
      <p:pic>
        <p:nvPicPr>
          <p:cNvPr id="45268" name="Picture 212" descr="MCj01986040000[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5445125"/>
            <a:ext cx="1071563" cy="1169988"/>
          </a:xfrm>
          <a:prstGeom prst="rect">
            <a:avLst/>
          </a:prstGeom>
          <a:noFill/>
          <a:extLst>
            <a:ext uri="{909E8E84-426E-40DD-AFC4-6F175D3DCCD1}">
              <a14:hiddenFill xmlns:a14="http://schemas.microsoft.com/office/drawing/2010/main">
                <a:solidFill>
                  <a:srgbClr val="FFFFFF"/>
                </a:solidFill>
              </a14:hiddenFill>
            </a:ext>
          </a:extLst>
        </p:spPr>
      </p:pic>
      <p:pic>
        <p:nvPicPr>
          <p:cNvPr id="45269" name="~PP3953.WAV">
            <a:hlinkClick r:id="" action="ppaction://media"/>
          </p:cNvPr>
          <p:cNvPicPr>
            <a:picLocks noRot="1" noChangeAspect="1" noChangeArrowheads="1"/>
          </p:cNvPicPr>
          <p:nvPr>
            <a:wavAudioFile r:embed="rId1" name="~PP3671.WAV"/>
          </p:nvPr>
        </p:nvPicPr>
        <p:blipFill>
          <a:blip r:embed="rId9">
            <a:extLst>
              <a:ext uri="{28A0092B-C50C-407E-A947-70E740481C1C}">
                <a14:useLocalDpi xmlns:a14="http://schemas.microsoft.com/office/drawing/2010/main" val="0"/>
              </a:ext>
            </a:extLst>
          </a:blip>
          <a:srcRect/>
          <a:stretch>
            <a:fillRect/>
          </a:stretch>
        </p:blipFill>
        <p:spPr bwMode="auto">
          <a:xfrm>
            <a:off x="8734425" y="6448425"/>
            <a:ext cx="304800" cy="304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4"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 to="" calcmode="lin" valueType="num">
                                      <p:cBhvr>
                                        <p:cTn id="7" dur="1" fill="hold"/>
                                        <p:tgtEl>
                                          <p:spTgt spid="16"/>
                                        </p:tgtEl>
                                        <p:attrNameLst>
                                          <p:attrName/>
                                        </p:attrNameLst>
                                      </p:cBhvr>
                                    </p:anim>
                                  </p:childTnLst>
                                </p:cTn>
                              </p:par>
                              <p:par>
                                <p:cTn id="8" presetID="24"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 to="" calcmode="lin" valueType="num">
                                      <p:cBhvr>
                                        <p:cTn id="10" dur="1" fill="hold"/>
                                        <p:tgtEl>
                                          <p:spTgt spid="8"/>
                                        </p:tgtEl>
                                        <p:attrNameLst>
                                          <p:attrName/>
                                        </p:attrNameLst>
                                      </p:cBhvr>
                                    </p:anim>
                                  </p:childTnLst>
                                </p:cTn>
                              </p:par>
                              <p:par>
                                <p:cTn id="11" presetID="24"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 to="" calcmode="lin" valueType="num">
                                      <p:cBhvr>
                                        <p:cTn id="13" dur="1" fill="hold"/>
                                        <p:tgtEl>
                                          <p:spTgt spid="10"/>
                                        </p:tgtEl>
                                        <p:attrNameLst>
                                          <p:attrName/>
                                        </p:attrNameLst>
                                      </p:cBhvr>
                                    </p:anim>
                                  </p:childTnLst>
                                </p:cTn>
                              </p:par>
                              <p:par>
                                <p:cTn id="14" presetID="24" presetClass="entr" presetSubtype="0" fill="hold" nodeType="withEffect">
                                  <p:stCondLst>
                                    <p:cond delay="0"/>
                                  </p:stCondLst>
                                  <p:childTnLst>
                                    <p:set>
                                      <p:cBhvr>
                                        <p:cTn id="15" dur="1" fill="hold">
                                          <p:stCondLst>
                                            <p:cond delay="0"/>
                                          </p:stCondLst>
                                        </p:cTn>
                                        <p:tgtEl>
                                          <p:spTgt spid="6"/>
                                        </p:tgtEl>
                                        <p:attrNameLst>
                                          <p:attrName>style.visibility</p:attrName>
                                        </p:attrNameLst>
                                      </p:cBhvr>
                                      <p:to>
                                        <p:strVal val="visible"/>
                                      </p:to>
                                    </p:set>
                                    <p:anim to="" calcmode="lin" valueType="num">
                                      <p:cBhvr>
                                        <p:cTn id="16" dur="1" fill="hold"/>
                                        <p:tgtEl>
                                          <p:spTgt spid="6"/>
                                        </p:tgtEl>
                                        <p:attrNameLst>
                                          <p:attrName/>
                                        </p:attrNameLst>
                                      </p:cBhvr>
                                    </p:anim>
                                  </p:childTnLst>
                                </p:cTn>
                              </p:par>
                              <p:par>
                                <p:cTn id="17" presetID="24" presetClass="entr" presetSubtype="0" fill="hold" nodeType="withEffect">
                                  <p:stCondLst>
                                    <p:cond delay="0"/>
                                  </p:stCondLst>
                                  <p:childTnLst>
                                    <p:set>
                                      <p:cBhvr>
                                        <p:cTn id="18" dur="1" fill="hold">
                                          <p:stCondLst>
                                            <p:cond delay="0"/>
                                          </p:stCondLst>
                                        </p:cTn>
                                        <p:tgtEl>
                                          <p:spTgt spid="2"/>
                                        </p:tgtEl>
                                        <p:attrNameLst>
                                          <p:attrName>style.visibility</p:attrName>
                                        </p:attrNameLst>
                                      </p:cBhvr>
                                      <p:to>
                                        <p:strVal val="visible"/>
                                      </p:to>
                                    </p:set>
                                    <p:anim to="" calcmode="lin" valueType="num">
                                      <p:cBhvr>
                                        <p:cTn id="19" dur="1" fill="hold"/>
                                        <p:tgtEl>
                                          <p:spTgt spid="2"/>
                                        </p:tgtEl>
                                        <p:attrNameLst>
                                          <p:attrName/>
                                        </p:attrNameLst>
                                      </p:cBhvr>
                                    </p:anim>
                                  </p:childTnLst>
                                </p:cTn>
                              </p:par>
                              <p:par>
                                <p:cTn id="20" presetID="24" presetClass="entr" presetSubtype="0" fill="hold" nodeType="withEffect">
                                  <p:stCondLst>
                                    <p:cond delay="0"/>
                                  </p:stCondLst>
                                  <p:childTnLst>
                                    <p:set>
                                      <p:cBhvr>
                                        <p:cTn id="21" dur="1" fill="hold">
                                          <p:stCondLst>
                                            <p:cond delay="0"/>
                                          </p:stCondLst>
                                        </p:cTn>
                                        <p:tgtEl>
                                          <p:spTgt spid="12"/>
                                        </p:tgtEl>
                                        <p:attrNameLst>
                                          <p:attrName>style.visibility</p:attrName>
                                        </p:attrNameLst>
                                      </p:cBhvr>
                                      <p:to>
                                        <p:strVal val="visible"/>
                                      </p:to>
                                    </p:set>
                                    <p:anim to="" calcmode="lin" valueType="num">
                                      <p:cBhvr>
                                        <p:cTn id="22" dur="1" fill="hold"/>
                                        <p:tgtEl>
                                          <p:spTgt spid="12"/>
                                        </p:tgtEl>
                                        <p:attrNameLst>
                                          <p:attrName/>
                                        </p:attrNameLst>
                                      </p:cBhvr>
                                    </p:anim>
                                  </p:childTnLst>
                                </p:cTn>
                              </p:par>
                              <p:par>
                                <p:cTn id="23" presetID="24" presetClass="entr" presetSubtype="0"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anim to="" calcmode="lin" valueType="num">
                                      <p:cBhvr>
                                        <p:cTn id="25" dur="1" fill="hold"/>
                                        <p:tgtEl>
                                          <p:spTgt spid="14"/>
                                        </p:tgtEl>
                                        <p:attrNameLst>
                                          <p:attrName/>
                                        </p:attrNameLst>
                                      </p:cBhvr>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0" presetClass="path" presetSubtype="0" accel="50000" decel="50000" fill="hold" nodeType="clickEffect">
                                  <p:stCondLst>
                                    <p:cond delay="0"/>
                                  </p:stCondLst>
                                  <p:childTnLst>
                                    <p:animMotion origin="layout" path="M 8.33333E-7 -2.42775E-6 C -0.09323 0.05179 -0.18629 0.10405 -0.24514 0.10474 C -0.30417 0.10544 -0.33629 0.02012 -0.35434 0.00347 " pathEditMode="relative" rAng="0" ptsTypes="aaA">
                                      <p:cBhvr>
                                        <p:cTn id="29" dur="2000" fill="hold"/>
                                        <p:tgtEl>
                                          <p:spTgt spid="16"/>
                                        </p:tgtEl>
                                        <p:attrNameLst>
                                          <p:attrName>ppt_x</p:attrName>
                                          <p:attrName>ppt_y</p:attrName>
                                        </p:attrNameLst>
                                      </p:cBhvr>
                                      <p:rCtr x="-17726" y="5272"/>
                                    </p:animMotion>
                                  </p:childTnLst>
                                </p:cTn>
                              </p:par>
                              <p:par>
                                <p:cTn id="30" presetID="0" presetClass="path" presetSubtype="0" accel="50000" decel="50000" fill="hold" nodeType="withEffect">
                                  <p:stCondLst>
                                    <p:cond delay="0"/>
                                  </p:stCondLst>
                                  <p:childTnLst>
                                    <p:animMotion origin="layout" path="M 0.05243 -3.58382E-6 C 0.06961 -0.05942 0.08715 -0.11861 0.08211 -0.17063 C 0.07743 -0.22266 0.05034 -0.26774 0.02378 -0.3126 " pathEditMode="relative" rAng="0" ptsTypes="aaA">
                                      <p:cBhvr>
                                        <p:cTn id="31" dur="2000" fill="hold"/>
                                        <p:tgtEl>
                                          <p:spTgt spid="14"/>
                                        </p:tgtEl>
                                        <p:attrNameLst>
                                          <p:attrName>ppt_x</p:attrName>
                                          <p:attrName>ppt_y</p:attrName>
                                        </p:attrNameLst>
                                      </p:cBhvr>
                                      <p:rCtr x="295" y="-15630"/>
                                    </p:animMotion>
                                  </p:childTnLst>
                                </p:cTn>
                              </p:par>
                              <p:par>
                                <p:cTn id="32" presetID="0" presetClass="path" presetSubtype="0" accel="50000" decel="50000" fill="hold" nodeType="withEffect">
                                  <p:stCondLst>
                                    <p:cond delay="0"/>
                                  </p:stCondLst>
                                  <p:childTnLst>
                                    <p:animMotion origin="layout" path="M 3.61111E-6 1.90751E-6 C 0.08802 -0.01572 0.17639 -0.03122 0.19444 0.02705 C 0.21267 0.08555 0.16041 0.21826 0.10816 0.35121 " pathEditMode="relative" rAng="0" ptsTypes="aaA">
                                      <p:cBhvr>
                                        <p:cTn id="33" dur="2000" fill="hold"/>
                                        <p:tgtEl>
                                          <p:spTgt spid="12"/>
                                        </p:tgtEl>
                                        <p:attrNameLst>
                                          <p:attrName>ppt_x</p:attrName>
                                          <p:attrName>ppt_y</p:attrName>
                                        </p:attrNameLst>
                                      </p:cBhvr>
                                      <p:rCtr x="10625" y="16000"/>
                                    </p:animMotion>
                                  </p:childTnLst>
                                </p:cTn>
                              </p:par>
                              <p:par>
                                <p:cTn id="34" presetID="0" presetClass="path" presetSubtype="0" accel="50000" decel="50000" fill="hold" nodeType="withEffect">
                                  <p:stCondLst>
                                    <p:cond delay="0"/>
                                  </p:stCondLst>
                                  <p:childTnLst>
                                    <p:animMotion origin="layout" path="M -5.55556E-7 -0.10589 C -0.05052 -0.15699 -0.10069 -0.20786 -0.1493 -0.20254 C -0.19792 -0.19699 -0.26771 -0.0941 -0.29132 -0.0719 " pathEditMode="relative" rAng="0" ptsTypes="aaA">
                                      <p:cBhvr>
                                        <p:cTn id="35" dur="2000" fill="hold"/>
                                        <p:tgtEl>
                                          <p:spTgt spid="10"/>
                                        </p:tgtEl>
                                        <p:attrNameLst>
                                          <p:attrName>ppt_x</p:attrName>
                                          <p:attrName>ppt_y</p:attrName>
                                        </p:attrNameLst>
                                      </p:cBhvr>
                                      <p:rCtr x="-14566" y="-3399"/>
                                    </p:animMotion>
                                  </p:childTnLst>
                                </p:cTn>
                              </p:par>
                              <p:par>
                                <p:cTn id="36" presetID="0" presetClass="path" presetSubtype="0" accel="50000" decel="50000" fill="hold" nodeType="withEffect">
                                  <p:stCondLst>
                                    <p:cond delay="0"/>
                                  </p:stCondLst>
                                  <p:childTnLst>
                                    <p:animMotion origin="layout" path="M 0.03906 -2.42775E-6 C 0.09688 0.01919 0.15486 0.03885 0.14809 0.08856 C 0.14167 0.13827 0.07066 0.21827 -1.38889E-6 0.29896 " pathEditMode="relative" rAng="0" ptsTypes="aaA">
                                      <p:cBhvr>
                                        <p:cTn id="37" dur="2000" fill="hold"/>
                                        <p:tgtEl>
                                          <p:spTgt spid="8"/>
                                        </p:tgtEl>
                                        <p:attrNameLst>
                                          <p:attrName>ppt_x</p:attrName>
                                          <p:attrName>ppt_y</p:attrName>
                                        </p:attrNameLst>
                                      </p:cBhvr>
                                      <p:rCtr x="3837" y="14936"/>
                                    </p:animMotion>
                                  </p:childTnLst>
                                </p:cTn>
                              </p:par>
                              <p:par>
                                <p:cTn id="38" presetID="0" presetClass="path" presetSubtype="0" accel="50000" decel="50000" fill="hold" nodeType="withEffect">
                                  <p:stCondLst>
                                    <p:cond delay="0"/>
                                  </p:stCondLst>
                                  <p:childTnLst>
                                    <p:animMotion origin="layout" path="M 0.02153 -2.83237E-6 C -0.05503 0.12463 -0.13107 0.24902 -0.03663 0.27561 C 0.05799 0.3022 0.32431 0.23075 0.59063 0.15954 " pathEditMode="relative" rAng="0" ptsTypes="aaA">
                                      <p:cBhvr>
                                        <p:cTn id="39" dur="2000" fill="hold"/>
                                        <p:tgtEl>
                                          <p:spTgt spid="6"/>
                                        </p:tgtEl>
                                        <p:attrNameLst>
                                          <p:attrName>ppt_x</p:attrName>
                                          <p:attrName>ppt_y</p:attrName>
                                        </p:attrNameLst>
                                      </p:cBhvr>
                                      <p:rCtr x="20816" y="15098"/>
                                    </p:animMotion>
                                  </p:childTnLst>
                                </p:cTn>
                              </p:par>
                              <p:par>
                                <p:cTn id="40" presetID="0" presetClass="path" presetSubtype="0" accel="50000" decel="50000" fill="hold" nodeType="withEffect">
                                  <p:stCondLst>
                                    <p:cond delay="0"/>
                                  </p:stCondLst>
                                  <p:childTnLst>
                                    <p:animMotion origin="layout" path="M 1.66667E-6 -2.65896E-6 C 0.04149 -0.12994 0.08316 -0.25942 0.12639 -0.27653 C 0.16979 -0.29341 0.22482 -0.10844 0.26007 -0.10266 C 0.29548 -0.09688 0.32535 -0.21965 0.33854 -0.24277 " pathEditMode="relative" rAng="0" ptsTypes="aaaA">
                                      <p:cBhvr>
                                        <p:cTn id="41" dur="2000" fill="hold"/>
                                        <p:tgtEl>
                                          <p:spTgt spid="2"/>
                                        </p:tgtEl>
                                        <p:attrNameLst>
                                          <p:attrName>ppt_x</p:attrName>
                                          <p:attrName>ppt_y</p:attrName>
                                        </p:attrNameLst>
                                      </p:cBhvr>
                                      <p:rCtr x="16927" y="-14682"/>
                                    </p:animMotion>
                                  </p:childTnLst>
                                </p:cTn>
                              </p:par>
                            </p:childTnLst>
                          </p:cTn>
                        </p:par>
                        <p:par>
                          <p:cTn id="42" fill="hold" nodeType="afterGroup">
                            <p:stCondLst>
                              <p:cond delay="2000"/>
                            </p:stCondLst>
                            <p:childTnLst>
                              <p:par>
                                <p:cTn id="43" presetID="1" presetClass="mediacall" presetSubtype="0" fill="hold" nodeType="afterEffect">
                                  <p:stCondLst>
                                    <p:cond delay="0"/>
                                  </p:stCondLst>
                                  <p:childTnLst>
                                    <p:cmd type="call" cmd="playFrom(0.0)">
                                      <p:cBhvr>
                                        <p:cTn id="44" dur="1" fill="hold"/>
                                        <p:tgtEl>
                                          <p:spTgt spid="4526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45" fill="hold" display="0">
                  <p:stCondLst>
                    <p:cond delay="indefinite"/>
                  </p:stCondLst>
                  <p:endCondLst>
                    <p:cond evt="onPrev" delay="0">
                      <p:tgtEl>
                        <p:sldTgt/>
                      </p:tgtEl>
                    </p:cond>
                    <p:cond evt="onStopAudio" delay="0">
                      <p:tgtEl>
                        <p:sldTgt/>
                      </p:tgtEl>
                    </p:cond>
                  </p:endCondLst>
                </p:cTn>
                <p:tgtEl>
                  <p:spTgt spid="45269"/>
                </p:tgtEl>
              </p:cMediaNode>
            </p:audio>
          </p:childTnLst>
        </p:cTn>
      </p:par>
    </p:tnLst>
  </p:timing>
</p:sld>
</file>

<file path=ppt/theme/theme1.xml><?xml version="1.0" encoding="utf-8"?>
<a:theme xmlns:a="http://schemas.openxmlformats.org/drawingml/2006/main" name="Сектор">
  <a:themeElements>
    <a:clrScheme name="Сектор">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Сектор">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Сектор">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3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2700"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emplate>Slice</Template>
  <TotalTime>3248</TotalTime>
  <Words>544</Words>
  <Application>Microsoft Office PowerPoint</Application>
  <PresentationFormat>Экран (4:3)</PresentationFormat>
  <Paragraphs>99</Paragraphs>
  <Slides>30</Slides>
  <Notes>0</Notes>
  <HiddenSlides>0</HiddenSlides>
  <MMClips>1</MMClips>
  <ScaleCrop>false</ScaleCrop>
  <HeadingPairs>
    <vt:vector size="8" baseType="variant">
      <vt:variant>
        <vt:lpstr>Использованные шрифты</vt:lpstr>
      </vt:variant>
      <vt:variant>
        <vt:i4>4</vt:i4>
      </vt:variant>
      <vt:variant>
        <vt:lpstr>Тема</vt:lpstr>
      </vt:variant>
      <vt:variant>
        <vt:i4>1</vt:i4>
      </vt:variant>
      <vt:variant>
        <vt:lpstr>Внедренные серверы OLE</vt:lpstr>
      </vt:variant>
      <vt:variant>
        <vt:i4>1</vt:i4>
      </vt:variant>
      <vt:variant>
        <vt:lpstr>Заголовки слайдов</vt:lpstr>
      </vt:variant>
      <vt:variant>
        <vt:i4>30</vt:i4>
      </vt:variant>
    </vt:vector>
  </HeadingPairs>
  <TitlesOfParts>
    <vt:vector size="36" baseType="lpstr">
      <vt:lpstr>Arial</vt:lpstr>
      <vt:lpstr>Century Gothic</vt:lpstr>
      <vt:lpstr>Times New Roman</vt:lpstr>
      <vt:lpstr>Wingdings 3</vt:lpstr>
      <vt:lpstr>Сектор</vt:lpstr>
      <vt:lpstr>Формула</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Средняя школа №xx</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Admin</dc:creator>
  <cp:lastModifiedBy>ASUS</cp:lastModifiedBy>
  <cp:revision>143</cp:revision>
  <dcterms:created xsi:type="dcterms:W3CDTF">2008-10-08T07:06:21Z</dcterms:created>
  <dcterms:modified xsi:type="dcterms:W3CDTF">2017-03-12T07:35:35Z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402054</vt:lpwstr>
  </property>
  <property fmtid="{D5CDD505-2E9C-101B-9397-08002B2CF9AE}" pid="3" name="NXPowerLiteSettings">
    <vt:lpwstr>F7000400038000</vt:lpwstr>
  </property>
  <property fmtid="{D5CDD505-2E9C-101B-9397-08002B2CF9AE}" pid="4" name="NXPowerLiteVersion">
    <vt:lpwstr>D5.0.5</vt:lpwstr>
  </property>
  <property fmtid="{D5CDD505-2E9C-101B-9397-08002B2CF9AE}" pid="5" name="NXTAG2">
    <vt:lpwstr>000800660a0000000000010243100207f6000400038000</vt:lpwstr>
  </property>
</Properties>
</file>