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F67FF-85D2-434A-9608-DFA99274C9B9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098AE-FC6B-4BF0-9E8F-2FFB469BC7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295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098AE-FC6B-4BF0-9E8F-2FFB469BC7C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04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098AE-FC6B-4BF0-9E8F-2FFB469BC7C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061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4FD9C5E8-EB85-4409-871B-D2DDAEA75C0F}" type="datetimeFigureOut">
              <a:rPr lang="ru-RU" smtClean="0"/>
              <a:t>21.03.2016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760C5124-EF91-40FC-A9FB-FC3D62A1DB7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013176"/>
            <a:ext cx="6408712" cy="1440160"/>
          </a:xfrm>
        </p:spPr>
        <p:txBody>
          <a:bodyPr>
            <a:normAutofit/>
          </a:bodyPr>
          <a:lstStyle/>
          <a:p>
            <a:pPr algn="r"/>
            <a:r>
              <a:rPr lang="ru-RU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Заместитель директора по воспитательной работе, учитель истории и обществознания Е.В. Поминова</a:t>
            </a:r>
            <a:endParaRPr lang="ru-RU" sz="2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6552728" cy="453650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инновационного регионального проекта «Знакомьтесь, судебная система России» – один из путей социализации старшеклассников </a:t>
            </a:r>
            <a:endParaRPr lang="ru-RU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6632"/>
            <a:ext cx="2016224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61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745170"/>
            <a:ext cx="3865046" cy="5559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 descr="C:\Users\шк25\Desktop\региональный проект СУД\суд начало\Фото06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374" y="822649"/>
            <a:ext cx="3853114" cy="552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9" y="745170"/>
            <a:ext cx="1751576" cy="5559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154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№ 2;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№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3;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№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16;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№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19(25);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№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22;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№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35;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№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38;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№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48;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№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52;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№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УЧАСТНИКИ ПРОЕКТА</a:t>
            </a:r>
            <a:endParaRPr lang="ru-RU" sz="48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шк25\Desktop\региональный проект СУД\DSC_10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988840"/>
            <a:ext cx="5184575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09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590249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Знакомство с механизмом судебной защиты прав граждан;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Постижение основ российского законодательства. регулирующего судопроизводство.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позитивного отношения к российской судебной системе и к судебному способу защиты граждан.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Знакомство с разнообразием юридических профессий и осмысление их роли в судебном процессе.</a:t>
            </a:r>
          </a:p>
          <a:p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Допрофессиональное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ориентирование.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ПРОЕКТА:</a:t>
            </a:r>
            <a:endParaRPr lang="ru-RU" sz="48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411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60070" indent="-514350">
              <a:buFont typeface="+mj-lt"/>
              <a:buAutoNum type="arabicPeriod"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Знакомство с работой районного суда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ПРОЕКТА:</a:t>
            </a:r>
            <a:endParaRPr lang="ru-RU" sz="48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Users\шк25\Desktop\региональный проект СУД\окт.рай.суд-экскур\Фото03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93012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шк25\Desktop\региональный проект СУД\окт.рай.суд-экскур\10.11.15\_YazXKVLNr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1688"/>
            <a:ext cx="4032448" cy="295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12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060848"/>
            <a:ext cx="3528392" cy="415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4198491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032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Посещение областного суда</a:t>
            </a:r>
          </a:p>
          <a:p>
            <a:pPr marL="45720" indent="0">
              <a:buNone/>
            </a:pPr>
            <a:endParaRPr lang="ru-RU" sz="3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ПРОЕКТА:</a:t>
            </a:r>
          </a:p>
        </p:txBody>
      </p:sp>
      <p:pic>
        <p:nvPicPr>
          <p:cNvPr id="6146" name="Picture 2" descr="C:\Users\шк25\Desktop\региональный проект СУД\обл.суд экскурсия\Фото04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3744416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шк25\Desktop\региональный проект СУД\обл.суд экскурсия\Фото04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76872"/>
            <a:ext cx="3664969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84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шк25\Desktop\региональный проект СУД\обл.суд экскурсия\Фото04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218"/>
            <a:ext cx="4104456" cy="499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шк25\Desktop\региональный проект СУД\обл.суд экскурсия\M7S7EIDeA5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891153"/>
            <a:ext cx="5256584" cy="394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95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Участие в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квест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-игре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ПРОЕКТА:</a:t>
            </a:r>
            <a:endParaRPr lang="ru-RU" sz="4800" dirty="0"/>
          </a:p>
        </p:txBody>
      </p:sp>
      <p:pic>
        <p:nvPicPr>
          <p:cNvPr id="8194" name="Picture 2" descr="C:\Users\шк25\Desktop\региональный проект СУД\11.12.15-игра\Фото03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309634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шк25\Desktop\региональный проект СУД\11.12.15-игра\Фото04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041" y="2420888"/>
            <a:ext cx="3279367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7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9" name="Picture 3" descr="C:\Users\шк25\Desktop\региональный проект СУД\11.12.15-игра\Фото04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4033656" cy="509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шк25\Desktop\региональный проект СУД\11.12.15-игра\Фото04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12776"/>
            <a:ext cx="3960440" cy="509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01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Конкурс эссе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ПРОЕКТА:</a:t>
            </a:r>
            <a:endParaRPr lang="ru-RU" sz="4800" dirty="0"/>
          </a:p>
        </p:txBody>
      </p:sp>
      <p:pic>
        <p:nvPicPr>
          <p:cNvPr id="10242" name="Picture 2" descr="C:\Users\шк25\Desktop\региональный проект СУД\суд начало\Фото06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04864"/>
            <a:ext cx="583264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71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80627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81260" cy="1272953"/>
          </a:xfrm>
        </p:spPr>
        <p:txBody>
          <a:bodyPr/>
          <a:lstStyle/>
          <a:p>
            <a:r>
              <a:rPr lang="ru-RU" sz="4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ИГРОВОГО ПРОЦЕССА</a:t>
            </a:r>
            <a:endParaRPr lang="ru-RU" sz="44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шк25\Desktop\региональный проект СУД\29.02.16\Фото06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60" y="1772816"/>
            <a:ext cx="391691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шк25\Desktop\региональный проект СУД\29.02.16\Фото06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72816"/>
            <a:ext cx="3799026" cy="477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12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шк25\Desktop\региональный проект СУД\29.02.16\Фото06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396044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шк25\Desktop\региональный проект СУД\29.02.16\Фото06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692696"/>
            <a:ext cx="410445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77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ВНИМАНИЕ!!!</a:t>
            </a:r>
            <a:endParaRPr lang="ru-RU" sz="48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шк25\Desktop\региональный проект СУД\суд начало\Фото04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412776"/>
            <a:ext cx="4032448" cy="511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52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107</TotalTime>
  <Words>160</Words>
  <Application>Microsoft Office PowerPoint</Application>
  <PresentationFormat>Экран (4:3)</PresentationFormat>
  <Paragraphs>31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Сетка</vt:lpstr>
      <vt:lpstr>Реализация инновационного регионального проекта «Знакомьтесь, судебная система России» – один из путей социализации старшеклассников </vt:lpstr>
      <vt:lpstr>Презентация PowerPoint</vt:lpstr>
      <vt:lpstr>УЧАСТНИКИ ПРОЕКТА</vt:lpstr>
      <vt:lpstr>ЦЕЛИ ПРОЕКТА:</vt:lpstr>
      <vt:lpstr>ЭТАПЫ ПРОЕКТА:</vt:lpstr>
      <vt:lpstr>Презентация PowerPoint</vt:lpstr>
      <vt:lpstr>ЭТАПЫ ПРОЕКТА:</vt:lpstr>
      <vt:lpstr>Презентация PowerPoint</vt:lpstr>
      <vt:lpstr>ЭТАПЫ ПРОЕКТА:</vt:lpstr>
      <vt:lpstr>Презентация PowerPoint</vt:lpstr>
      <vt:lpstr>ЭТАПЫ ПРОЕКТА:</vt:lpstr>
      <vt:lpstr>ПРОВЕДЕНИЕ ИГРОВОГО ПРОЦЕССА</vt:lpstr>
      <vt:lpstr>Презентация PowerPoint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инновационного регионального проекта «Знакомьтесь, судебная система России» – один из путей социализации старшеклассников </dc:title>
  <dc:creator>шк25</dc:creator>
  <cp:lastModifiedBy>шк25</cp:lastModifiedBy>
  <cp:revision>20</cp:revision>
  <dcterms:created xsi:type="dcterms:W3CDTF">2016-03-21T10:04:43Z</dcterms:created>
  <dcterms:modified xsi:type="dcterms:W3CDTF">2016-03-21T11:53:51Z</dcterms:modified>
</cp:coreProperties>
</file>