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2" r:id="rId1"/>
  </p:sldMasterIdLst>
  <p:sldIdLst>
    <p:sldId id="256" r:id="rId2"/>
    <p:sldId id="257" r:id="rId3"/>
    <p:sldId id="258" r:id="rId4"/>
    <p:sldId id="259" r:id="rId5"/>
    <p:sldId id="262" r:id="rId6"/>
    <p:sldId id="263" r:id="rId7"/>
    <p:sldId id="264" r:id="rId8"/>
    <p:sldId id="261" r:id="rId9"/>
    <p:sldId id="268" r:id="rId1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5408" autoAdjust="0"/>
    <p:restoredTop sz="94660"/>
  </p:normalViewPr>
  <p:slideViewPr>
    <p:cSldViewPr snapToGrid="0">
      <p:cViewPr varScale="1">
        <p:scale>
          <a:sx n="53" d="100"/>
          <a:sy n="53" d="100"/>
        </p:scale>
        <p:origin x="78" y="4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3BAAFB-4A6E-4171-81B3-1EDAFDD05303}" type="datetimeFigureOut">
              <a:rPr lang="ru-RU" smtClean="0"/>
              <a:t>12.03.2017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E88AB65D-88BF-4B95-A8BA-CD405F73AA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7492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3BAAFB-4A6E-4171-81B3-1EDAFDD05303}" type="datetimeFigureOut">
              <a:rPr lang="ru-RU" smtClean="0"/>
              <a:t>12.03.2017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8AB65D-88BF-4B95-A8BA-CD405F73AA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02626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3BAAFB-4A6E-4171-81B3-1EDAFDD05303}" type="datetimeFigureOut">
              <a:rPr lang="ru-RU" smtClean="0"/>
              <a:t>12.03.2017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E88AB65D-88BF-4B95-A8BA-CD405F73AA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95417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3BAAFB-4A6E-4171-81B3-1EDAFDD05303}" type="datetimeFigureOut">
              <a:rPr lang="ru-RU" smtClean="0"/>
              <a:t>12.03.2017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E88AB65D-88BF-4B95-A8BA-CD405F73AA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9496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3BAAFB-4A6E-4171-81B3-1EDAFDD05303}" type="datetimeFigureOut">
              <a:rPr lang="ru-RU" smtClean="0"/>
              <a:t>12.03.2017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E88AB65D-88BF-4B95-A8BA-CD405F73AA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69562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3BAAFB-4A6E-4171-81B3-1EDAFDD05303}" type="datetimeFigureOut">
              <a:rPr lang="ru-RU" smtClean="0"/>
              <a:t>12.03.2017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8AB65D-88BF-4B95-A8BA-CD405F73AA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46448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3BAAFB-4A6E-4171-81B3-1EDAFDD05303}" type="datetimeFigureOut">
              <a:rPr lang="ru-RU" smtClean="0"/>
              <a:t>12.03.2017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8AB65D-88BF-4B95-A8BA-CD405F73AA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86541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3BAAFB-4A6E-4171-81B3-1EDAFDD05303}" type="datetimeFigureOut">
              <a:rPr lang="ru-RU" smtClean="0"/>
              <a:t>12.03.2017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8AB65D-88BF-4B95-A8BA-CD405F73AA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64716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3BAAFB-4A6E-4171-81B3-1EDAFDD05303}" type="datetimeFigureOut">
              <a:rPr lang="ru-RU" smtClean="0"/>
              <a:t>12.03.2017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E88AB65D-88BF-4B95-A8BA-CD405F73AA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53197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3BAAFB-4A6E-4171-81B3-1EDAFDD05303}" type="datetimeFigureOut">
              <a:rPr lang="ru-RU" smtClean="0"/>
              <a:t>12.03.2017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E88AB65D-88BF-4B95-A8BA-CD405F73AA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97865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3BAAFB-4A6E-4171-81B3-1EDAFDD05303}" type="datetimeFigureOut">
              <a:rPr lang="ru-RU" smtClean="0"/>
              <a:t>12.03.2017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E88AB65D-88BF-4B95-A8BA-CD405F73AA2B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6053695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3BAAFB-4A6E-4171-81B3-1EDAFDD05303}" type="datetimeFigureOut">
              <a:rPr lang="ru-RU" smtClean="0"/>
              <a:t>12.03.2017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E88AB65D-88BF-4B95-A8BA-CD405F73AA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154157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3BAAFB-4A6E-4171-81B3-1EDAFDD05303}" type="datetimeFigureOut">
              <a:rPr lang="ru-RU" smtClean="0"/>
              <a:t>12.03.2017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E88AB65D-88BF-4B95-A8BA-CD405F73AA2B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81323301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3BAAFB-4A6E-4171-81B3-1EDAFDD05303}" type="datetimeFigureOut">
              <a:rPr lang="ru-RU" smtClean="0"/>
              <a:t>12.03.2017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E88AB65D-88BF-4B95-A8BA-CD405F73AA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389096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3BAAFB-4A6E-4171-81B3-1EDAFDD05303}" type="datetimeFigureOut">
              <a:rPr lang="ru-RU" smtClean="0"/>
              <a:t>12.03.2017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8AB65D-88BF-4B95-A8BA-CD405F73AA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235298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3BAAFB-4A6E-4171-81B3-1EDAFDD05303}" type="datetimeFigureOut">
              <a:rPr lang="ru-RU" smtClean="0"/>
              <a:t>12.03.2017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8AB65D-88BF-4B95-A8BA-CD405F73AA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68204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3BAAFB-4A6E-4171-81B3-1EDAFDD05303}" type="datetimeFigureOut">
              <a:rPr lang="ru-RU" smtClean="0"/>
              <a:t>12.03.2017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E88AB65D-88BF-4B95-A8BA-CD405F73AA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66523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  <p:sldLayoutId id="2147483714" r:id="rId12"/>
    <p:sldLayoutId id="2147483715" r:id="rId13"/>
    <p:sldLayoutId id="2147483716" r:id="rId14"/>
    <p:sldLayoutId id="2147483717" r:id="rId15"/>
    <p:sldLayoutId id="2147483718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04911" y="-824003"/>
            <a:ext cx="10193718" cy="2387600"/>
          </a:xfrm>
        </p:spPr>
        <p:txBody>
          <a:bodyPr>
            <a:normAutofit fontScale="90000"/>
          </a:bodyPr>
          <a:lstStyle/>
          <a:p>
            <a:r>
              <a:rPr lang="ru-RU" sz="8800" dirty="0" smtClean="0"/>
              <a:t>СЛОВО О СЛОВАХ</a:t>
            </a:r>
            <a:endParaRPr lang="ru-RU" sz="8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2442754"/>
            <a:ext cx="9144000" cy="2815046"/>
          </a:xfrm>
        </p:spPr>
        <p:txBody>
          <a:bodyPr>
            <a:normAutofit/>
          </a:bodyPr>
          <a:lstStyle/>
          <a:p>
            <a:pPr algn="l"/>
            <a:r>
              <a:rPr lang="ru-RU" dirty="0">
                <a:solidFill>
                  <a:schemeClr val="bg2">
                    <a:lumMod val="25000"/>
                  </a:schemeClr>
                </a:solidFill>
              </a:rPr>
              <a:t>«</a:t>
            </a:r>
            <a:r>
              <a:rPr lang="ru-RU" sz="3200" dirty="0">
                <a:solidFill>
                  <a:schemeClr val="bg2">
                    <a:lumMod val="25000"/>
                  </a:schemeClr>
                </a:solidFill>
              </a:rPr>
              <a:t>Русский язык </a:t>
            </a:r>
            <a:r>
              <a:rPr lang="ru-RU" sz="3200" dirty="0" err="1">
                <a:solidFill>
                  <a:schemeClr val="bg2">
                    <a:lumMod val="25000"/>
                  </a:schemeClr>
                </a:solidFill>
              </a:rPr>
              <a:t>богат,велик,могуч.Мы</a:t>
            </a:r>
            <a:r>
              <a:rPr lang="ru-RU" sz="3200" dirty="0">
                <a:solidFill>
                  <a:schemeClr val="bg2">
                    <a:lumMod val="25000"/>
                  </a:schemeClr>
                </a:solidFill>
              </a:rPr>
              <a:t> живем в </a:t>
            </a:r>
            <a:r>
              <a:rPr lang="ru-RU" sz="3200" dirty="0" smtClean="0">
                <a:solidFill>
                  <a:schemeClr val="bg2">
                    <a:lumMod val="25000"/>
                  </a:schemeClr>
                </a:solidFill>
              </a:rPr>
              <a:t>  царстве </a:t>
            </a:r>
            <a:r>
              <a:rPr lang="ru-RU" sz="3200" dirty="0" err="1">
                <a:solidFill>
                  <a:schemeClr val="bg2">
                    <a:lumMod val="25000"/>
                  </a:schemeClr>
                </a:solidFill>
              </a:rPr>
              <a:t>слов,и</a:t>
            </a:r>
            <a:r>
              <a:rPr lang="ru-RU" sz="3200" dirty="0">
                <a:solidFill>
                  <a:schemeClr val="bg2">
                    <a:lumMod val="25000"/>
                  </a:schemeClr>
                </a:solidFill>
              </a:rPr>
              <a:t> слова имеют огромную власть над нашей </a:t>
            </a:r>
            <a:r>
              <a:rPr lang="ru-RU" sz="3200" dirty="0" err="1">
                <a:solidFill>
                  <a:schemeClr val="bg2">
                    <a:lumMod val="25000"/>
                  </a:schemeClr>
                </a:solidFill>
              </a:rPr>
              <a:t>жизнью,мы</a:t>
            </a:r>
            <a:r>
              <a:rPr lang="ru-RU" sz="3200" dirty="0">
                <a:solidFill>
                  <a:schemeClr val="bg2">
                    <a:lumMod val="25000"/>
                  </a:schemeClr>
                </a:solidFill>
              </a:rPr>
              <a:t> заколдованы словами»</a:t>
            </a:r>
            <a:br>
              <a:rPr lang="ru-RU" sz="3200" dirty="0">
                <a:solidFill>
                  <a:schemeClr val="bg2">
                    <a:lumMod val="25000"/>
                  </a:schemeClr>
                </a:solidFill>
              </a:rPr>
            </a:br>
            <a:r>
              <a:rPr lang="ru-RU" sz="3200" dirty="0">
                <a:solidFill>
                  <a:schemeClr val="bg2">
                    <a:lumMod val="25000"/>
                  </a:schemeClr>
                </a:solidFill>
              </a:rPr>
              <a:t>                                                           </a:t>
            </a:r>
            <a:r>
              <a:rPr lang="ru-RU" sz="3200" dirty="0" err="1">
                <a:solidFill>
                  <a:schemeClr val="bg2">
                    <a:lumMod val="25000"/>
                  </a:schemeClr>
                </a:solidFill>
              </a:rPr>
              <a:t>Н.Бердяев</a:t>
            </a:r>
            <a:endParaRPr lang="ru-RU" sz="3200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9923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4320" y="1149531"/>
            <a:ext cx="11079480" cy="541157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В «Энциклопедическом словаре </a:t>
            </a:r>
            <a:r>
              <a:rPr lang="ru-RU" dirty="0"/>
              <a:t>юного </a:t>
            </a:r>
            <a:r>
              <a:rPr lang="ru-RU" dirty="0" smtClean="0"/>
              <a:t>филолога» говорится : «Слово понадобилось человеку для того, чтобы дать имя </a:t>
            </a:r>
            <a:r>
              <a:rPr lang="ru-RU" dirty="0" err="1" smtClean="0"/>
              <a:t>всему,что</a:t>
            </a:r>
            <a:r>
              <a:rPr lang="ru-RU" dirty="0" smtClean="0"/>
              <a:t> есть в мире , и самому себе. Ведь чтобы о чем-то говорить, надо его как-то назвать, именовать»</a:t>
            </a:r>
            <a:br>
              <a:rPr lang="ru-RU" dirty="0" smtClean="0"/>
            </a:br>
            <a:r>
              <a:rPr lang="ru-RU" dirty="0"/>
              <a:t> </a:t>
            </a:r>
            <a:r>
              <a:rPr lang="ru-RU" dirty="0" smtClean="0"/>
              <a:t> </a:t>
            </a:r>
            <a:br>
              <a:rPr lang="ru-RU" dirty="0" smtClean="0"/>
            </a:br>
            <a:r>
              <a:rPr lang="ru-RU" dirty="0" smtClean="0"/>
              <a:t>Простые слова-названия </a:t>
            </a:r>
            <a:r>
              <a:rPr lang="ru-RU" dirty="0" err="1" smtClean="0"/>
              <a:t>того,что</a:t>
            </a:r>
            <a:r>
              <a:rPr lang="ru-RU" dirty="0" smtClean="0"/>
              <a:t> видим вокруг. Они как этикетки. Такими этикетками увешано все вокруг нас.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310932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76400" y="134648"/>
            <a:ext cx="10515600" cy="515031"/>
          </a:xfrm>
        </p:spPr>
        <p:txBody>
          <a:bodyPr>
            <a:normAutofit fontScale="90000"/>
          </a:bodyPr>
          <a:lstStyle/>
          <a:p>
            <a:r>
              <a:rPr lang="ru-RU" sz="7300" dirty="0" smtClean="0"/>
              <a:t>Пословицы </a:t>
            </a:r>
            <a:r>
              <a:rPr lang="ru-RU" sz="7300" dirty="0"/>
              <a:t>о</a:t>
            </a:r>
            <a:r>
              <a:rPr lang="ru-RU" sz="7300" dirty="0" smtClean="0"/>
              <a:t> словах</a:t>
            </a:r>
            <a:br>
              <a:rPr lang="ru-RU" sz="7300" dirty="0" smtClean="0"/>
            </a:br>
            <a:r>
              <a:rPr lang="ru-RU" sz="7300" dirty="0" smtClean="0"/>
              <a:t/>
            </a:r>
            <a:br>
              <a:rPr lang="ru-RU" sz="7300" dirty="0" smtClean="0"/>
            </a:br>
            <a:r>
              <a:rPr lang="ru-RU" dirty="0" smtClean="0"/>
              <a:t>Сердечное слово до сердца доходит.</a:t>
            </a:r>
            <a:br>
              <a:rPr lang="ru-RU" dirty="0" smtClean="0"/>
            </a:br>
            <a:r>
              <a:rPr lang="ru-RU" dirty="0" smtClean="0"/>
              <a:t>Приветливое слово и железную дверь отопрет.</a:t>
            </a:r>
            <a:br>
              <a:rPr lang="ru-RU" dirty="0" smtClean="0"/>
            </a:br>
            <a:r>
              <a:rPr lang="ru-RU" dirty="0" smtClean="0"/>
              <a:t>Ласковое слово гнев побеждает.</a:t>
            </a:r>
            <a:br>
              <a:rPr lang="ru-RU" dirty="0" smtClean="0"/>
            </a:br>
            <a:r>
              <a:rPr lang="ru-RU" dirty="0" smtClean="0"/>
              <a:t>Малое слово большую обиду творит.</a:t>
            </a:r>
            <a:br>
              <a:rPr lang="ru-RU" dirty="0" smtClean="0"/>
            </a:br>
            <a:r>
              <a:rPr lang="ru-RU" dirty="0" smtClean="0"/>
              <a:t>Слово не воробей, вылетит – не поймаешь.</a:t>
            </a:r>
            <a:br>
              <a:rPr lang="ru-RU" dirty="0" smtClean="0"/>
            </a:br>
            <a:r>
              <a:rPr lang="ru-RU" dirty="0" smtClean="0"/>
              <a:t>Слово –серебро, молчание – золото.</a:t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>Хромое слово – кривая речь.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791777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«Дерево добрых слов»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1224" y="1322363"/>
            <a:ext cx="7777163" cy="54019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33142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1591" y="239151"/>
            <a:ext cx="10515600" cy="1929839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        </a:t>
            </a:r>
            <a:r>
              <a:rPr lang="ru-RU" sz="4900" dirty="0" smtClean="0"/>
              <a:t>Слова «ссорятся» друг с другом .Почему?</a:t>
            </a:r>
            <a:r>
              <a:rPr lang="ru-RU" sz="4900" dirty="0"/>
              <a:t/>
            </a:r>
            <a:br>
              <a:rPr lang="ru-RU" sz="4900" dirty="0"/>
            </a:br>
            <a:r>
              <a:rPr lang="ru-RU" sz="4900" dirty="0"/>
              <a:t/>
            </a:r>
            <a:br>
              <a:rPr lang="ru-RU" sz="4900" dirty="0"/>
            </a:br>
            <a:r>
              <a:rPr lang="ru-RU" b="1" dirty="0" smtClean="0"/>
              <a:t>Скажу я слово «высоко» </a:t>
            </a:r>
            <a:br>
              <a:rPr lang="ru-RU" b="1" dirty="0" smtClean="0"/>
            </a:br>
            <a:r>
              <a:rPr lang="ru-RU" b="1" dirty="0" smtClean="0"/>
              <a:t>А ты ответишь –</a:t>
            </a:r>
            <a:br>
              <a:rPr lang="ru-RU" b="1" dirty="0" smtClean="0"/>
            </a:br>
            <a:r>
              <a:rPr lang="ru-RU" b="1" dirty="0" smtClean="0"/>
              <a:t>Скажу я слово «далеко»,</a:t>
            </a:r>
            <a:br>
              <a:rPr lang="ru-RU" b="1" dirty="0" smtClean="0"/>
            </a:br>
            <a:r>
              <a:rPr lang="ru-RU" b="1" dirty="0" smtClean="0"/>
              <a:t>А ты ответишь –</a:t>
            </a:r>
            <a:br>
              <a:rPr lang="ru-RU" b="1" dirty="0" smtClean="0"/>
            </a:br>
            <a:r>
              <a:rPr lang="ru-RU" b="1" dirty="0" smtClean="0"/>
              <a:t>Скажу тебе я слово «трус»,</a:t>
            </a:r>
            <a:br>
              <a:rPr lang="ru-RU" b="1" dirty="0" smtClean="0"/>
            </a:br>
            <a:r>
              <a:rPr lang="ru-RU" b="1" dirty="0" smtClean="0"/>
              <a:t>Ответишь ты-                                                                       Теперь «начало» я скажу,</a:t>
            </a:r>
            <a:br>
              <a:rPr lang="ru-RU" b="1" dirty="0" smtClean="0"/>
            </a:br>
            <a:r>
              <a:rPr lang="ru-RU" b="1" dirty="0" smtClean="0"/>
              <a:t>Ну отвечай…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14476554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900" b="1" i="1" dirty="0" smtClean="0"/>
              <a:t>«Не имей сто </a:t>
            </a:r>
            <a:r>
              <a:rPr lang="ru-RU" sz="4900" b="1" i="1" dirty="0" err="1" smtClean="0"/>
              <a:t>рублей,а</a:t>
            </a:r>
            <a:r>
              <a:rPr lang="ru-RU" sz="4900" b="1" i="1" dirty="0" smtClean="0"/>
              <a:t> имей сто друзей»</a:t>
            </a:r>
            <a:r>
              <a:rPr lang="ru-RU" sz="4900" b="1" i="1" dirty="0"/>
              <a:t/>
            </a:r>
            <a:br>
              <a:rPr lang="ru-RU" sz="4900" b="1" i="1" dirty="0"/>
            </a:br>
            <a:r>
              <a:rPr lang="ru-RU" dirty="0" smtClean="0"/>
              <a:t>1.конкурс «Скороговорки»</a:t>
            </a:r>
            <a:br>
              <a:rPr lang="ru-RU" dirty="0" smtClean="0"/>
            </a:br>
            <a:r>
              <a:rPr lang="ru-RU" dirty="0" smtClean="0"/>
              <a:t>2. конкурс «Загадки»</a:t>
            </a: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>3.конкурс «Искусство общения»</a:t>
            </a:r>
            <a:br>
              <a:rPr lang="ru-RU" dirty="0" smtClean="0"/>
            </a:br>
            <a:r>
              <a:rPr lang="ru-RU" dirty="0" smtClean="0"/>
              <a:t>4.конкурс  «Комплименты»</a:t>
            </a:r>
            <a:br>
              <a:rPr lang="ru-RU" dirty="0" smtClean="0"/>
            </a:br>
            <a:r>
              <a:rPr lang="ru-RU" dirty="0" smtClean="0"/>
              <a:t>5.конкурс «Викторина пословиц»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7557" y="3263705"/>
            <a:ext cx="2951454" cy="3594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55468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2000" y="173330"/>
            <a:ext cx="10515600" cy="1325563"/>
          </a:xfrm>
        </p:spPr>
        <p:txBody>
          <a:bodyPr/>
          <a:lstStyle/>
          <a:p>
            <a:r>
              <a:rPr lang="ru-RU" dirty="0" err="1" smtClean="0"/>
              <a:t>Соедени</a:t>
            </a:r>
            <a:r>
              <a:rPr lang="ru-RU" dirty="0" smtClean="0"/>
              <a:t> пословицы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459865"/>
            <a:ext cx="5181600" cy="4351338"/>
          </a:xfrm>
        </p:spPr>
        <p:txBody>
          <a:bodyPr>
            <a:noAutofit/>
          </a:bodyPr>
          <a:lstStyle/>
          <a:p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От учтивых слов</a:t>
            </a:r>
          </a:p>
          <a:p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Доброму слову</a:t>
            </a:r>
          </a:p>
          <a:p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Как аукнется</a:t>
            </a:r>
          </a:p>
          <a:p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Каков голосок ,</a:t>
            </a:r>
          </a:p>
          <a:p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Рана от сабли заживает</a:t>
            </a:r>
          </a:p>
          <a:p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Ласковые слова</a:t>
            </a:r>
          </a:p>
          <a:p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От пустого слова</a:t>
            </a:r>
          </a:p>
          <a:p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Доброе слово человеку –</a:t>
            </a:r>
          </a:p>
          <a:p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Кстати промолчишь,</a:t>
            </a:r>
          </a:p>
          <a:p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Доброе слово опускает саблю,</a:t>
            </a:r>
            <a:endParaRPr lang="ru-RU" sz="2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096000" y="1504339"/>
            <a:ext cx="5181600" cy="4351338"/>
          </a:xfrm>
        </p:spPr>
        <p:txBody>
          <a:bodyPr>
            <a:noAutofit/>
          </a:bodyPr>
          <a:lstStyle/>
          <a:p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травинка не зеленеет.</a:t>
            </a:r>
          </a:p>
          <a:p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я</a:t>
            </a:r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зык не отсохнет</a:t>
            </a:r>
          </a:p>
          <a:p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с</a:t>
            </a:r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лаще меда.</a:t>
            </a:r>
          </a:p>
          <a:p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т</a:t>
            </a:r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ак и откликнется.</a:t>
            </a:r>
          </a:p>
          <a:p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т</a:t>
            </a:r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аков и отголосок.</a:t>
            </a:r>
          </a:p>
          <a:p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ч</a:t>
            </a:r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то большое слово молвишь</a:t>
            </a:r>
          </a:p>
          <a:p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р</a:t>
            </a:r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ана от слова - нет.</a:t>
            </a:r>
          </a:p>
          <a:p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д</a:t>
            </a:r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оброе слово режет сталь.</a:t>
            </a:r>
          </a:p>
          <a:p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ч</a:t>
            </a:r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то дождь в засуху.</a:t>
            </a:r>
          </a:p>
          <a:p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и</a:t>
            </a:r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кошка рада</a:t>
            </a:r>
            <a:endParaRPr lang="ru-RU" sz="2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70746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55320" y="1209187"/>
            <a:ext cx="11119338" cy="1325563"/>
          </a:xfrm>
        </p:spPr>
        <p:txBody>
          <a:bodyPr>
            <a:noAutofit/>
          </a:bodyPr>
          <a:lstStyle/>
          <a:p>
            <a:r>
              <a:rPr lang="ru-RU" sz="6000" dirty="0" smtClean="0"/>
              <a:t>Добрые слова –это цветы человеческой души.                                             И не скупитесь раздавать эти прекрасные цветы окружающим</a:t>
            </a:r>
            <a:endParaRPr lang="ru-RU" sz="6000" dirty="0"/>
          </a:p>
        </p:txBody>
      </p:sp>
    </p:spTree>
    <p:extLst>
      <p:ext uri="{BB962C8B-B14F-4D97-AF65-F5344CB8AC3E}">
        <p14:creationId xmlns:p14="http://schemas.microsoft.com/office/powerpoint/2010/main" val="29748552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12542"/>
            <a:ext cx="12192000" cy="7076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1422090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119</TotalTime>
  <Words>169</Words>
  <Application>Microsoft Office PowerPoint</Application>
  <PresentationFormat>Широкоэкранный</PresentationFormat>
  <Paragraphs>29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3" baseType="lpstr">
      <vt:lpstr>Arial</vt:lpstr>
      <vt:lpstr>Century Gothic</vt:lpstr>
      <vt:lpstr>Wingdings 3</vt:lpstr>
      <vt:lpstr>Легкий дым</vt:lpstr>
      <vt:lpstr>СЛОВО О СЛОВАХ</vt:lpstr>
      <vt:lpstr>В «Энциклопедическом словаре юного филолога» говорится : «Слово понадобилось человеку для того, чтобы дать имя всему,что есть в мире , и самому себе. Ведь чтобы о чем-то говорить, надо его как-то назвать, именовать»    Простые слова-названия того,что видим вокруг. Они как этикетки. Такими этикетками увешано все вокруг нас.</vt:lpstr>
      <vt:lpstr>Пословицы о словах  Сердечное слово до сердца доходит. Приветливое слово и железную дверь отопрет. Ласковое слово гнев побеждает. Малое слово большую обиду творит. Слово не воробей, вылетит – не поймаешь. Слово –серебро, молчание – золото.  Хромое слово – кривая речь.</vt:lpstr>
      <vt:lpstr>«Дерево добрых слов»</vt:lpstr>
      <vt:lpstr>         Слова «ссорятся» друг с другом .Почему?  Скажу я слово «высоко»  А ты ответишь – Скажу я слово «далеко», А ты ответишь – Скажу тебе я слово «трус», Ответишь ты-                                                                       Теперь «начало» я скажу, Ну отвечай…</vt:lpstr>
      <vt:lpstr>«Не имей сто рублей,а имей сто друзей» 1.конкурс «Скороговорки» 2. конкурс «Загадки» 3.конкурс «Искусство общения» 4.конкурс  «Комплименты» 5.конкурс «Викторина пословиц»</vt:lpstr>
      <vt:lpstr>Соедени пословицы</vt:lpstr>
      <vt:lpstr>Добрые слова –это цветы человеческой души.                                             И не скупитесь раздавать эти прекрасные цветы окружающим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СЛОВО О СЛОВАХ</dc:title>
  <dc:creator>Vlad Butosan</dc:creator>
  <cp:lastModifiedBy>Vlad Butosan</cp:lastModifiedBy>
  <cp:revision>19</cp:revision>
  <dcterms:created xsi:type="dcterms:W3CDTF">2015-11-19T20:03:21Z</dcterms:created>
  <dcterms:modified xsi:type="dcterms:W3CDTF">2017-03-12T20:33:42Z</dcterms:modified>
</cp:coreProperties>
</file>