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61" r:id="rId4"/>
    <p:sldId id="276" r:id="rId5"/>
    <p:sldId id="278" r:id="rId6"/>
    <p:sldId id="279" r:id="rId7"/>
    <p:sldId id="275" r:id="rId8"/>
    <p:sldId id="285" r:id="rId9"/>
    <p:sldId id="286" r:id="rId10"/>
    <p:sldId id="287" r:id="rId11"/>
    <p:sldId id="258" r:id="rId12"/>
    <p:sldId id="280" r:id="rId13"/>
    <p:sldId id="281" r:id="rId14"/>
    <p:sldId id="260" r:id="rId15"/>
    <p:sldId id="263" r:id="rId16"/>
    <p:sldId id="282" r:id="rId17"/>
    <p:sldId id="270" r:id="rId18"/>
    <p:sldId id="264" r:id="rId19"/>
    <p:sldId id="265" r:id="rId20"/>
    <p:sldId id="266" r:id="rId21"/>
    <p:sldId id="269" r:id="rId22"/>
    <p:sldId id="272" r:id="rId23"/>
    <p:sldId id="267" r:id="rId24"/>
    <p:sldId id="268" r:id="rId25"/>
    <p:sldId id="273" r:id="rId26"/>
    <p:sldId id="271" r:id="rId27"/>
    <p:sldId id="283" r:id="rId28"/>
    <p:sldId id="262" r:id="rId29"/>
    <p:sldId id="284" r:id="rId30"/>
  </p:sldIdLst>
  <p:sldSz cx="11161713" cy="7561263"/>
  <p:notesSz cx="6888163" cy="10020300"/>
  <p:defaultTextStyle>
    <a:defPPr>
      <a:defRPr lang="ru-RU"/>
    </a:defPPr>
    <a:lvl1pPr marL="0" algn="l" defTabSz="10698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4924" algn="l" defTabSz="10698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69848" algn="l" defTabSz="10698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4772" algn="l" defTabSz="10698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39696" algn="l" defTabSz="10698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74620" algn="l" defTabSz="10698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09544" algn="l" defTabSz="10698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44468" algn="l" defTabSz="10698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79392" algn="l" defTabSz="10698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188" y="-84"/>
      </p:cViewPr>
      <p:guideLst>
        <p:guide orient="horz" pos="2382"/>
        <p:guide pos="35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B29941BF-5E7F-4BAD-B6C8-71C79352587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71513" y="750888"/>
            <a:ext cx="5545137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336FF0CB-214D-4D0B-8C86-732EB45A3F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807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34924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69848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04772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39696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74620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09544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744468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279392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71513" y="750888"/>
            <a:ext cx="5545137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FF0CB-214D-4D0B-8C86-732EB45A3F8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4021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71513" y="750888"/>
            <a:ext cx="5545137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75-летие битвы под Москвой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FF0CB-214D-4D0B-8C86-732EB45A3F85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8302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71513" y="750888"/>
            <a:ext cx="5545137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Спортивные конкурсы с участием детей и родителей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FF0CB-214D-4D0B-8C86-732EB45A3F8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328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71513" y="750888"/>
            <a:ext cx="5545137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Спортивные конкурсы с участием детей и родителей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FF0CB-214D-4D0B-8C86-732EB45A3F85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328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Развитие культурно-гигиенических навыков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FF0CB-214D-4D0B-8C86-732EB45A3F8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183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71513" y="750888"/>
            <a:ext cx="5545137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FF0CB-214D-4D0B-8C86-732EB45A3F85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373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71513" y="750888"/>
            <a:ext cx="5545137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у дошкольников их родителей целостного отношения к своему здоровью на тему «Я-такой»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FF0CB-214D-4D0B-8C86-732EB45A3F85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218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71513" y="750888"/>
            <a:ext cx="5545137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Формирование у дошкольников их родителей целостного отношения к своему здоровью на тему «Я-такой»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6FF0CB-214D-4D0B-8C86-732EB45A3F85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218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7129" y="2348893"/>
            <a:ext cx="9487456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74257" y="4284716"/>
            <a:ext cx="7813199" cy="193232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9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4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39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74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09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44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79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698" y="4858812"/>
            <a:ext cx="9487456" cy="1501751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81698" y="3204786"/>
            <a:ext cx="9487456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49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6984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47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39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74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095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444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793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58085" y="1764295"/>
            <a:ext cx="4929757" cy="4990084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673871" y="1764295"/>
            <a:ext cx="4929757" cy="4990084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58086" y="1692533"/>
            <a:ext cx="4931695" cy="705367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4924" indent="0">
              <a:buNone/>
              <a:defRPr sz="2300" b="1"/>
            </a:lvl2pPr>
            <a:lvl3pPr marL="1069848" indent="0">
              <a:buNone/>
              <a:defRPr sz="2100" b="1"/>
            </a:lvl3pPr>
            <a:lvl4pPr marL="1604772" indent="0">
              <a:buNone/>
              <a:defRPr sz="1900" b="1"/>
            </a:lvl4pPr>
            <a:lvl5pPr marL="2139696" indent="0">
              <a:buNone/>
              <a:defRPr sz="1900" b="1"/>
            </a:lvl5pPr>
            <a:lvl6pPr marL="2674620" indent="0">
              <a:buNone/>
              <a:defRPr sz="1900" b="1"/>
            </a:lvl6pPr>
            <a:lvl7pPr marL="3209544" indent="0">
              <a:buNone/>
              <a:defRPr sz="1900" b="1"/>
            </a:lvl7pPr>
            <a:lvl8pPr marL="3744468" indent="0">
              <a:buNone/>
              <a:defRPr sz="1900" b="1"/>
            </a:lvl8pPr>
            <a:lvl9pPr marL="427939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58086" y="2397901"/>
            <a:ext cx="4931695" cy="435647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669996" y="1692533"/>
            <a:ext cx="4933632" cy="705367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4924" indent="0">
              <a:buNone/>
              <a:defRPr sz="2300" b="1"/>
            </a:lvl2pPr>
            <a:lvl3pPr marL="1069848" indent="0">
              <a:buNone/>
              <a:defRPr sz="2100" b="1"/>
            </a:lvl3pPr>
            <a:lvl4pPr marL="1604772" indent="0">
              <a:buNone/>
              <a:defRPr sz="1900" b="1"/>
            </a:lvl4pPr>
            <a:lvl5pPr marL="2139696" indent="0">
              <a:buNone/>
              <a:defRPr sz="1900" b="1"/>
            </a:lvl5pPr>
            <a:lvl6pPr marL="2674620" indent="0">
              <a:buNone/>
              <a:defRPr sz="1900" b="1"/>
            </a:lvl6pPr>
            <a:lvl7pPr marL="3209544" indent="0">
              <a:buNone/>
              <a:defRPr sz="1900" b="1"/>
            </a:lvl7pPr>
            <a:lvl8pPr marL="3744468" indent="0">
              <a:buNone/>
              <a:defRPr sz="1900" b="1"/>
            </a:lvl8pPr>
            <a:lvl9pPr marL="427939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669996" y="2397901"/>
            <a:ext cx="4933632" cy="435647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86" y="301050"/>
            <a:ext cx="3672127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63920" y="301051"/>
            <a:ext cx="6239708" cy="6453328"/>
          </a:xfrm>
        </p:spPr>
        <p:txBody>
          <a:bodyPr/>
          <a:lstStyle>
            <a:lvl1pPr>
              <a:defRPr sz="37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8086" y="1582265"/>
            <a:ext cx="3672127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34924" indent="0">
              <a:buNone/>
              <a:defRPr sz="1400"/>
            </a:lvl2pPr>
            <a:lvl3pPr marL="1069848" indent="0">
              <a:buNone/>
              <a:defRPr sz="1200"/>
            </a:lvl3pPr>
            <a:lvl4pPr marL="1604772" indent="0">
              <a:buNone/>
              <a:defRPr sz="1100"/>
            </a:lvl4pPr>
            <a:lvl5pPr marL="2139696" indent="0">
              <a:buNone/>
              <a:defRPr sz="1100"/>
            </a:lvl5pPr>
            <a:lvl6pPr marL="2674620" indent="0">
              <a:buNone/>
              <a:defRPr sz="1100"/>
            </a:lvl6pPr>
            <a:lvl7pPr marL="3209544" indent="0">
              <a:buNone/>
              <a:defRPr sz="1100"/>
            </a:lvl7pPr>
            <a:lvl8pPr marL="3744468" indent="0">
              <a:buNone/>
              <a:defRPr sz="1100"/>
            </a:lvl8pPr>
            <a:lvl9pPr marL="427939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7774" y="5292884"/>
            <a:ext cx="6697028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87774" y="675613"/>
            <a:ext cx="6697028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34924" indent="0">
              <a:buNone/>
              <a:defRPr sz="3300"/>
            </a:lvl2pPr>
            <a:lvl3pPr marL="1069848" indent="0">
              <a:buNone/>
              <a:defRPr sz="2800"/>
            </a:lvl3pPr>
            <a:lvl4pPr marL="1604772" indent="0">
              <a:buNone/>
              <a:defRPr sz="2300"/>
            </a:lvl4pPr>
            <a:lvl5pPr marL="2139696" indent="0">
              <a:buNone/>
              <a:defRPr sz="2300"/>
            </a:lvl5pPr>
            <a:lvl6pPr marL="2674620" indent="0">
              <a:buNone/>
              <a:defRPr sz="2300"/>
            </a:lvl6pPr>
            <a:lvl7pPr marL="3209544" indent="0">
              <a:buNone/>
              <a:defRPr sz="2300"/>
            </a:lvl7pPr>
            <a:lvl8pPr marL="3744468" indent="0">
              <a:buNone/>
              <a:defRPr sz="2300"/>
            </a:lvl8pPr>
            <a:lvl9pPr marL="4279392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87774" y="5917739"/>
            <a:ext cx="6697028" cy="887398"/>
          </a:xfrm>
        </p:spPr>
        <p:txBody>
          <a:bodyPr/>
          <a:lstStyle>
            <a:lvl1pPr marL="0" indent="0">
              <a:buNone/>
              <a:defRPr sz="1600"/>
            </a:lvl1pPr>
            <a:lvl2pPr marL="534924" indent="0">
              <a:buNone/>
              <a:defRPr sz="1400"/>
            </a:lvl2pPr>
            <a:lvl3pPr marL="1069848" indent="0">
              <a:buNone/>
              <a:defRPr sz="1200"/>
            </a:lvl3pPr>
            <a:lvl4pPr marL="1604772" indent="0">
              <a:buNone/>
              <a:defRPr sz="1100"/>
            </a:lvl4pPr>
            <a:lvl5pPr marL="2139696" indent="0">
              <a:buNone/>
              <a:defRPr sz="1100"/>
            </a:lvl5pPr>
            <a:lvl6pPr marL="2674620" indent="0">
              <a:buNone/>
              <a:defRPr sz="1100"/>
            </a:lvl6pPr>
            <a:lvl7pPr marL="3209544" indent="0">
              <a:buNone/>
              <a:defRPr sz="1100"/>
            </a:lvl7pPr>
            <a:lvl8pPr marL="3744468" indent="0">
              <a:buNone/>
              <a:defRPr sz="1100"/>
            </a:lvl8pPr>
            <a:lvl9pPr marL="427939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092242" y="302802"/>
            <a:ext cx="2511385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58086" y="302802"/>
            <a:ext cx="7348128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8086" y="302801"/>
            <a:ext cx="10045542" cy="1260211"/>
          </a:xfrm>
          <a:prstGeom prst="rect">
            <a:avLst/>
          </a:prstGeom>
        </p:spPr>
        <p:txBody>
          <a:bodyPr vert="horz" lIns="106985" tIns="53492" rIns="106985" bIns="53492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58086" y="1764295"/>
            <a:ext cx="10045542" cy="4990084"/>
          </a:xfrm>
          <a:prstGeom prst="rect">
            <a:avLst/>
          </a:prstGeom>
        </p:spPr>
        <p:txBody>
          <a:bodyPr vert="horz" lIns="106985" tIns="53492" rIns="106985" bIns="5349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58086" y="7008171"/>
            <a:ext cx="2604400" cy="402567"/>
          </a:xfrm>
          <a:prstGeom prst="rect">
            <a:avLst/>
          </a:prstGeom>
        </p:spPr>
        <p:txBody>
          <a:bodyPr vert="horz" lIns="106985" tIns="53492" rIns="106985" bIns="5349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813586" y="7008171"/>
            <a:ext cx="3534542" cy="402567"/>
          </a:xfrm>
          <a:prstGeom prst="rect">
            <a:avLst/>
          </a:prstGeom>
        </p:spPr>
        <p:txBody>
          <a:bodyPr vert="horz" lIns="106985" tIns="53492" rIns="106985" bIns="5349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999228" y="7008171"/>
            <a:ext cx="2604400" cy="402567"/>
          </a:xfrm>
          <a:prstGeom prst="rect">
            <a:avLst/>
          </a:prstGeom>
        </p:spPr>
        <p:txBody>
          <a:bodyPr vert="horz" lIns="106985" tIns="53492" rIns="106985" bIns="5349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69848" rtl="0" eaLnBrk="1" latinLnBrk="0" hangingPunct="1">
        <a:spcBef>
          <a:spcPct val="0"/>
        </a:spcBef>
        <a:buNone/>
        <a:defRPr sz="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1193" indent="-401193" algn="l" defTabSz="1069848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69252" indent="-334328" algn="l" defTabSz="1069848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37310" indent="-267462" algn="l" defTabSz="1069848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2234" indent="-267462" algn="l" defTabSz="1069848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07158" indent="-267462" algn="l" defTabSz="1069848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082" indent="-267462" algn="l" defTabSz="106984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77006" indent="-267462" algn="l" defTabSz="106984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11930" indent="-267462" algn="l" defTabSz="106984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46854" indent="-267462" algn="l" defTabSz="106984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4924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69848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772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39696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74620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09544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44468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79392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microsoft.com/office/2007/relationships/hdphoto" Target="../media/hdphoto2.wdp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5.wdp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7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8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01274" y="1716436"/>
            <a:ext cx="9141316" cy="3278127"/>
          </a:xfrm>
          <a:prstGeom prst="rect">
            <a:avLst/>
          </a:prstGeom>
        </p:spPr>
        <p:txBody>
          <a:bodyPr wrap="square" lIns="106985" tIns="53492" rIns="106985" bIns="53492">
            <a:spAutoFit/>
          </a:bodyPr>
          <a:lstStyle/>
          <a:p>
            <a:pPr algn="ctr"/>
            <a:r>
              <a:rPr lang="ru-RU" sz="33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Мероприятия, проводимые в рамках решения годовой задачи</a:t>
            </a:r>
            <a:r>
              <a:rPr lang="ru-RU" sz="3300" b="1" i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800" b="1" i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«Способствовать развитию здоровьесберегающих компетенций воспитанников путем формирования осознанного отношения к своему здоровью, развития представлений и знаний о пользе занятий физическими упражнениями».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991585" y="263216"/>
            <a:ext cx="8368035" cy="754360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pPr algn="ctr"/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</a:t>
            </a:r>
          </a:p>
          <a:p>
            <a:pPr algn="ctr"/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№43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972119" y="4948013"/>
            <a:ext cx="3955376" cy="1400690"/>
          </a:xfrm>
          <a:prstGeom prst="rect">
            <a:avLst/>
          </a:prstGeom>
        </p:spPr>
        <p:txBody>
          <a:bodyPr wrap="square" lIns="106985" tIns="53492" rIns="106985" bIns="53492">
            <a:spAutoFit/>
          </a:bodyPr>
          <a:lstStyle/>
          <a:p>
            <a:pPr algn="just"/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</a:t>
            </a:r>
          </a:p>
          <a:p>
            <a:pPr algn="just"/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воспитатель МБДОУ детского сада №43 </a:t>
            </a:r>
          </a:p>
          <a:p>
            <a:pPr algn="just"/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Невмятуллина С.О.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567482" y="6621353"/>
            <a:ext cx="3216240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pPr algn="ctr"/>
            <a:r>
              <a:rPr lang="ru-RU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ос. Покровский Городок,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690834" y="7008032"/>
            <a:ext cx="969536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pPr lvl="0" algn="ctr"/>
            <a:r>
              <a:rPr lang="ru-RU" dirty="0">
                <a:solidFill>
                  <a:srgbClr val="EEECE1">
                    <a:lumMod val="1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 г.</a:t>
            </a:r>
          </a:p>
        </p:txBody>
      </p:sp>
      <p:pic>
        <p:nvPicPr>
          <p:cNvPr id="11266" name="Picture 2" descr="C:\Users\п\Desktop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112" y="4765280"/>
            <a:ext cx="3095510" cy="2795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21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59219" y="309846"/>
            <a:ext cx="4459272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МЕРОПРИЯТИЯ</a:t>
            </a:r>
            <a:endParaRPr lang="ru-RU" dirty="0"/>
          </a:p>
        </p:txBody>
      </p:sp>
      <p:pic>
        <p:nvPicPr>
          <p:cNvPr id="1026" name="Picture 2" descr="C:\Users\п\Pictures\1 младшая группа\75 лет битва под москвой\DSC0596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440" y="922514"/>
            <a:ext cx="4271799" cy="24345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п\Pictures\c фотика\103MSDCF\DSC0556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439" y="4177592"/>
            <a:ext cx="4271799" cy="23817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C:\Users\п\Pictures\c фотика\103MSDCF\DSC056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932" y="952551"/>
            <a:ext cx="4465508" cy="24045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9" name="Picture 5" descr="C:\Users\п\Pictures\c фотика\103MSDCF\DSC0574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442" y="4125464"/>
            <a:ext cx="4389998" cy="2433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4438498" y="3577029"/>
            <a:ext cx="3752349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75-летие битвы под Москвой</a:t>
            </a:r>
          </a:p>
        </p:txBody>
      </p:sp>
    </p:spTree>
    <p:extLst>
      <p:ext uri="{BB962C8B-B14F-4D97-AF65-F5344CB8AC3E}">
        <p14:creationId xmlns:p14="http://schemas.microsoft.com/office/powerpoint/2010/main" val="115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G:\DCIM\104MSDCF\DSC092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440" y="1319475"/>
            <a:ext cx="4271800" cy="24741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339" name="Picture 3" descr="G:\DCIM\104MSDCF\DSC093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711" y="1319476"/>
            <a:ext cx="4423729" cy="24741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340" name="Picture 4" descr="G:\DCIM\104MSDCF\DSC0933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440" y="4574553"/>
            <a:ext cx="4271800" cy="25187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4341" name="Picture 5" descr="G:\DCIM\104MSDCF\DSC0927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047" y="4574554"/>
            <a:ext cx="4424393" cy="2493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1664382" y="3976897"/>
            <a:ext cx="9497331" cy="431194"/>
          </a:xfrm>
          <a:prstGeom prst="rect">
            <a:avLst/>
          </a:prstGeom>
        </p:spPr>
        <p:txBody>
          <a:bodyPr wrap="square" lIns="106985" tIns="53492" rIns="106985" bIns="53492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Спартакиада в честь празднования старого Нового года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82755" y="446161"/>
            <a:ext cx="4459272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МЕРОПРИЯТИЯ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531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G:\DCIM\104MSDCF\DSC094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456" y="828304"/>
            <a:ext cx="4127784" cy="2555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5363" name="Picture 3" descr="G:\DCIM\104MSDCF\DSC0949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831" y="828305"/>
            <a:ext cx="4399583" cy="25613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5364" name="Picture 4" descr="G:\DCIM\104MSDCF\DSC0952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250" y="4068663"/>
            <a:ext cx="4346164" cy="26070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5365" name="Picture 5" descr="G:\DCIM\104MSDCF\DSC0960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456" y="4068663"/>
            <a:ext cx="4127784" cy="2620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8661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5479" y="287376"/>
            <a:ext cx="9405008" cy="431194"/>
          </a:xfrm>
          <a:prstGeom prst="rect">
            <a:avLst/>
          </a:prstGeom>
        </p:spPr>
        <p:txBody>
          <a:bodyPr wrap="square" lIns="106985" tIns="53492" rIns="106985" bIns="53492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КОНКУРСЫ С УЧАСТИЕМ ДЕТЕЙ И РОДИТЕЛЕЙ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 descr="C:\Users\п\Pictures\папа,мама,я сад 10.2016\DSC000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456" y="922514"/>
            <a:ext cx="4347527" cy="24611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387" name="Picture 3" descr="C:\Users\п\Pictures\папа,мама,я сад 10.2016\DSC0008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625" y="922514"/>
            <a:ext cx="4129808" cy="24611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388" name="Picture 4" descr="C:\Users\п\Pictures\папа,мама,я сад 10.2016\DSC0010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456" y="4336377"/>
            <a:ext cx="4347528" cy="25633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6389" name="Picture 5" descr="C:\Users\п\Pictures\папа,мама,я сад 10.2016\DSC0024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624" y="4312678"/>
            <a:ext cx="4129809" cy="25870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1779920" y="3627930"/>
            <a:ext cx="9096127" cy="431194"/>
          </a:xfrm>
          <a:prstGeom prst="rect">
            <a:avLst/>
          </a:prstGeom>
        </p:spPr>
        <p:txBody>
          <a:bodyPr wrap="square" lIns="106985" tIns="53492" rIns="106985" bIns="53492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«Папа, мама, я – спортивная семья» (уровень ДОУ)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68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5479" y="287376"/>
            <a:ext cx="9405008" cy="431194"/>
          </a:xfrm>
          <a:prstGeom prst="rect">
            <a:avLst/>
          </a:prstGeom>
        </p:spPr>
        <p:txBody>
          <a:bodyPr wrap="square" lIns="106985" tIns="53492" rIns="106985" bIns="53492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СПОРТИВНЫЕ КОНКУРСЫ С УЧАСТИЕМ ДЕТЕЙ И РОДИТЕЛЕЙ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79920" y="3627930"/>
            <a:ext cx="9096127" cy="431194"/>
          </a:xfrm>
          <a:prstGeom prst="rect">
            <a:avLst/>
          </a:prstGeom>
        </p:spPr>
        <p:txBody>
          <a:bodyPr wrap="square" lIns="106985" tIns="53492" rIns="106985" bIns="53492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«Папа, мама, я – спортивная семья» (муниципальный уровень)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0" name="Picture 2" descr="C:\Users\п\Downloads\DSC040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448" y="1001906"/>
            <a:ext cx="4199792" cy="24518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411" name="Picture 3" descr="C:\Users\п\Downloads\DSC0407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983" y="1001906"/>
            <a:ext cx="4365441" cy="24184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7412" name="Picture 4" descr="C:\Users\п\Downloads\DSC042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448" y="4431508"/>
            <a:ext cx="4199792" cy="24454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6" name="Picture 2" descr="C:\Users\п\Downloads\DSC0405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983" y="4431508"/>
            <a:ext cx="4365441" cy="24454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4703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03854" y="203156"/>
            <a:ext cx="5338616" cy="754360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ЗОЖ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ХОДЕ ОРГАНИЗОВАННОЙ 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 ДЕЯТЕЛЬНОСТИ</a:t>
            </a:r>
            <a:endParaRPr lang="ru-RU" dirty="0"/>
          </a:p>
        </p:txBody>
      </p:sp>
      <p:pic>
        <p:nvPicPr>
          <p:cNvPr id="13314" name="Picture 2" descr="C:\Users\п\Documents\сад\АТТЕСТАЦИЯ НОВОЕ\Невмятуллина\ЗОЖ\DSC097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456" y="1055761"/>
            <a:ext cx="4410151" cy="2486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315" name="Picture 3" descr="C:\Users\п\Documents\сад\АТТЕСТАЦИЯ НОВОЕ\Невмятуллина\ЗОЖ\DSC097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456" y="3989470"/>
            <a:ext cx="4410151" cy="2558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316" name="Picture 4" descr="C:\Users\п\Pictures\1 младшая группа\DSC0944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624" y="1055762"/>
            <a:ext cx="4129808" cy="24866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317" name="Picture 5" descr="C:\Users\п\Pictures\1 младшая группа\DSC0954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623" y="3989470"/>
            <a:ext cx="4129809" cy="2558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1827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" contras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671" y="828303"/>
            <a:ext cx="3916869" cy="2933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Объект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311" y="828303"/>
            <a:ext cx="3988878" cy="2933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671" y="4369131"/>
            <a:ext cx="3916869" cy="29335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 descr="C:\Users\п\Documents\сад\АТТЕСТАЦИЯ НОВОЕ\Невмятуллина\ЗОЖ\5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311" y="4375672"/>
            <a:ext cx="3988878" cy="29270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2484512" y="252239"/>
            <a:ext cx="7956217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ЗДОРОВЬЕСБЕРЕГАЮЩИХ ТЕХНОЛОГИЙ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946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440" y="1260351"/>
            <a:ext cx="3829099" cy="5112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C:\Users\HOME\Desktop\tag-ydA1Eq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919" y="1836415"/>
            <a:ext cx="4512501" cy="33843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2196480" y="441171"/>
            <a:ext cx="907300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ЗДОРОВЬЕСБЕРЕГАЮЩИХ ТЕХНОЛОГИЙ</a:t>
            </a:r>
          </a:p>
        </p:txBody>
      </p:sp>
    </p:spTree>
    <p:extLst>
      <p:ext uri="{BB962C8B-B14F-4D97-AF65-F5344CB8AC3E}">
        <p14:creationId xmlns:p14="http://schemas.microsoft.com/office/powerpoint/2010/main" val="3836956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\Documents\сад\АТТЕСТАЦИЯ НОВОЕ\Невмятуллина\ЗОЖ\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448" y="828303"/>
            <a:ext cx="3672408" cy="24473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Picture 6" descr="C:\Users\п\Documents\сад\АТТЕСТАЦИЯ НОВОЕ\Невмятуллина\ЗОЖ\8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008" y="909767"/>
            <a:ext cx="3600450" cy="23993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Picture 5" descr="C:\Users\п\Documents\сад\АТТЕСТАЦИЯ НОВОЕ\Невмятуллина\ЗОЖ\8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221" y="3492599"/>
            <a:ext cx="2520862" cy="37827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4" descr="C:\Users\п\Documents\сад\АТТЕСТАЦИЯ НОВОЕ\Невмятуллина\ЗОЖ\7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9048" y="3582960"/>
            <a:ext cx="2400426" cy="360204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Прямоугольник 5"/>
          <p:cNvSpPr/>
          <p:nvPr/>
        </p:nvSpPr>
        <p:spPr>
          <a:xfrm>
            <a:off x="2111122" y="196840"/>
            <a:ext cx="8438336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КУЛЬТУРНО-ГИГИЕНИЧЕСКИХ НАВЫКОВ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481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9052" y="336299"/>
            <a:ext cx="8966275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ПРОСМОТРЫ ОБРАЗОВАТЕЛЬНОЙ ДЕЯТЕЛЬНОСТИ</a:t>
            </a:r>
            <a:endParaRPr lang="ru-RU" dirty="0"/>
          </a:p>
        </p:txBody>
      </p:sp>
      <p:pic>
        <p:nvPicPr>
          <p:cNvPr id="19458" name="Picture 2" descr="G:\DCIM\105MSDCF\IMG_54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448" y="958910"/>
            <a:ext cx="4252146" cy="27226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9459" name="Picture 3" descr="G:\DCIM\105MSDCF\IMG_54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448" y="4177592"/>
            <a:ext cx="4252146" cy="27254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9460" name="Picture 4" descr="G:\DCIM\105MSDCF\IMG_55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742" y="960173"/>
            <a:ext cx="4418690" cy="27220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9462" name="Picture 6" descr="G:\DCIM\105MSDCF\IMG_553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743" y="4168972"/>
            <a:ext cx="4418689" cy="27340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45746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65889" y="336299"/>
            <a:ext cx="8966275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ПРОСМОТРЫ ОБРАЗОВАТЕЛЬНОЙ ДЕЯТЕЛЬНОСТИ</a:t>
            </a:r>
            <a:endParaRPr lang="ru-RU" dirty="0"/>
          </a:p>
        </p:txBody>
      </p:sp>
      <p:pic>
        <p:nvPicPr>
          <p:cNvPr id="2050" name="Picture 2" descr="C:\Users\п\Desktop\вибер\новое\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463" y="972320"/>
            <a:ext cx="4143673" cy="25701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 descr="C:\Users\п\Desktop\вибер\новое\9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462" y="4098200"/>
            <a:ext cx="4143675" cy="2778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2" name="Picture 4" descr="G:\DCIM\105MSDCF\IMG_566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829" y="972320"/>
            <a:ext cx="4233595" cy="2570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3" name="Picture 5" descr="G:\DCIM\105MSDCF\IMG_571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829" y="4098201"/>
            <a:ext cx="4233596" cy="27787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09517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39052" y="336299"/>
            <a:ext cx="8966275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ПРОСМОТРЫ ОБРАЗОВАТЕЛЬНОЙ ДЕЯТЕЛЬНОСТИ</a:t>
            </a:r>
            <a:endParaRPr lang="ru-RU" dirty="0"/>
          </a:p>
        </p:txBody>
      </p:sp>
      <p:pic>
        <p:nvPicPr>
          <p:cNvPr id="5122" name="Picture 2" descr="C:\Users\п\Desktop\вибер\новое\Ален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146" y="1044327"/>
            <a:ext cx="4306043" cy="2651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3" name="Picture 3" descr="C:\Users\п\Desktop\вибер\новое\алена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197" y="4336377"/>
            <a:ext cx="4306043" cy="26846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5" name="Picture 5" descr="C:\Users\п\Desktop\вибер\новое\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726" y="4336377"/>
            <a:ext cx="4219069" cy="26846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2" descr="C:\Users\п\Desktop\вибер\новое\5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726" y="1047358"/>
            <a:ext cx="4219069" cy="2651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6284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0295" y="309847"/>
            <a:ext cx="3510231" cy="538916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РППС</a:t>
            </a:r>
            <a:endParaRPr lang="ru-RU" sz="2800" dirty="0"/>
          </a:p>
        </p:txBody>
      </p:sp>
      <p:pic>
        <p:nvPicPr>
          <p:cNvPr id="3074" name="Picture 2" descr="G:\DCIM\105MSDCF\IMG_55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440" y="1044327"/>
            <a:ext cx="4359077" cy="28153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6" name="Picture 4" descr="G:\DCIM\105MSDCF\IMG_55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440" y="4495162"/>
            <a:ext cx="4359077" cy="28138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3" descr="G:\DCIM\105MSDCF\IMG_55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585" y="1044327"/>
            <a:ext cx="4253856" cy="28153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3415106" y="3990487"/>
            <a:ext cx="5580857" cy="431194"/>
          </a:xfrm>
          <a:prstGeom prst="rect">
            <a:avLst/>
          </a:prstGeom>
        </p:spPr>
        <p:txBody>
          <a:bodyPr lIns="106985" tIns="53492" rIns="106985" bIns="53492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младшая группа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G:\DCIM\105MSDCF\IMG_555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188" y="4495162"/>
            <a:ext cx="4279253" cy="28138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6519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0295" y="309847"/>
            <a:ext cx="3510231" cy="538916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РППС</a:t>
            </a:r>
            <a:endParaRPr lang="ru-RU" sz="2800" dirty="0"/>
          </a:p>
        </p:txBody>
      </p:sp>
      <p:pic>
        <p:nvPicPr>
          <p:cNvPr id="5" name="Picture 3" descr="G:\DCIM\105MSDCF\IMG_554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924586" y="1788829"/>
            <a:ext cx="4047426" cy="31344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0" name="Picture 4" descr="G:\DCIM\105MSDCF\IMG_56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404" y="4336377"/>
            <a:ext cx="4789781" cy="2884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7435493" y="5860042"/>
            <a:ext cx="3080049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младшая группа</a:t>
            </a:r>
          </a:p>
        </p:txBody>
      </p:sp>
      <p:pic>
        <p:nvPicPr>
          <p:cNvPr id="8" name="Picture 5" descr="G:\DCIM\105MSDCF\IMG_556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404" y="920354"/>
            <a:ext cx="4789781" cy="29149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9995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0295" y="309847"/>
            <a:ext cx="3510231" cy="538916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РППС</a:t>
            </a:r>
            <a:endParaRPr lang="ru-RU" sz="2800" dirty="0"/>
          </a:p>
        </p:txBody>
      </p:sp>
      <p:pic>
        <p:nvPicPr>
          <p:cNvPr id="3075" name="Picture 3" descr="C:\Users\п\Pictures\1 младшая группа\варим суп и компот\IMG_54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425" y="865605"/>
            <a:ext cx="5161185" cy="31078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6" name="Picture 4" descr="C:\Users\п\Pictures\1 младшая группа\варим суп и компот\IMG_54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857" y="4135800"/>
            <a:ext cx="5184576" cy="3191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2042115" y="5324455"/>
            <a:ext cx="3080049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Первая младшая группа</a:t>
            </a:r>
          </a:p>
        </p:txBody>
      </p:sp>
      <p:pic>
        <p:nvPicPr>
          <p:cNvPr id="3077" name="Picture 5" descr="C:\Users\п\Desktop\леопольд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289" y="811121"/>
            <a:ext cx="2548683" cy="3324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109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0295" y="309847"/>
            <a:ext cx="3510231" cy="538916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РППС</a:t>
            </a:r>
            <a:endParaRPr lang="ru-RU" sz="2800" dirty="0"/>
          </a:p>
        </p:txBody>
      </p:sp>
      <p:pic>
        <p:nvPicPr>
          <p:cNvPr id="18434" name="Picture 2" descr="G:\DCIM\105MSDCF\IMG_56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509" y="1795828"/>
            <a:ext cx="5095571" cy="30683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6" name="Picture 2" descr="G:\DCIM\105MSDCF\IMG_586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854599" y="1934238"/>
            <a:ext cx="4088136" cy="30173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3277092" y="5924220"/>
            <a:ext cx="5580857" cy="431194"/>
          </a:xfrm>
          <a:prstGeom prst="rect">
            <a:avLst/>
          </a:prstGeom>
        </p:spPr>
        <p:txBody>
          <a:bodyPr lIns="106985" tIns="53492" rIns="106985" bIns="53492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младшая группа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283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0295" y="309847"/>
            <a:ext cx="3510231" cy="538916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РППС</a:t>
            </a:r>
            <a:endParaRPr lang="ru-RU" sz="2800" dirty="0"/>
          </a:p>
        </p:txBody>
      </p:sp>
      <p:pic>
        <p:nvPicPr>
          <p:cNvPr id="5123" name="Picture 3" descr="G:\DCIM\105MSDCF\IMG_55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440" y="1001906"/>
            <a:ext cx="4300762" cy="28507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 descr="G:\DCIM\105MSDCF\IMG_55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439" y="4618084"/>
            <a:ext cx="4271801" cy="26818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5" name="Picture 5" descr="G:\DCIM\105MSDCF\IMG_557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829" y="1001905"/>
            <a:ext cx="4377611" cy="2850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6" name="Picture 6" descr="G:\DCIM\105MSDCF\IMG_557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829" y="4646897"/>
            <a:ext cx="4377611" cy="26242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5159042" y="4028530"/>
            <a:ext cx="2055666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группа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41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0295" y="309847"/>
            <a:ext cx="3510231" cy="538916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РППС</a:t>
            </a:r>
            <a:endParaRPr lang="ru-RU" sz="2800" dirty="0"/>
          </a:p>
        </p:txBody>
      </p:sp>
      <p:pic>
        <p:nvPicPr>
          <p:cNvPr id="6146" name="Picture 2" descr="G:\DCIM\105MSDCF\IMG_55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448" y="922513"/>
            <a:ext cx="4353300" cy="2685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7" name="Picture 3" descr="G:\DCIM\105MSDCF\IMG_55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727" y="922514"/>
            <a:ext cx="4289713" cy="26859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8" name="Picture 4" descr="G:\DCIM\105MSDCF\IMG_557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448" y="4177592"/>
            <a:ext cx="4430674" cy="2779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9" name="Picture 5" descr="G:\DCIM\105MSDCF\IMG_558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818" y="4177592"/>
            <a:ext cx="4234622" cy="27790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5311291" y="3636365"/>
            <a:ext cx="2055666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группа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66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0295" y="309847"/>
            <a:ext cx="3510231" cy="538916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РППС</a:t>
            </a:r>
            <a:endParaRPr lang="ru-RU" sz="2800" dirty="0"/>
          </a:p>
        </p:txBody>
      </p:sp>
      <p:pic>
        <p:nvPicPr>
          <p:cNvPr id="7170" name="Picture 2" descr="G:\DCIM\105MSDCF\IMG_55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274" y="1220565"/>
            <a:ext cx="4306966" cy="2707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8" name="Picture 2" descr="G:\DCIM\105MSDCF\IMG_58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831" y="1220565"/>
            <a:ext cx="4377610" cy="27079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099" name="Picture 3" descr="C:\Users\п\Desktop\вибер\новое\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706" y="4574553"/>
            <a:ext cx="5216247" cy="26502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4613987" y="3984234"/>
            <a:ext cx="2988507" cy="431194"/>
          </a:xfrm>
          <a:prstGeom prst="rect">
            <a:avLst/>
          </a:prstGeom>
        </p:spPr>
        <p:txBody>
          <a:bodyPr wrap="square" lIns="106985" tIns="53492" rIns="106985" bIns="53492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 группа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0" name="Picture 4" descr="C:\Users\п\Desktop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25" y="4574553"/>
            <a:ext cx="3106853" cy="2806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11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02887" y="105510"/>
            <a:ext cx="3510231" cy="538916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РППС</a:t>
            </a:r>
            <a:endParaRPr lang="ru-RU" sz="2800" dirty="0"/>
          </a:p>
        </p:txBody>
      </p:sp>
      <p:pic>
        <p:nvPicPr>
          <p:cNvPr id="10242" name="Picture 2" descr="G:\DCIM\105MSDCF\IMG_559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287" y="755829"/>
            <a:ext cx="4473179" cy="28807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3" name="Picture 3" descr="G:\DCIM\105MSDCF\IMG_559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6286" y="4428703"/>
            <a:ext cx="4445363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4" name="Picture 4" descr="G:\DCIM\105MSDCF\IMG_559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829" y="748846"/>
            <a:ext cx="4305603" cy="28877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45" name="Picture 5" descr="G:\DCIM\105MSDCF\IMG_559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829" y="4428703"/>
            <a:ext cx="4305603" cy="2880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5312124" y="3795172"/>
            <a:ext cx="2295410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Старшая 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</a:t>
            </a:r>
          </a:p>
        </p:txBody>
      </p:sp>
    </p:spTree>
    <p:extLst>
      <p:ext uri="{BB962C8B-B14F-4D97-AF65-F5344CB8AC3E}">
        <p14:creationId xmlns:p14="http://schemas.microsoft.com/office/powerpoint/2010/main" val="1125951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0295" y="309847"/>
            <a:ext cx="3510231" cy="538916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РППС</a:t>
            </a:r>
            <a:endParaRPr lang="ru-RU" sz="2800" dirty="0"/>
          </a:p>
        </p:txBody>
      </p:sp>
      <p:pic>
        <p:nvPicPr>
          <p:cNvPr id="11266" name="Picture 2" descr="G:\DCIM\105MSDCF\IMG_55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376" y="922514"/>
            <a:ext cx="4350914" cy="2619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7" name="Picture 3" descr="G:\DCIM\105MSDCF\IMG_56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714" y="4336377"/>
            <a:ext cx="4350295" cy="26195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8" name="Picture 4" descr="G:\DCIM\105MSDCF\IMG_559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17601" y="1799321"/>
            <a:ext cx="5482872" cy="40468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2661263" y="3780631"/>
            <a:ext cx="2295410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Старшая 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</a:t>
            </a:r>
          </a:p>
        </p:txBody>
      </p:sp>
    </p:spTree>
    <p:extLst>
      <p:ext uri="{BB962C8B-B14F-4D97-AF65-F5344CB8AC3E}">
        <p14:creationId xmlns:p14="http://schemas.microsoft.com/office/powerpoint/2010/main" val="83899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0295" y="309847"/>
            <a:ext cx="3510231" cy="538916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РППС</a:t>
            </a:r>
            <a:endParaRPr lang="ru-RU" sz="2800" dirty="0"/>
          </a:p>
        </p:txBody>
      </p:sp>
      <p:pic>
        <p:nvPicPr>
          <p:cNvPr id="8194" name="Picture 2" descr="G:\DCIM\105MSDCF\IMG_55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448" y="1032640"/>
            <a:ext cx="4199793" cy="26464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5" name="Picture 3" descr="G:\DCIM\105MSDCF\IMG_558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448" y="4336375"/>
            <a:ext cx="4199794" cy="26464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6" name="Picture 4" descr="G:\DCIM\105MSDCF\IMG_558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727" y="1032640"/>
            <a:ext cx="4217705" cy="26464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7" name="Picture 5" descr="G:\DCIM\105MSDCF\IMG_558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693" y="4363216"/>
            <a:ext cx="4143740" cy="26195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4491874" y="3793293"/>
            <a:ext cx="3390005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pPr algn="ctr"/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Подготовительная группа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54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0295" y="309846"/>
            <a:ext cx="2689494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РППС</a:t>
            </a:r>
            <a:endParaRPr lang="ru-RU" dirty="0"/>
          </a:p>
        </p:txBody>
      </p:sp>
      <p:pic>
        <p:nvPicPr>
          <p:cNvPr id="9218" name="Picture 2" descr="G:\DCIM\105MSDCF\IMG_55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116823" y="1672178"/>
            <a:ext cx="5897704" cy="43530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19" name="Picture 3" descr="G:\DCIM\105MSDCF\IMG_559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816407" y="1642465"/>
            <a:ext cx="5931894" cy="43782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4898230" y="6956318"/>
            <a:ext cx="3390005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Подготовительная группа</a:t>
            </a:r>
          </a:p>
        </p:txBody>
      </p:sp>
    </p:spTree>
    <p:extLst>
      <p:ext uri="{BB962C8B-B14F-4D97-AF65-F5344CB8AC3E}">
        <p14:creationId xmlns:p14="http://schemas.microsoft.com/office/powerpoint/2010/main" val="335125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46539" y="136060"/>
            <a:ext cx="3510231" cy="538916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sz="2800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РППС</a:t>
            </a:r>
            <a:endParaRPr lang="ru-RU" sz="2800" dirty="0"/>
          </a:p>
        </p:txBody>
      </p:sp>
      <p:pic>
        <p:nvPicPr>
          <p:cNvPr id="9218" name="Picture 2" descr="G:\DCIM\105MSDCF\IMG_58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559" y="877332"/>
            <a:ext cx="4812065" cy="28976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19" name="Picture 3" descr="G:\DCIM\105MSDCF\IMG_588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8952" y="4018808"/>
            <a:ext cx="5053473" cy="30429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6899316" y="1793908"/>
            <a:ext cx="3910808" cy="754360"/>
          </a:xfrm>
          <a:prstGeom prst="rect">
            <a:avLst/>
          </a:prstGeom>
        </p:spPr>
        <p:txBody>
          <a:bodyPr wrap="square" lIns="106985" tIns="53492" rIns="106985" bIns="53492">
            <a:sp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физического развития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старшей группе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23558" y="4971514"/>
            <a:ext cx="3669401" cy="1077525"/>
          </a:xfrm>
          <a:prstGeom prst="rect">
            <a:avLst/>
          </a:prstGeom>
        </p:spPr>
        <p:txBody>
          <a:bodyPr wrap="square" lIns="106985" tIns="53492" rIns="106985" bIns="53492">
            <a:sp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 физического развития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подготовительной  группе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363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0295" y="309846"/>
            <a:ext cx="4287431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</a:t>
            </a:r>
            <a:endParaRPr lang="ru-RU" dirty="0"/>
          </a:p>
        </p:txBody>
      </p:sp>
      <p:pic>
        <p:nvPicPr>
          <p:cNvPr id="12290" name="Picture 2" descr="G:\DCIM\105MSDCF\IMG_56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5730" y="4733338"/>
            <a:ext cx="4199768" cy="25289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" name="Прямоугольник 2"/>
          <p:cNvSpPr/>
          <p:nvPr/>
        </p:nvSpPr>
        <p:spPr>
          <a:xfrm>
            <a:off x="1955730" y="740857"/>
            <a:ext cx="9053419" cy="754360"/>
          </a:xfrm>
          <a:prstGeom prst="rect">
            <a:avLst/>
          </a:prstGeom>
        </p:spPr>
        <p:txBody>
          <a:bodyPr wrap="square" lIns="106985" tIns="53492" rIns="106985" bIns="53492">
            <a:spAutoFit/>
          </a:bodyPr>
          <a:lstStyle/>
          <a:p>
            <a:pPr algn="ctr"/>
            <a:r>
              <a:rPr lang="ru-RU" b="1" i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</a:t>
            </a:r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дошкольников их родителей целостного отношения к своему здоровью на тему «Я-такой»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21937" y="1453466"/>
            <a:ext cx="2228085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Старшая группа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Содержимое 3" descr="image-0-02-05-59352d8a8d361513e562e64606a31f52c190298077bedfe0fd483a1b7ef61f8e-V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82440" y="4733337"/>
            <a:ext cx="4194177" cy="25594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Содержимое 3" descr="image-0-02-05-606137fe89c0daaff93cbb6d1168847be54258b804d666c23cde7cb401dbc956-V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55730" y="1954612"/>
            <a:ext cx="4199768" cy="25380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Содержимое 3" descr="image-0-02-05-59352d8a8d361513e562e64606a31f52c190298077bedfe0fd483a1b7ef61f8e-V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82440" y="1954612"/>
            <a:ext cx="4194177" cy="25380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0787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C:\Users\п\Desktop\0_eb1ad_a9db4538_ori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884" y="2707419"/>
            <a:ext cx="2856041" cy="14642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50295" y="309846"/>
            <a:ext cx="4287431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ДЕЯТЕЛЬНОСТЬ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176157" y="3632092"/>
            <a:ext cx="2055666" cy="431194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группа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п\Desktop\вибер\новое\алена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3253" y="4336377"/>
            <a:ext cx="3513741" cy="17852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5" name="Picture 3" descr="C:\Users\п\Desktop\вибер\новое\зож ален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672" y="2705572"/>
            <a:ext cx="2595134" cy="4167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8196" name="Picture 4" descr="C:\Users\п\Desktop\вибер\новое\зож 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162" y="2679387"/>
            <a:ext cx="2595134" cy="4167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Прямоугольник 4"/>
          <p:cNvSpPr/>
          <p:nvPr/>
        </p:nvSpPr>
        <p:spPr>
          <a:xfrm>
            <a:off x="1568513" y="922515"/>
            <a:ext cx="9363222" cy="1400690"/>
          </a:xfrm>
          <a:prstGeom prst="rect">
            <a:avLst/>
          </a:prstGeom>
        </p:spPr>
        <p:txBody>
          <a:bodyPr wrap="square" lIns="106985" tIns="53492" rIns="106985" bIns="53492">
            <a:sp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</a:p>
          <a:p>
            <a:pPr algn="ctr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познавательных способностей 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среднего дошкольного возраста </a:t>
            </a:r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путем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 интегрированных занятий </a:t>
            </a:r>
          </a:p>
          <a:p>
            <a:pPr algn="ctr"/>
            <a:r>
              <a:rPr lang="ru-RU" b="1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тему « </a:t>
            </a:r>
            <a:r>
              <a:rPr lang="ru-RU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Азбука здоровья»</a:t>
            </a:r>
          </a:p>
        </p:txBody>
      </p:sp>
    </p:spTree>
    <p:extLst>
      <p:ext uri="{BB962C8B-B14F-4D97-AF65-F5344CB8AC3E}">
        <p14:creationId xmlns:p14="http://schemas.microsoft.com/office/powerpoint/2010/main" val="21989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19951" y="287375"/>
            <a:ext cx="8239410" cy="754360"/>
          </a:xfrm>
          <a:prstGeom prst="rect">
            <a:avLst/>
          </a:prstGeom>
        </p:spPr>
        <p:txBody>
          <a:bodyPr wrap="none" lIns="106985" tIns="53492" rIns="106985" bIns="53492">
            <a:spAutoFit/>
          </a:bodyPr>
          <a:lstStyle/>
          <a:p>
            <a:pPr algn="ctr"/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праздничных мероприятий с целью формирования </a:t>
            </a:r>
          </a:p>
          <a:p>
            <a:pPr algn="ctr"/>
            <a:r>
              <a:rPr lang="ru-RU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моционального благополучия среди дошкольников</a:t>
            </a:r>
            <a:endParaRPr lang="ru-RU" dirty="0"/>
          </a:p>
        </p:txBody>
      </p:sp>
      <p:pic>
        <p:nvPicPr>
          <p:cNvPr id="2050" name="Picture 2" descr="G:\DCIM\104MSDCF\DSC0999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71" y="1240082"/>
            <a:ext cx="5270118" cy="28581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Picture 3" descr="G:\DCIM\104MSDCF\DSC099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489" y="4336377"/>
            <a:ext cx="5756651" cy="2920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290" name="Picture 2" descr="C:\Users\п\Desktop\08b57b_bdaad0da349c496eb7e8ea04f84fda2f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597" y="1240083"/>
            <a:ext cx="3772892" cy="31505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81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п\Desktop\клип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274" y="1001906"/>
            <a:ext cx="9134997" cy="58124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65250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3747</TotalTime>
  <Words>322</Words>
  <Application>Microsoft Office PowerPoint</Application>
  <PresentationFormat>Произвольный</PresentationFormat>
  <Paragraphs>74</Paragraphs>
  <Slides>29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Microsoft</cp:lastModifiedBy>
  <cp:revision>30</cp:revision>
  <cp:lastPrinted>2017-02-09T03:10:19Z</cp:lastPrinted>
  <dcterms:created xsi:type="dcterms:W3CDTF">2017-02-05T18:10:40Z</dcterms:created>
  <dcterms:modified xsi:type="dcterms:W3CDTF">2017-02-09T03:12:57Z</dcterms:modified>
</cp:coreProperties>
</file>