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A9C9D-DC16-4174-B63D-6178414E6ACC}" type="datetimeFigureOut">
              <a:rPr lang="ru-RU" smtClean="0"/>
              <a:t>01.03.2016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F151A-B7D8-4056-BBFF-ACCB572BD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743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A9C9D-DC16-4174-B63D-6178414E6ACC}" type="datetimeFigureOut">
              <a:rPr lang="ru-RU" smtClean="0"/>
              <a:t>01.03.2016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F151A-B7D8-4056-BBFF-ACCB572BD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6028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smtClean="0">
                <a:solidFill>
                  <a:schemeClr val="accent1">
                    <a:lumMod val="50000"/>
                  </a:schemeClr>
                </a:solidFill>
                <a:latin typeface="Bad Script" pitchFamily="2" charset="0"/>
              </a:rPr>
              <a:t>Технологии творческой и опытнической деятельности</a:t>
            </a:r>
            <a:endParaRPr lang="ru-RU" sz="5400" b="1" dirty="0">
              <a:solidFill>
                <a:schemeClr val="accent1">
                  <a:lumMod val="50000"/>
                </a:schemeClr>
              </a:solidFill>
              <a:latin typeface="Bad Script" pitchFamily="2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4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327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07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86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123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56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56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4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65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46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197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7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83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Экран (4:3)</PresentationFormat>
  <Paragraphs>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Технологии творческой и опытнической деятельности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Технологии творческой и опытнической деятельности</dc:title>
  <dc:creator>1</dc:creator>
  <cp:lastModifiedBy>1</cp:lastModifiedBy>
  <cp:revision>1</cp:revision>
  <dcterms:created xsi:type="dcterms:W3CDTF">2016-03-01T14:10:06Z</dcterms:created>
  <dcterms:modified xsi:type="dcterms:W3CDTF">2016-03-01T14:10:06Z</dcterms:modified>
</cp:coreProperties>
</file>