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358" r:id="rId2"/>
    <p:sldId id="256" r:id="rId3"/>
    <p:sldId id="276" r:id="rId4"/>
    <p:sldId id="285" r:id="rId5"/>
    <p:sldId id="257" r:id="rId6"/>
    <p:sldId id="289" r:id="rId7"/>
    <p:sldId id="277" r:id="rId8"/>
    <p:sldId id="284" r:id="rId9"/>
    <p:sldId id="279" r:id="rId10"/>
    <p:sldId id="278" r:id="rId11"/>
    <p:sldId id="280" r:id="rId12"/>
    <p:sldId id="290" r:id="rId13"/>
    <p:sldId id="327" r:id="rId14"/>
    <p:sldId id="332" r:id="rId15"/>
    <p:sldId id="281" r:id="rId16"/>
    <p:sldId id="349" r:id="rId17"/>
    <p:sldId id="282" r:id="rId18"/>
    <p:sldId id="286" r:id="rId19"/>
    <p:sldId id="283" r:id="rId20"/>
    <p:sldId id="356" r:id="rId21"/>
    <p:sldId id="259" r:id="rId22"/>
    <p:sldId id="260" r:id="rId23"/>
    <p:sldId id="302" r:id="rId24"/>
    <p:sldId id="303" r:id="rId25"/>
    <p:sldId id="304" r:id="rId26"/>
    <p:sldId id="305" r:id="rId27"/>
    <p:sldId id="350" r:id="rId28"/>
    <p:sldId id="323" r:id="rId29"/>
    <p:sldId id="325" r:id="rId30"/>
    <p:sldId id="322" r:id="rId31"/>
    <p:sldId id="324" r:id="rId32"/>
    <p:sldId id="306" r:id="rId33"/>
    <p:sldId id="307" r:id="rId34"/>
    <p:sldId id="308" r:id="rId35"/>
    <p:sldId id="309" r:id="rId36"/>
    <p:sldId id="357" r:id="rId37"/>
    <p:sldId id="261" r:id="rId38"/>
    <p:sldId id="262" r:id="rId39"/>
    <p:sldId id="291" r:id="rId40"/>
    <p:sldId id="292" r:id="rId41"/>
    <p:sldId id="321" r:id="rId42"/>
    <p:sldId id="263" r:id="rId43"/>
    <p:sldId id="264" r:id="rId44"/>
    <p:sldId id="294" r:id="rId45"/>
    <p:sldId id="314" r:id="rId46"/>
    <p:sldId id="312" r:id="rId47"/>
    <p:sldId id="316" r:id="rId48"/>
    <p:sldId id="299" r:id="rId49"/>
    <p:sldId id="337" r:id="rId50"/>
    <p:sldId id="295" r:id="rId51"/>
    <p:sldId id="326" r:id="rId52"/>
    <p:sldId id="297" r:id="rId53"/>
    <p:sldId id="298" r:id="rId54"/>
    <p:sldId id="266" r:id="rId55"/>
    <p:sldId id="267" r:id="rId56"/>
    <p:sldId id="339" r:id="rId57"/>
    <p:sldId id="340" r:id="rId58"/>
    <p:sldId id="330" r:id="rId59"/>
    <p:sldId id="341" r:id="rId60"/>
    <p:sldId id="270" r:id="rId61"/>
    <p:sldId id="338" r:id="rId62"/>
    <p:sldId id="271" r:id="rId63"/>
    <p:sldId id="273" r:id="rId64"/>
    <p:sldId id="317" r:id="rId65"/>
    <p:sldId id="342" r:id="rId66"/>
    <p:sldId id="343" r:id="rId67"/>
    <p:sldId id="348" r:id="rId68"/>
    <p:sldId id="351" r:id="rId69"/>
    <p:sldId id="353" r:id="rId70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>
                <a:gd name="T0" fmla="*/ 5740 w 5740"/>
                <a:gd name="T1" fmla="*/ 1043 h 1043"/>
                <a:gd name="T2" fmla="*/ 0 w 5740"/>
                <a:gd name="T3" fmla="*/ 1043 h 1043"/>
                <a:gd name="T4" fmla="*/ 0 w 5740"/>
                <a:gd name="T5" fmla="*/ 0 h 1043"/>
                <a:gd name="T6" fmla="*/ 5740 w 5740"/>
                <a:gd name="T7" fmla="*/ 0 h 1043"/>
                <a:gd name="T8" fmla="*/ 5740 w 5740"/>
                <a:gd name="T9" fmla="*/ 1043 h 1043"/>
                <a:gd name="T10" fmla="*/ 5740 w 5740"/>
                <a:gd name="T11" fmla="*/ 1043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7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>
                  <a:gd name="T0" fmla="*/ 0 w 5740"/>
                  <a:gd name="T1" fmla="*/ 42 h 42"/>
                  <a:gd name="T2" fmla="*/ 5740 w 5740"/>
                  <a:gd name="T3" fmla="*/ 42 h 42"/>
                  <a:gd name="T4" fmla="*/ 5740 w 5740"/>
                  <a:gd name="T5" fmla="*/ 0 h 42"/>
                  <a:gd name="T6" fmla="*/ 0 w 5740"/>
                  <a:gd name="T7" fmla="*/ 0 h 42"/>
                  <a:gd name="T8" fmla="*/ 0 w 5740"/>
                  <a:gd name="T9" fmla="*/ 42 h 42"/>
                  <a:gd name="T10" fmla="*/ 0 w 5740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32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4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>
                    <a:gd name="T0" fmla="*/ 18 w 42"/>
                    <a:gd name="T1" fmla="*/ 1043 h 1043"/>
                    <a:gd name="T2" fmla="*/ 42 w 42"/>
                    <a:gd name="T3" fmla="*/ 1043 h 1043"/>
                    <a:gd name="T4" fmla="*/ 42 w 42"/>
                    <a:gd name="T5" fmla="*/ 0 h 1043"/>
                    <a:gd name="T6" fmla="*/ 0 w 42"/>
                    <a:gd name="T7" fmla="*/ 0 h 1043"/>
                    <a:gd name="T8" fmla="*/ 0 w 42"/>
                    <a:gd name="T9" fmla="*/ 1043 h 1043"/>
                    <a:gd name="T10" fmla="*/ 18 w 42"/>
                    <a:gd name="T11" fmla="*/ 1043 h 1043"/>
                    <a:gd name="T12" fmla="*/ 18 w 4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>
                    <a:gd name="T0" fmla="*/ 131 w 155"/>
                    <a:gd name="T1" fmla="*/ 1043 h 1043"/>
                    <a:gd name="T2" fmla="*/ 155 w 155"/>
                    <a:gd name="T3" fmla="*/ 1043 h 1043"/>
                    <a:gd name="T4" fmla="*/ 42 w 155"/>
                    <a:gd name="T5" fmla="*/ 0 h 1043"/>
                    <a:gd name="T6" fmla="*/ 0 w 155"/>
                    <a:gd name="T7" fmla="*/ 0 h 1043"/>
                    <a:gd name="T8" fmla="*/ 113 w 155"/>
                    <a:gd name="T9" fmla="*/ 1043 h 1043"/>
                    <a:gd name="T10" fmla="*/ 131 w 155"/>
                    <a:gd name="T11" fmla="*/ 1043 h 1043"/>
                    <a:gd name="T12" fmla="*/ 131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6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>
                    <a:gd name="T0" fmla="*/ 221 w 239"/>
                    <a:gd name="T1" fmla="*/ 1043 h 1043"/>
                    <a:gd name="T2" fmla="*/ 239 w 239"/>
                    <a:gd name="T3" fmla="*/ 1043 h 1043"/>
                    <a:gd name="T4" fmla="*/ 36 w 239"/>
                    <a:gd name="T5" fmla="*/ 0 h 1043"/>
                    <a:gd name="T6" fmla="*/ 0 w 239"/>
                    <a:gd name="T7" fmla="*/ 0 h 1043"/>
                    <a:gd name="T8" fmla="*/ 203 w 239"/>
                    <a:gd name="T9" fmla="*/ 1043 h 1043"/>
                    <a:gd name="T10" fmla="*/ 221 w 239"/>
                    <a:gd name="T11" fmla="*/ 1043 h 1043"/>
                    <a:gd name="T12" fmla="*/ 221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7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>
                    <a:gd name="T0" fmla="*/ 334 w 352"/>
                    <a:gd name="T1" fmla="*/ 1043 h 1043"/>
                    <a:gd name="T2" fmla="*/ 352 w 352"/>
                    <a:gd name="T3" fmla="*/ 1043 h 1043"/>
                    <a:gd name="T4" fmla="*/ 41 w 352"/>
                    <a:gd name="T5" fmla="*/ 0 h 1043"/>
                    <a:gd name="T6" fmla="*/ 0 w 352"/>
                    <a:gd name="T7" fmla="*/ 0 h 1043"/>
                    <a:gd name="T8" fmla="*/ 311 w 352"/>
                    <a:gd name="T9" fmla="*/ 1043 h 1043"/>
                    <a:gd name="T10" fmla="*/ 334 w 352"/>
                    <a:gd name="T11" fmla="*/ 1043 h 1043"/>
                    <a:gd name="T12" fmla="*/ 334 w 35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8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>
                    <a:gd name="T0" fmla="*/ 425 w 449"/>
                    <a:gd name="T1" fmla="*/ 1043 h 1043"/>
                    <a:gd name="T2" fmla="*/ 449 w 449"/>
                    <a:gd name="T3" fmla="*/ 1043 h 1043"/>
                    <a:gd name="T4" fmla="*/ 42 w 449"/>
                    <a:gd name="T5" fmla="*/ 0 h 1043"/>
                    <a:gd name="T6" fmla="*/ 0 w 449"/>
                    <a:gd name="T7" fmla="*/ 0 h 1043"/>
                    <a:gd name="T8" fmla="*/ 407 w 449"/>
                    <a:gd name="T9" fmla="*/ 1043 h 1043"/>
                    <a:gd name="T10" fmla="*/ 425 w 449"/>
                    <a:gd name="T11" fmla="*/ 1043 h 1043"/>
                    <a:gd name="T12" fmla="*/ 425 w 44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9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>
                    <a:gd name="T0" fmla="*/ 520 w 538"/>
                    <a:gd name="T1" fmla="*/ 1043 h 1043"/>
                    <a:gd name="T2" fmla="*/ 538 w 538"/>
                    <a:gd name="T3" fmla="*/ 1043 h 1043"/>
                    <a:gd name="T4" fmla="*/ 41 w 538"/>
                    <a:gd name="T5" fmla="*/ 0 h 1043"/>
                    <a:gd name="T6" fmla="*/ 0 w 538"/>
                    <a:gd name="T7" fmla="*/ 0 h 1043"/>
                    <a:gd name="T8" fmla="*/ 496 w 538"/>
                    <a:gd name="T9" fmla="*/ 1043 h 1043"/>
                    <a:gd name="T10" fmla="*/ 520 w 538"/>
                    <a:gd name="T11" fmla="*/ 1043 h 1043"/>
                    <a:gd name="T12" fmla="*/ 520 w 53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0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>
                    <a:gd name="T0" fmla="*/ 622 w 640"/>
                    <a:gd name="T1" fmla="*/ 1043 h 1043"/>
                    <a:gd name="T2" fmla="*/ 640 w 640"/>
                    <a:gd name="T3" fmla="*/ 1043 h 1043"/>
                    <a:gd name="T4" fmla="*/ 48 w 640"/>
                    <a:gd name="T5" fmla="*/ 0 h 1043"/>
                    <a:gd name="T6" fmla="*/ 0 w 640"/>
                    <a:gd name="T7" fmla="*/ 0 h 1043"/>
                    <a:gd name="T8" fmla="*/ 598 w 640"/>
                    <a:gd name="T9" fmla="*/ 1043 h 1043"/>
                    <a:gd name="T10" fmla="*/ 622 w 640"/>
                    <a:gd name="T11" fmla="*/ 1043 h 1043"/>
                    <a:gd name="T12" fmla="*/ 622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>
                    <a:gd name="T0" fmla="*/ 604 w 628"/>
                    <a:gd name="T1" fmla="*/ 935 h 935"/>
                    <a:gd name="T2" fmla="*/ 628 w 628"/>
                    <a:gd name="T3" fmla="*/ 935 h 935"/>
                    <a:gd name="T4" fmla="*/ 0 w 628"/>
                    <a:gd name="T5" fmla="*/ 0 h 935"/>
                    <a:gd name="T6" fmla="*/ 0 w 628"/>
                    <a:gd name="T7" fmla="*/ 66 h 935"/>
                    <a:gd name="T8" fmla="*/ 580 w 628"/>
                    <a:gd name="T9" fmla="*/ 935 h 935"/>
                    <a:gd name="T10" fmla="*/ 604 w 628"/>
                    <a:gd name="T11" fmla="*/ 935 h 935"/>
                    <a:gd name="T12" fmla="*/ 604 w 628"/>
                    <a:gd name="T13" fmla="*/ 935 h 9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2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>
                    <a:gd name="T0" fmla="*/ 18 w 155"/>
                    <a:gd name="T1" fmla="*/ 1043 h 1043"/>
                    <a:gd name="T2" fmla="*/ 42 w 155"/>
                    <a:gd name="T3" fmla="*/ 1043 h 1043"/>
                    <a:gd name="T4" fmla="*/ 155 w 155"/>
                    <a:gd name="T5" fmla="*/ 0 h 1043"/>
                    <a:gd name="T6" fmla="*/ 114 w 155"/>
                    <a:gd name="T7" fmla="*/ 0 h 1043"/>
                    <a:gd name="T8" fmla="*/ 0 w 155"/>
                    <a:gd name="T9" fmla="*/ 1043 h 1043"/>
                    <a:gd name="T10" fmla="*/ 18 w 155"/>
                    <a:gd name="T11" fmla="*/ 1043 h 1043"/>
                    <a:gd name="T12" fmla="*/ 18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3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>
                    <a:gd name="T0" fmla="*/ 18 w 239"/>
                    <a:gd name="T1" fmla="*/ 1043 h 1043"/>
                    <a:gd name="T2" fmla="*/ 36 w 239"/>
                    <a:gd name="T3" fmla="*/ 1043 h 1043"/>
                    <a:gd name="T4" fmla="*/ 239 w 239"/>
                    <a:gd name="T5" fmla="*/ 0 h 1043"/>
                    <a:gd name="T6" fmla="*/ 203 w 239"/>
                    <a:gd name="T7" fmla="*/ 0 h 1043"/>
                    <a:gd name="T8" fmla="*/ 0 w 239"/>
                    <a:gd name="T9" fmla="*/ 1043 h 1043"/>
                    <a:gd name="T10" fmla="*/ 18 w 239"/>
                    <a:gd name="T11" fmla="*/ 1043 h 1043"/>
                    <a:gd name="T12" fmla="*/ 18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>
                    <a:gd name="T0" fmla="*/ 24 w 358"/>
                    <a:gd name="T1" fmla="*/ 1043 h 1043"/>
                    <a:gd name="T2" fmla="*/ 42 w 358"/>
                    <a:gd name="T3" fmla="*/ 1043 h 1043"/>
                    <a:gd name="T4" fmla="*/ 358 w 358"/>
                    <a:gd name="T5" fmla="*/ 0 h 1043"/>
                    <a:gd name="T6" fmla="*/ 317 w 358"/>
                    <a:gd name="T7" fmla="*/ 0 h 1043"/>
                    <a:gd name="T8" fmla="*/ 0 w 358"/>
                    <a:gd name="T9" fmla="*/ 1043 h 1043"/>
                    <a:gd name="T10" fmla="*/ 24 w 358"/>
                    <a:gd name="T11" fmla="*/ 1043 h 1043"/>
                    <a:gd name="T12" fmla="*/ 24 w 35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5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>
                    <a:gd name="T0" fmla="*/ 18 w 448"/>
                    <a:gd name="T1" fmla="*/ 1043 h 1043"/>
                    <a:gd name="T2" fmla="*/ 41 w 448"/>
                    <a:gd name="T3" fmla="*/ 1043 h 1043"/>
                    <a:gd name="T4" fmla="*/ 448 w 448"/>
                    <a:gd name="T5" fmla="*/ 0 h 1043"/>
                    <a:gd name="T6" fmla="*/ 406 w 448"/>
                    <a:gd name="T7" fmla="*/ 0 h 1043"/>
                    <a:gd name="T8" fmla="*/ 0 w 448"/>
                    <a:gd name="T9" fmla="*/ 1043 h 1043"/>
                    <a:gd name="T10" fmla="*/ 18 w 448"/>
                    <a:gd name="T11" fmla="*/ 1043 h 1043"/>
                    <a:gd name="T12" fmla="*/ 18 w 44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6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>
                    <a:gd name="T0" fmla="*/ 18 w 539"/>
                    <a:gd name="T1" fmla="*/ 1043 h 1043"/>
                    <a:gd name="T2" fmla="*/ 42 w 539"/>
                    <a:gd name="T3" fmla="*/ 1043 h 1043"/>
                    <a:gd name="T4" fmla="*/ 539 w 539"/>
                    <a:gd name="T5" fmla="*/ 0 h 1043"/>
                    <a:gd name="T6" fmla="*/ 497 w 539"/>
                    <a:gd name="T7" fmla="*/ 0 h 1043"/>
                    <a:gd name="T8" fmla="*/ 0 w 539"/>
                    <a:gd name="T9" fmla="*/ 1043 h 1043"/>
                    <a:gd name="T10" fmla="*/ 18 w 539"/>
                    <a:gd name="T11" fmla="*/ 1043 h 1043"/>
                    <a:gd name="T12" fmla="*/ 18 w 5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7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>
                    <a:gd name="T0" fmla="*/ 18 w 640"/>
                    <a:gd name="T1" fmla="*/ 1043 h 1043"/>
                    <a:gd name="T2" fmla="*/ 42 w 640"/>
                    <a:gd name="T3" fmla="*/ 1043 h 1043"/>
                    <a:gd name="T4" fmla="*/ 640 w 640"/>
                    <a:gd name="T5" fmla="*/ 0 h 1043"/>
                    <a:gd name="T6" fmla="*/ 592 w 640"/>
                    <a:gd name="T7" fmla="*/ 0 h 1043"/>
                    <a:gd name="T8" fmla="*/ 0 w 640"/>
                    <a:gd name="T9" fmla="*/ 1043 h 1043"/>
                    <a:gd name="T10" fmla="*/ 18 w 640"/>
                    <a:gd name="T11" fmla="*/ 1043 h 1043"/>
                    <a:gd name="T12" fmla="*/ 18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8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>
                    <a:gd name="T0" fmla="*/ 24 w 670"/>
                    <a:gd name="T1" fmla="*/ 995 h 995"/>
                    <a:gd name="T2" fmla="*/ 48 w 670"/>
                    <a:gd name="T3" fmla="*/ 995 h 995"/>
                    <a:gd name="T4" fmla="*/ 670 w 670"/>
                    <a:gd name="T5" fmla="*/ 72 h 995"/>
                    <a:gd name="T6" fmla="*/ 670 w 670"/>
                    <a:gd name="T7" fmla="*/ 0 h 995"/>
                    <a:gd name="T8" fmla="*/ 0 w 670"/>
                    <a:gd name="T9" fmla="*/ 995 h 995"/>
                    <a:gd name="T10" fmla="*/ 24 w 670"/>
                    <a:gd name="T11" fmla="*/ 995 h 995"/>
                    <a:gd name="T12" fmla="*/ 24 w 670"/>
                    <a:gd name="T13" fmla="*/ 995 h 9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33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2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>
                    <a:gd name="T0" fmla="*/ 287 w 305"/>
                    <a:gd name="T1" fmla="*/ 432 h 426"/>
                    <a:gd name="T2" fmla="*/ 311 w 305"/>
                    <a:gd name="T3" fmla="*/ 432 h 426"/>
                    <a:gd name="T4" fmla="*/ 0 w 305"/>
                    <a:gd name="T5" fmla="*/ 0 h 426"/>
                    <a:gd name="T6" fmla="*/ 0 w 305"/>
                    <a:gd name="T7" fmla="*/ 66 h 426"/>
                    <a:gd name="T8" fmla="*/ 257 w 305"/>
                    <a:gd name="T9" fmla="*/ 432 h 426"/>
                    <a:gd name="T10" fmla="*/ 287 w 305"/>
                    <a:gd name="T11" fmla="*/ 432 h 426"/>
                    <a:gd name="T12" fmla="*/ 287 w 305"/>
                    <a:gd name="T13" fmla="*/ 432 h 4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3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>
                    <a:gd name="T0" fmla="*/ 24 w 347"/>
                    <a:gd name="T1" fmla="*/ 492 h 486"/>
                    <a:gd name="T2" fmla="*/ 48 w 347"/>
                    <a:gd name="T3" fmla="*/ 492 h 486"/>
                    <a:gd name="T4" fmla="*/ 353 w 347"/>
                    <a:gd name="T5" fmla="*/ 72 h 486"/>
                    <a:gd name="T6" fmla="*/ 353 w 347"/>
                    <a:gd name="T7" fmla="*/ 0 h 486"/>
                    <a:gd name="T8" fmla="*/ 0 w 347"/>
                    <a:gd name="T9" fmla="*/ 492 h 486"/>
                    <a:gd name="T10" fmla="*/ 24 w 347"/>
                    <a:gd name="T11" fmla="*/ 492 h 486"/>
                    <a:gd name="T12" fmla="*/ 24 w 347"/>
                    <a:gd name="T13" fmla="*/ 492 h 48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34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3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>
                    <a:gd name="T0" fmla="*/ 18 w 42"/>
                    <a:gd name="T1" fmla="*/ 0 h 3273"/>
                    <a:gd name="T2" fmla="*/ 0 w 42"/>
                    <a:gd name="T3" fmla="*/ 0 h 3273"/>
                    <a:gd name="T4" fmla="*/ 0 w 42"/>
                    <a:gd name="T5" fmla="*/ 3273 h 3273"/>
                    <a:gd name="T6" fmla="*/ 42 w 42"/>
                    <a:gd name="T7" fmla="*/ 3273 h 3273"/>
                    <a:gd name="T8" fmla="*/ 42 w 42"/>
                    <a:gd name="T9" fmla="*/ 0 h 3273"/>
                    <a:gd name="T10" fmla="*/ 18 w 42"/>
                    <a:gd name="T11" fmla="*/ 0 h 3273"/>
                    <a:gd name="T12" fmla="*/ 18 w 42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4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>
                    <a:gd name="T0" fmla="*/ 376 w 400"/>
                    <a:gd name="T1" fmla="*/ 0 h 3273"/>
                    <a:gd name="T2" fmla="*/ 358 w 400"/>
                    <a:gd name="T3" fmla="*/ 0 h 3273"/>
                    <a:gd name="T4" fmla="*/ 0 w 400"/>
                    <a:gd name="T5" fmla="*/ 3273 h 3273"/>
                    <a:gd name="T6" fmla="*/ 41 w 400"/>
                    <a:gd name="T7" fmla="*/ 3273 h 3273"/>
                    <a:gd name="T8" fmla="*/ 400 w 400"/>
                    <a:gd name="T9" fmla="*/ 0 h 3273"/>
                    <a:gd name="T10" fmla="*/ 376 w 400"/>
                    <a:gd name="T11" fmla="*/ 0 h 3273"/>
                    <a:gd name="T12" fmla="*/ 376 w 400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5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>
                    <a:gd name="T0" fmla="*/ 657 w 675"/>
                    <a:gd name="T1" fmla="*/ 0 h 3273"/>
                    <a:gd name="T2" fmla="*/ 639 w 675"/>
                    <a:gd name="T3" fmla="*/ 0 h 3273"/>
                    <a:gd name="T4" fmla="*/ 0 w 675"/>
                    <a:gd name="T5" fmla="*/ 3273 h 3273"/>
                    <a:gd name="T6" fmla="*/ 42 w 675"/>
                    <a:gd name="T7" fmla="*/ 3273 h 3273"/>
                    <a:gd name="T8" fmla="*/ 675 w 675"/>
                    <a:gd name="T9" fmla="*/ 0 h 3273"/>
                    <a:gd name="T10" fmla="*/ 657 w 675"/>
                    <a:gd name="T11" fmla="*/ 0 h 3273"/>
                    <a:gd name="T12" fmla="*/ 657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6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>
                    <a:gd name="T0" fmla="*/ 1013 w 1031"/>
                    <a:gd name="T1" fmla="*/ 0 h 3280"/>
                    <a:gd name="T2" fmla="*/ 990 w 1031"/>
                    <a:gd name="T3" fmla="*/ 0 h 3280"/>
                    <a:gd name="T4" fmla="*/ 0 w 1031"/>
                    <a:gd name="T5" fmla="*/ 3280 h 3280"/>
                    <a:gd name="T6" fmla="*/ 42 w 1031"/>
                    <a:gd name="T7" fmla="*/ 3280 h 3280"/>
                    <a:gd name="T8" fmla="*/ 1031 w 1031"/>
                    <a:gd name="T9" fmla="*/ 4 h 3280"/>
                    <a:gd name="T10" fmla="*/ 1013 w 1031"/>
                    <a:gd name="T11" fmla="*/ 0 h 3280"/>
                    <a:gd name="T12" fmla="*/ 1013 w 1031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7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>
                    <a:gd name="T0" fmla="*/ 1296 w 1319"/>
                    <a:gd name="T1" fmla="*/ 0 h 3280"/>
                    <a:gd name="T2" fmla="*/ 1278 w 1319"/>
                    <a:gd name="T3" fmla="*/ 0 h 3280"/>
                    <a:gd name="T4" fmla="*/ 0 w 1319"/>
                    <a:gd name="T5" fmla="*/ 3280 h 3280"/>
                    <a:gd name="T6" fmla="*/ 42 w 1319"/>
                    <a:gd name="T7" fmla="*/ 3280 h 3280"/>
                    <a:gd name="T8" fmla="*/ 1319 w 1319"/>
                    <a:gd name="T9" fmla="*/ 5 h 3280"/>
                    <a:gd name="T10" fmla="*/ 1296 w 1319"/>
                    <a:gd name="T11" fmla="*/ 0 h 3280"/>
                    <a:gd name="T12" fmla="*/ 1296 w 1319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>
                    <a:gd name="T0" fmla="*/ 18 w 401"/>
                    <a:gd name="T1" fmla="*/ 0 h 3273"/>
                    <a:gd name="T2" fmla="*/ 0 w 401"/>
                    <a:gd name="T3" fmla="*/ 0 h 3273"/>
                    <a:gd name="T4" fmla="*/ 359 w 401"/>
                    <a:gd name="T5" fmla="*/ 3273 h 3273"/>
                    <a:gd name="T6" fmla="*/ 401 w 401"/>
                    <a:gd name="T7" fmla="*/ 3273 h 3273"/>
                    <a:gd name="T8" fmla="*/ 42 w 401"/>
                    <a:gd name="T9" fmla="*/ 0 h 3273"/>
                    <a:gd name="T10" fmla="*/ 18 w 401"/>
                    <a:gd name="T11" fmla="*/ 0 h 3273"/>
                    <a:gd name="T12" fmla="*/ 18 w 401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9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>
                    <a:gd name="T0" fmla="*/ 18 w 675"/>
                    <a:gd name="T1" fmla="*/ 0 h 3273"/>
                    <a:gd name="T2" fmla="*/ 0 w 675"/>
                    <a:gd name="T3" fmla="*/ 0 h 3273"/>
                    <a:gd name="T4" fmla="*/ 640 w 675"/>
                    <a:gd name="T5" fmla="*/ 3273 h 3273"/>
                    <a:gd name="T6" fmla="*/ 675 w 675"/>
                    <a:gd name="T7" fmla="*/ 3273 h 3273"/>
                    <a:gd name="T8" fmla="*/ 36 w 675"/>
                    <a:gd name="T9" fmla="*/ 0 h 3273"/>
                    <a:gd name="T10" fmla="*/ 18 w 675"/>
                    <a:gd name="T11" fmla="*/ 0 h 3273"/>
                    <a:gd name="T12" fmla="*/ 18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0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>
                    <a:gd name="T0" fmla="*/ 23 w 1036"/>
                    <a:gd name="T1" fmla="*/ 0 h 3280"/>
                    <a:gd name="T2" fmla="*/ 0 w 1036"/>
                    <a:gd name="T3" fmla="*/ 5 h 3280"/>
                    <a:gd name="T4" fmla="*/ 994 w 1036"/>
                    <a:gd name="T5" fmla="*/ 3280 h 3280"/>
                    <a:gd name="T6" fmla="*/ 1036 w 1036"/>
                    <a:gd name="T7" fmla="*/ 3280 h 3280"/>
                    <a:gd name="T8" fmla="*/ 41 w 1036"/>
                    <a:gd name="T9" fmla="*/ 0 h 3280"/>
                    <a:gd name="T10" fmla="*/ 23 w 1036"/>
                    <a:gd name="T11" fmla="*/ 0 h 3280"/>
                    <a:gd name="T12" fmla="*/ 23 w 1036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>
                    <a:gd name="T0" fmla="*/ 20 w 1327"/>
                    <a:gd name="T1" fmla="*/ 0 h 3280"/>
                    <a:gd name="T2" fmla="*/ 0 w 1327"/>
                    <a:gd name="T3" fmla="*/ 7 h 3280"/>
                    <a:gd name="T4" fmla="*/ 1285 w 1327"/>
                    <a:gd name="T5" fmla="*/ 3280 h 3280"/>
                    <a:gd name="T6" fmla="*/ 1327 w 1327"/>
                    <a:gd name="T7" fmla="*/ 3280 h 3280"/>
                    <a:gd name="T8" fmla="*/ 43 w 1327"/>
                    <a:gd name="T9" fmla="*/ 0 h 3280"/>
                    <a:gd name="T10" fmla="*/ 20 w 1327"/>
                    <a:gd name="T11" fmla="*/ 0 h 3280"/>
                    <a:gd name="T12" fmla="*/ 20 w 1327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>
                  <a:gd name="T0" fmla="*/ 1236 w 1254"/>
                  <a:gd name="T1" fmla="*/ 0 h 2632"/>
                  <a:gd name="T2" fmla="*/ 1212 w 1254"/>
                  <a:gd name="T3" fmla="*/ 0 h 2632"/>
                  <a:gd name="T4" fmla="*/ 0 w 1254"/>
                  <a:gd name="T5" fmla="*/ 2542 h 2632"/>
                  <a:gd name="T6" fmla="*/ 0 w 1254"/>
                  <a:gd name="T7" fmla="*/ 2632 h 2632"/>
                  <a:gd name="T8" fmla="*/ 1254 w 1254"/>
                  <a:gd name="T9" fmla="*/ 7 h 2632"/>
                  <a:gd name="T10" fmla="*/ 1236 w 1254"/>
                  <a:gd name="T11" fmla="*/ 0 h 2632"/>
                  <a:gd name="T12" fmla="*/ 1236 w 1254"/>
                  <a:gd name="T13" fmla="*/ 0 h 2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>
                  <a:gd name="T0" fmla="*/ 930 w 948"/>
                  <a:gd name="T1" fmla="*/ 0 h 1676"/>
                  <a:gd name="T2" fmla="*/ 906 w 948"/>
                  <a:gd name="T3" fmla="*/ 0 h 1676"/>
                  <a:gd name="T4" fmla="*/ 0 w 948"/>
                  <a:gd name="T5" fmla="*/ 1593 h 1676"/>
                  <a:gd name="T6" fmla="*/ 0 w 948"/>
                  <a:gd name="T7" fmla="*/ 1676 h 1676"/>
                  <a:gd name="T8" fmla="*/ 948 w 948"/>
                  <a:gd name="T9" fmla="*/ 5 h 1676"/>
                  <a:gd name="T10" fmla="*/ 930 w 948"/>
                  <a:gd name="T11" fmla="*/ 0 h 1676"/>
                  <a:gd name="T12" fmla="*/ 930 w 948"/>
                  <a:gd name="T13" fmla="*/ 0 h 167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>
                  <a:gd name="T0" fmla="*/ 606 w 629"/>
                  <a:gd name="T1" fmla="*/ 0 h 937"/>
                  <a:gd name="T2" fmla="*/ 582 w 629"/>
                  <a:gd name="T3" fmla="*/ 0 h 937"/>
                  <a:gd name="T4" fmla="*/ 0 w 629"/>
                  <a:gd name="T5" fmla="*/ 871 h 937"/>
                  <a:gd name="T6" fmla="*/ 0 w 629"/>
                  <a:gd name="T7" fmla="*/ 937 h 937"/>
                  <a:gd name="T8" fmla="*/ 629 w 629"/>
                  <a:gd name="T9" fmla="*/ 4 h 937"/>
                  <a:gd name="T10" fmla="*/ 606 w 629"/>
                  <a:gd name="T11" fmla="*/ 0 h 937"/>
                  <a:gd name="T12" fmla="*/ 606 w 629"/>
                  <a:gd name="T13" fmla="*/ 0 h 9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>
                  <a:gd name="T0" fmla="*/ 282 w 305"/>
                  <a:gd name="T1" fmla="*/ 0 h 427"/>
                  <a:gd name="T2" fmla="*/ 252 w 305"/>
                  <a:gd name="T3" fmla="*/ 0 h 427"/>
                  <a:gd name="T4" fmla="*/ 0 w 305"/>
                  <a:gd name="T5" fmla="*/ 361 h 427"/>
                  <a:gd name="T6" fmla="*/ 0 w 305"/>
                  <a:gd name="T7" fmla="*/ 427 h 427"/>
                  <a:gd name="T8" fmla="*/ 305 w 305"/>
                  <a:gd name="T9" fmla="*/ 5 h 427"/>
                  <a:gd name="T10" fmla="*/ 282 w 305"/>
                  <a:gd name="T11" fmla="*/ 0 h 427"/>
                  <a:gd name="T12" fmla="*/ 282 w 305"/>
                  <a:gd name="T13" fmla="*/ 0 h 4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>
                  <a:gd name="T0" fmla="*/ 41 w 1277"/>
                  <a:gd name="T1" fmla="*/ 0 h 2686"/>
                  <a:gd name="T2" fmla="*/ 17 w 1277"/>
                  <a:gd name="T3" fmla="*/ 0 h 2686"/>
                  <a:gd name="T4" fmla="*/ 0 w 1277"/>
                  <a:gd name="T5" fmla="*/ 4 h 2686"/>
                  <a:gd name="T6" fmla="*/ 1277 w 1277"/>
                  <a:gd name="T7" fmla="*/ 2686 h 2686"/>
                  <a:gd name="T8" fmla="*/ 1277 w 1277"/>
                  <a:gd name="T9" fmla="*/ 2596 h 2686"/>
                  <a:gd name="T10" fmla="*/ 41 w 1277"/>
                  <a:gd name="T11" fmla="*/ 0 h 2686"/>
                  <a:gd name="T12" fmla="*/ 41 w 1277"/>
                  <a:gd name="T1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>
                  <a:gd name="T0" fmla="*/ 16 w 988"/>
                  <a:gd name="T1" fmla="*/ 0 h 1730"/>
                  <a:gd name="T2" fmla="*/ 0 w 988"/>
                  <a:gd name="T3" fmla="*/ 7 h 1730"/>
                  <a:gd name="T4" fmla="*/ 988 w 988"/>
                  <a:gd name="T5" fmla="*/ 1730 h 1730"/>
                  <a:gd name="T6" fmla="*/ 988 w 988"/>
                  <a:gd name="T7" fmla="*/ 1653 h 1730"/>
                  <a:gd name="T8" fmla="*/ 40 w 988"/>
                  <a:gd name="T9" fmla="*/ 0 h 1730"/>
                  <a:gd name="T10" fmla="*/ 16 w 988"/>
                  <a:gd name="T11" fmla="*/ 0 h 1730"/>
                  <a:gd name="T12" fmla="*/ 16 w 988"/>
                  <a:gd name="T13" fmla="*/ 0 h 17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>
                  <a:gd name="T0" fmla="*/ 22 w 670"/>
                  <a:gd name="T1" fmla="*/ 0 h 997"/>
                  <a:gd name="T2" fmla="*/ 0 w 670"/>
                  <a:gd name="T3" fmla="*/ 4 h 997"/>
                  <a:gd name="T4" fmla="*/ 670 w 670"/>
                  <a:gd name="T5" fmla="*/ 997 h 997"/>
                  <a:gd name="T6" fmla="*/ 670 w 670"/>
                  <a:gd name="T7" fmla="*/ 925 h 997"/>
                  <a:gd name="T8" fmla="*/ 46 w 670"/>
                  <a:gd name="T9" fmla="*/ 0 h 997"/>
                  <a:gd name="T10" fmla="*/ 22 w 670"/>
                  <a:gd name="T11" fmla="*/ 0 h 997"/>
                  <a:gd name="T12" fmla="*/ 22 w 670"/>
                  <a:gd name="T13" fmla="*/ 0 h 9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>
                  <a:gd name="T0" fmla="*/ 22 w 346"/>
                  <a:gd name="T1" fmla="*/ 0 h 487"/>
                  <a:gd name="T2" fmla="*/ 0 w 346"/>
                  <a:gd name="T3" fmla="*/ 7 h 487"/>
                  <a:gd name="T4" fmla="*/ 346 w 346"/>
                  <a:gd name="T5" fmla="*/ 487 h 487"/>
                  <a:gd name="T6" fmla="*/ 346 w 346"/>
                  <a:gd name="T7" fmla="*/ 415 h 487"/>
                  <a:gd name="T8" fmla="*/ 46 w 346"/>
                  <a:gd name="T9" fmla="*/ 0 h 487"/>
                  <a:gd name="T10" fmla="*/ 22 w 346"/>
                  <a:gd name="T11" fmla="*/ 0 h 487"/>
                  <a:gd name="T12" fmla="*/ 22 w 346"/>
                  <a:gd name="T13" fmla="*/ 0 h 4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60835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60836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507CC-E375-4D89-A2EA-15CEA5CB3A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3CDC7-0533-4D8B-91A2-788E9AB4B1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DBF0A-7D5C-4911-AF75-E22E5CFE79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441FE-9C22-45F0-AF6F-9462B95B05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71B44-480F-461B-BDF2-159DA75397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C34B7-6418-4089-97CE-3574F6B2B9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45BFD-AFE6-474A-8281-CAE041C6A9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9422B-3F17-490D-BE42-FF9F46AD1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4191F-E8D6-41EC-8875-047C665A18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4988C-F9ED-4976-836B-427B59C2C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7DE498-8197-49E5-A0C2-EC363DE3EA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159747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>
                <a:gd name="T0" fmla="*/ 5740 w 5740"/>
                <a:gd name="T1" fmla="*/ 1043 h 1043"/>
                <a:gd name="T2" fmla="*/ 0 w 5740"/>
                <a:gd name="T3" fmla="*/ 1043 h 1043"/>
                <a:gd name="T4" fmla="*/ 0 w 5740"/>
                <a:gd name="T5" fmla="*/ 0 h 1043"/>
                <a:gd name="T6" fmla="*/ 5740 w 5740"/>
                <a:gd name="T7" fmla="*/ 0 h 1043"/>
                <a:gd name="T8" fmla="*/ 5740 w 5740"/>
                <a:gd name="T9" fmla="*/ 1043 h 1043"/>
                <a:gd name="T10" fmla="*/ 5740 w 5740"/>
                <a:gd name="T11" fmla="*/ 1043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3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159749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50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>
                  <a:gd name="T0" fmla="*/ 0 w 5740"/>
                  <a:gd name="T1" fmla="*/ 42 h 42"/>
                  <a:gd name="T2" fmla="*/ 5740 w 5740"/>
                  <a:gd name="T3" fmla="*/ 42 h 42"/>
                  <a:gd name="T4" fmla="*/ 5740 w 5740"/>
                  <a:gd name="T5" fmla="*/ 0 h 42"/>
                  <a:gd name="T6" fmla="*/ 0 w 5740"/>
                  <a:gd name="T7" fmla="*/ 0 h 42"/>
                  <a:gd name="T8" fmla="*/ 0 w 5740"/>
                  <a:gd name="T9" fmla="*/ 42 h 42"/>
                  <a:gd name="T10" fmla="*/ 0 w 5740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51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52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53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54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55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56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57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58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59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60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61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62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63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64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65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66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67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68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69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70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71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72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773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59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159775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>
                    <a:gd name="T0" fmla="*/ 18 w 42"/>
                    <a:gd name="T1" fmla="*/ 1043 h 1043"/>
                    <a:gd name="T2" fmla="*/ 42 w 42"/>
                    <a:gd name="T3" fmla="*/ 1043 h 1043"/>
                    <a:gd name="T4" fmla="*/ 42 w 42"/>
                    <a:gd name="T5" fmla="*/ 0 h 1043"/>
                    <a:gd name="T6" fmla="*/ 0 w 42"/>
                    <a:gd name="T7" fmla="*/ 0 h 1043"/>
                    <a:gd name="T8" fmla="*/ 0 w 42"/>
                    <a:gd name="T9" fmla="*/ 1043 h 1043"/>
                    <a:gd name="T10" fmla="*/ 18 w 42"/>
                    <a:gd name="T11" fmla="*/ 1043 h 1043"/>
                    <a:gd name="T12" fmla="*/ 18 w 4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76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>
                    <a:gd name="T0" fmla="*/ 131 w 155"/>
                    <a:gd name="T1" fmla="*/ 1043 h 1043"/>
                    <a:gd name="T2" fmla="*/ 155 w 155"/>
                    <a:gd name="T3" fmla="*/ 1043 h 1043"/>
                    <a:gd name="T4" fmla="*/ 42 w 155"/>
                    <a:gd name="T5" fmla="*/ 0 h 1043"/>
                    <a:gd name="T6" fmla="*/ 0 w 155"/>
                    <a:gd name="T7" fmla="*/ 0 h 1043"/>
                    <a:gd name="T8" fmla="*/ 113 w 155"/>
                    <a:gd name="T9" fmla="*/ 1043 h 1043"/>
                    <a:gd name="T10" fmla="*/ 131 w 155"/>
                    <a:gd name="T11" fmla="*/ 1043 h 1043"/>
                    <a:gd name="T12" fmla="*/ 131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77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>
                    <a:gd name="T0" fmla="*/ 221 w 239"/>
                    <a:gd name="T1" fmla="*/ 1043 h 1043"/>
                    <a:gd name="T2" fmla="*/ 239 w 239"/>
                    <a:gd name="T3" fmla="*/ 1043 h 1043"/>
                    <a:gd name="T4" fmla="*/ 36 w 239"/>
                    <a:gd name="T5" fmla="*/ 0 h 1043"/>
                    <a:gd name="T6" fmla="*/ 0 w 239"/>
                    <a:gd name="T7" fmla="*/ 0 h 1043"/>
                    <a:gd name="T8" fmla="*/ 203 w 239"/>
                    <a:gd name="T9" fmla="*/ 1043 h 1043"/>
                    <a:gd name="T10" fmla="*/ 221 w 239"/>
                    <a:gd name="T11" fmla="*/ 1043 h 1043"/>
                    <a:gd name="T12" fmla="*/ 221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78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>
                    <a:gd name="T0" fmla="*/ 334 w 352"/>
                    <a:gd name="T1" fmla="*/ 1043 h 1043"/>
                    <a:gd name="T2" fmla="*/ 352 w 352"/>
                    <a:gd name="T3" fmla="*/ 1043 h 1043"/>
                    <a:gd name="T4" fmla="*/ 41 w 352"/>
                    <a:gd name="T5" fmla="*/ 0 h 1043"/>
                    <a:gd name="T6" fmla="*/ 0 w 352"/>
                    <a:gd name="T7" fmla="*/ 0 h 1043"/>
                    <a:gd name="T8" fmla="*/ 311 w 352"/>
                    <a:gd name="T9" fmla="*/ 1043 h 1043"/>
                    <a:gd name="T10" fmla="*/ 334 w 352"/>
                    <a:gd name="T11" fmla="*/ 1043 h 1043"/>
                    <a:gd name="T12" fmla="*/ 334 w 35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79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>
                    <a:gd name="T0" fmla="*/ 425 w 449"/>
                    <a:gd name="T1" fmla="*/ 1043 h 1043"/>
                    <a:gd name="T2" fmla="*/ 449 w 449"/>
                    <a:gd name="T3" fmla="*/ 1043 h 1043"/>
                    <a:gd name="T4" fmla="*/ 42 w 449"/>
                    <a:gd name="T5" fmla="*/ 0 h 1043"/>
                    <a:gd name="T6" fmla="*/ 0 w 449"/>
                    <a:gd name="T7" fmla="*/ 0 h 1043"/>
                    <a:gd name="T8" fmla="*/ 407 w 449"/>
                    <a:gd name="T9" fmla="*/ 1043 h 1043"/>
                    <a:gd name="T10" fmla="*/ 425 w 449"/>
                    <a:gd name="T11" fmla="*/ 1043 h 1043"/>
                    <a:gd name="T12" fmla="*/ 425 w 44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80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>
                    <a:gd name="T0" fmla="*/ 520 w 538"/>
                    <a:gd name="T1" fmla="*/ 1043 h 1043"/>
                    <a:gd name="T2" fmla="*/ 538 w 538"/>
                    <a:gd name="T3" fmla="*/ 1043 h 1043"/>
                    <a:gd name="T4" fmla="*/ 41 w 538"/>
                    <a:gd name="T5" fmla="*/ 0 h 1043"/>
                    <a:gd name="T6" fmla="*/ 0 w 538"/>
                    <a:gd name="T7" fmla="*/ 0 h 1043"/>
                    <a:gd name="T8" fmla="*/ 496 w 538"/>
                    <a:gd name="T9" fmla="*/ 1043 h 1043"/>
                    <a:gd name="T10" fmla="*/ 520 w 538"/>
                    <a:gd name="T11" fmla="*/ 1043 h 1043"/>
                    <a:gd name="T12" fmla="*/ 520 w 53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81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>
                    <a:gd name="T0" fmla="*/ 622 w 640"/>
                    <a:gd name="T1" fmla="*/ 1043 h 1043"/>
                    <a:gd name="T2" fmla="*/ 640 w 640"/>
                    <a:gd name="T3" fmla="*/ 1043 h 1043"/>
                    <a:gd name="T4" fmla="*/ 48 w 640"/>
                    <a:gd name="T5" fmla="*/ 0 h 1043"/>
                    <a:gd name="T6" fmla="*/ 0 w 640"/>
                    <a:gd name="T7" fmla="*/ 0 h 1043"/>
                    <a:gd name="T8" fmla="*/ 598 w 640"/>
                    <a:gd name="T9" fmla="*/ 1043 h 1043"/>
                    <a:gd name="T10" fmla="*/ 622 w 640"/>
                    <a:gd name="T11" fmla="*/ 1043 h 1043"/>
                    <a:gd name="T12" fmla="*/ 622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82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>
                    <a:gd name="T0" fmla="*/ 604 w 628"/>
                    <a:gd name="T1" fmla="*/ 935 h 935"/>
                    <a:gd name="T2" fmla="*/ 628 w 628"/>
                    <a:gd name="T3" fmla="*/ 935 h 935"/>
                    <a:gd name="T4" fmla="*/ 0 w 628"/>
                    <a:gd name="T5" fmla="*/ 0 h 935"/>
                    <a:gd name="T6" fmla="*/ 0 w 628"/>
                    <a:gd name="T7" fmla="*/ 66 h 935"/>
                    <a:gd name="T8" fmla="*/ 580 w 628"/>
                    <a:gd name="T9" fmla="*/ 935 h 935"/>
                    <a:gd name="T10" fmla="*/ 604 w 628"/>
                    <a:gd name="T11" fmla="*/ 935 h 935"/>
                    <a:gd name="T12" fmla="*/ 604 w 628"/>
                    <a:gd name="T13" fmla="*/ 935 h 9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83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>
                    <a:gd name="T0" fmla="*/ 18 w 155"/>
                    <a:gd name="T1" fmla="*/ 1043 h 1043"/>
                    <a:gd name="T2" fmla="*/ 42 w 155"/>
                    <a:gd name="T3" fmla="*/ 1043 h 1043"/>
                    <a:gd name="T4" fmla="*/ 155 w 155"/>
                    <a:gd name="T5" fmla="*/ 0 h 1043"/>
                    <a:gd name="T6" fmla="*/ 114 w 155"/>
                    <a:gd name="T7" fmla="*/ 0 h 1043"/>
                    <a:gd name="T8" fmla="*/ 0 w 155"/>
                    <a:gd name="T9" fmla="*/ 1043 h 1043"/>
                    <a:gd name="T10" fmla="*/ 18 w 155"/>
                    <a:gd name="T11" fmla="*/ 1043 h 1043"/>
                    <a:gd name="T12" fmla="*/ 18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84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>
                    <a:gd name="T0" fmla="*/ 18 w 239"/>
                    <a:gd name="T1" fmla="*/ 1043 h 1043"/>
                    <a:gd name="T2" fmla="*/ 36 w 239"/>
                    <a:gd name="T3" fmla="*/ 1043 h 1043"/>
                    <a:gd name="T4" fmla="*/ 239 w 239"/>
                    <a:gd name="T5" fmla="*/ 0 h 1043"/>
                    <a:gd name="T6" fmla="*/ 203 w 239"/>
                    <a:gd name="T7" fmla="*/ 0 h 1043"/>
                    <a:gd name="T8" fmla="*/ 0 w 239"/>
                    <a:gd name="T9" fmla="*/ 1043 h 1043"/>
                    <a:gd name="T10" fmla="*/ 18 w 239"/>
                    <a:gd name="T11" fmla="*/ 1043 h 1043"/>
                    <a:gd name="T12" fmla="*/ 18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85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>
                    <a:gd name="T0" fmla="*/ 24 w 358"/>
                    <a:gd name="T1" fmla="*/ 1043 h 1043"/>
                    <a:gd name="T2" fmla="*/ 42 w 358"/>
                    <a:gd name="T3" fmla="*/ 1043 h 1043"/>
                    <a:gd name="T4" fmla="*/ 358 w 358"/>
                    <a:gd name="T5" fmla="*/ 0 h 1043"/>
                    <a:gd name="T6" fmla="*/ 317 w 358"/>
                    <a:gd name="T7" fmla="*/ 0 h 1043"/>
                    <a:gd name="T8" fmla="*/ 0 w 358"/>
                    <a:gd name="T9" fmla="*/ 1043 h 1043"/>
                    <a:gd name="T10" fmla="*/ 24 w 358"/>
                    <a:gd name="T11" fmla="*/ 1043 h 1043"/>
                    <a:gd name="T12" fmla="*/ 24 w 35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86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>
                    <a:gd name="T0" fmla="*/ 18 w 448"/>
                    <a:gd name="T1" fmla="*/ 1043 h 1043"/>
                    <a:gd name="T2" fmla="*/ 41 w 448"/>
                    <a:gd name="T3" fmla="*/ 1043 h 1043"/>
                    <a:gd name="T4" fmla="*/ 448 w 448"/>
                    <a:gd name="T5" fmla="*/ 0 h 1043"/>
                    <a:gd name="T6" fmla="*/ 406 w 448"/>
                    <a:gd name="T7" fmla="*/ 0 h 1043"/>
                    <a:gd name="T8" fmla="*/ 0 w 448"/>
                    <a:gd name="T9" fmla="*/ 1043 h 1043"/>
                    <a:gd name="T10" fmla="*/ 18 w 448"/>
                    <a:gd name="T11" fmla="*/ 1043 h 1043"/>
                    <a:gd name="T12" fmla="*/ 18 w 44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87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>
                    <a:gd name="T0" fmla="*/ 18 w 539"/>
                    <a:gd name="T1" fmla="*/ 1043 h 1043"/>
                    <a:gd name="T2" fmla="*/ 42 w 539"/>
                    <a:gd name="T3" fmla="*/ 1043 h 1043"/>
                    <a:gd name="T4" fmla="*/ 539 w 539"/>
                    <a:gd name="T5" fmla="*/ 0 h 1043"/>
                    <a:gd name="T6" fmla="*/ 497 w 539"/>
                    <a:gd name="T7" fmla="*/ 0 h 1043"/>
                    <a:gd name="T8" fmla="*/ 0 w 539"/>
                    <a:gd name="T9" fmla="*/ 1043 h 1043"/>
                    <a:gd name="T10" fmla="*/ 18 w 539"/>
                    <a:gd name="T11" fmla="*/ 1043 h 1043"/>
                    <a:gd name="T12" fmla="*/ 18 w 5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88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>
                    <a:gd name="T0" fmla="*/ 18 w 640"/>
                    <a:gd name="T1" fmla="*/ 1043 h 1043"/>
                    <a:gd name="T2" fmla="*/ 42 w 640"/>
                    <a:gd name="T3" fmla="*/ 1043 h 1043"/>
                    <a:gd name="T4" fmla="*/ 640 w 640"/>
                    <a:gd name="T5" fmla="*/ 0 h 1043"/>
                    <a:gd name="T6" fmla="*/ 592 w 640"/>
                    <a:gd name="T7" fmla="*/ 0 h 1043"/>
                    <a:gd name="T8" fmla="*/ 0 w 640"/>
                    <a:gd name="T9" fmla="*/ 1043 h 1043"/>
                    <a:gd name="T10" fmla="*/ 18 w 640"/>
                    <a:gd name="T11" fmla="*/ 1043 h 1043"/>
                    <a:gd name="T12" fmla="*/ 18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89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>
                    <a:gd name="T0" fmla="*/ 24 w 670"/>
                    <a:gd name="T1" fmla="*/ 995 h 995"/>
                    <a:gd name="T2" fmla="*/ 48 w 670"/>
                    <a:gd name="T3" fmla="*/ 995 h 995"/>
                    <a:gd name="T4" fmla="*/ 670 w 670"/>
                    <a:gd name="T5" fmla="*/ 72 h 995"/>
                    <a:gd name="T6" fmla="*/ 670 w 670"/>
                    <a:gd name="T7" fmla="*/ 0 h 995"/>
                    <a:gd name="T8" fmla="*/ 0 w 670"/>
                    <a:gd name="T9" fmla="*/ 995 h 995"/>
                    <a:gd name="T10" fmla="*/ 24 w 670"/>
                    <a:gd name="T11" fmla="*/ 995 h 995"/>
                    <a:gd name="T12" fmla="*/ 24 w 670"/>
                    <a:gd name="T13" fmla="*/ 995 h 9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60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1079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>
                    <a:gd name="T0" fmla="*/ 287 w 305"/>
                    <a:gd name="T1" fmla="*/ 432 h 426"/>
                    <a:gd name="T2" fmla="*/ 311 w 305"/>
                    <a:gd name="T3" fmla="*/ 432 h 426"/>
                    <a:gd name="T4" fmla="*/ 0 w 305"/>
                    <a:gd name="T5" fmla="*/ 0 h 426"/>
                    <a:gd name="T6" fmla="*/ 0 w 305"/>
                    <a:gd name="T7" fmla="*/ 66 h 426"/>
                    <a:gd name="T8" fmla="*/ 257 w 305"/>
                    <a:gd name="T9" fmla="*/ 432 h 426"/>
                    <a:gd name="T10" fmla="*/ 287 w 305"/>
                    <a:gd name="T11" fmla="*/ 432 h 426"/>
                    <a:gd name="T12" fmla="*/ 287 w 305"/>
                    <a:gd name="T13" fmla="*/ 432 h 4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080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>
                    <a:gd name="T0" fmla="*/ 24 w 347"/>
                    <a:gd name="T1" fmla="*/ 492 h 486"/>
                    <a:gd name="T2" fmla="*/ 48 w 347"/>
                    <a:gd name="T3" fmla="*/ 492 h 486"/>
                    <a:gd name="T4" fmla="*/ 353 w 347"/>
                    <a:gd name="T5" fmla="*/ 72 h 486"/>
                    <a:gd name="T6" fmla="*/ 353 w 347"/>
                    <a:gd name="T7" fmla="*/ 0 h 486"/>
                    <a:gd name="T8" fmla="*/ 0 w 347"/>
                    <a:gd name="T9" fmla="*/ 492 h 486"/>
                    <a:gd name="T10" fmla="*/ 24 w 347"/>
                    <a:gd name="T11" fmla="*/ 492 h 486"/>
                    <a:gd name="T12" fmla="*/ 24 w 347"/>
                    <a:gd name="T13" fmla="*/ 492 h 48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61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159794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>
                    <a:gd name="T0" fmla="*/ 18 w 42"/>
                    <a:gd name="T1" fmla="*/ 0 h 3273"/>
                    <a:gd name="T2" fmla="*/ 0 w 42"/>
                    <a:gd name="T3" fmla="*/ 0 h 3273"/>
                    <a:gd name="T4" fmla="*/ 0 w 42"/>
                    <a:gd name="T5" fmla="*/ 3273 h 3273"/>
                    <a:gd name="T6" fmla="*/ 42 w 42"/>
                    <a:gd name="T7" fmla="*/ 3273 h 3273"/>
                    <a:gd name="T8" fmla="*/ 42 w 42"/>
                    <a:gd name="T9" fmla="*/ 0 h 3273"/>
                    <a:gd name="T10" fmla="*/ 18 w 42"/>
                    <a:gd name="T11" fmla="*/ 0 h 3273"/>
                    <a:gd name="T12" fmla="*/ 18 w 42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95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>
                    <a:gd name="T0" fmla="*/ 376 w 400"/>
                    <a:gd name="T1" fmla="*/ 0 h 3273"/>
                    <a:gd name="T2" fmla="*/ 358 w 400"/>
                    <a:gd name="T3" fmla="*/ 0 h 3273"/>
                    <a:gd name="T4" fmla="*/ 0 w 400"/>
                    <a:gd name="T5" fmla="*/ 3273 h 3273"/>
                    <a:gd name="T6" fmla="*/ 41 w 400"/>
                    <a:gd name="T7" fmla="*/ 3273 h 3273"/>
                    <a:gd name="T8" fmla="*/ 400 w 400"/>
                    <a:gd name="T9" fmla="*/ 0 h 3273"/>
                    <a:gd name="T10" fmla="*/ 376 w 400"/>
                    <a:gd name="T11" fmla="*/ 0 h 3273"/>
                    <a:gd name="T12" fmla="*/ 376 w 400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96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>
                    <a:gd name="T0" fmla="*/ 657 w 675"/>
                    <a:gd name="T1" fmla="*/ 0 h 3273"/>
                    <a:gd name="T2" fmla="*/ 639 w 675"/>
                    <a:gd name="T3" fmla="*/ 0 h 3273"/>
                    <a:gd name="T4" fmla="*/ 0 w 675"/>
                    <a:gd name="T5" fmla="*/ 3273 h 3273"/>
                    <a:gd name="T6" fmla="*/ 42 w 675"/>
                    <a:gd name="T7" fmla="*/ 3273 h 3273"/>
                    <a:gd name="T8" fmla="*/ 675 w 675"/>
                    <a:gd name="T9" fmla="*/ 0 h 3273"/>
                    <a:gd name="T10" fmla="*/ 657 w 675"/>
                    <a:gd name="T11" fmla="*/ 0 h 3273"/>
                    <a:gd name="T12" fmla="*/ 657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97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>
                    <a:gd name="T0" fmla="*/ 1013 w 1031"/>
                    <a:gd name="T1" fmla="*/ 0 h 3280"/>
                    <a:gd name="T2" fmla="*/ 990 w 1031"/>
                    <a:gd name="T3" fmla="*/ 0 h 3280"/>
                    <a:gd name="T4" fmla="*/ 0 w 1031"/>
                    <a:gd name="T5" fmla="*/ 3280 h 3280"/>
                    <a:gd name="T6" fmla="*/ 42 w 1031"/>
                    <a:gd name="T7" fmla="*/ 3280 h 3280"/>
                    <a:gd name="T8" fmla="*/ 1031 w 1031"/>
                    <a:gd name="T9" fmla="*/ 4 h 3280"/>
                    <a:gd name="T10" fmla="*/ 1013 w 1031"/>
                    <a:gd name="T11" fmla="*/ 0 h 3280"/>
                    <a:gd name="T12" fmla="*/ 1013 w 1031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98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>
                    <a:gd name="T0" fmla="*/ 1296 w 1319"/>
                    <a:gd name="T1" fmla="*/ 0 h 3280"/>
                    <a:gd name="T2" fmla="*/ 1278 w 1319"/>
                    <a:gd name="T3" fmla="*/ 0 h 3280"/>
                    <a:gd name="T4" fmla="*/ 0 w 1319"/>
                    <a:gd name="T5" fmla="*/ 3280 h 3280"/>
                    <a:gd name="T6" fmla="*/ 42 w 1319"/>
                    <a:gd name="T7" fmla="*/ 3280 h 3280"/>
                    <a:gd name="T8" fmla="*/ 1319 w 1319"/>
                    <a:gd name="T9" fmla="*/ 5 h 3280"/>
                    <a:gd name="T10" fmla="*/ 1296 w 1319"/>
                    <a:gd name="T11" fmla="*/ 0 h 3280"/>
                    <a:gd name="T12" fmla="*/ 1296 w 1319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799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>
                    <a:gd name="T0" fmla="*/ 18 w 401"/>
                    <a:gd name="T1" fmla="*/ 0 h 3273"/>
                    <a:gd name="T2" fmla="*/ 0 w 401"/>
                    <a:gd name="T3" fmla="*/ 0 h 3273"/>
                    <a:gd name="T4" fmla="*/ 359 w 401"/>
                    <a:gd name="T5" fmla="*/ 3273 h 3273"/>
                    <a:gd name="T6" fmla="*/ 401 w 401"/>
                    <a:gd name="T7" fmla="*/ 3273 h 3273"/>
                    <a:gd name="T8" fmla="*/ 42 w 401"/>
                    <a:gd name="T9" fmla="*/ 0 h 3273"/>
                    <a:gd name="T10" fmla="*/ 18 w 401"/>
                    <a:gd name="T11" fmla="*/ 0 h 3273"/>
                    <a:gd name="T12" fmla="*/ 18 w 401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800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>
                    <a:gd name="T0" fmla="*/ 18 w 675"/>
                    <a:gd name="T1" fmla="*/ 0 h 3273"/>
                    <a:gd name="T2" fmla="*/ 0 w 675"/>
                    <a:gd name="T3" fmla="*/ 0 h 3273"/>
                    <a:gd name="T4" fmla="*/ 640 w 675"/>
                    <a:gd name="T5" fmla="*/ 3273 h 3273"/>
                    <a:gd name="T6" fmla="*/ 675 w 675"/>
                    <a:gd name="T7" fmla="*/ 3273 h 3273"/>
                    <a:gd name="T8" fmla="*/ 36 w 675"/>
                    <a:gd name="T9" fmla="*/ 0 h 3273"/>
                    <a:gd name="T10" fmla="*/ 18 w 675"/>
                    <a:gd name="T11" fmla="*/ 0 h 3273"/>
                    <a:gd name="T12" fmla="*/ 18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801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>
                    <a:gd name="T0" fmla="*/ 23 w 1036"/>
                    <a:gd name="T1" fmla="*/ 0 h 3280"/>
                    <a:gd name="T2" fmla="*/ 0 w 1036"/>
                    <a:gd name="T3" fmla="*/ 5 h 3280"/>
                    <a:gd name="T4" fmla="*/ 994 w 1036"/>
                    <a:gd name="T5" fmla="*/ 3280 h 3280"/>
                    <a:gd name="T6" fmla="*/ 1036 w 1036"/>
                    <a:gd name="T7" fmla="*/ 3280 h 3280"/>
                    <a:gd name="T8" fmla="*/ 41 w 1036"/>
                    <a:gd name="T9" fmla="*/ 0 h 3280"/>
                    <a:gd name="T10" fmla="*/ 23 w 1036"/>
                    <a:gd name="T11" fmla="*/ 0 h 3280"/>
                    <a:gd name="T12" fmla="*/ 23 w 1036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59802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>
                    <a:gd name="T0" fmla="*/ 20 w 1327"/>
                    <a:gd name="T1" fmla="*/ 0 h 3280"/>
                    <a:gd name="T2" fmla="*/ 0 w 1327"/>
                    <a:gd name="T3" fmla="*/ 7 h 3280"/>
                    <a:gd name="T4" fmla="*/ 1285 w 1327"/>
                    <a:gd name="T5" fmla="*/ 3280 h 3280"/>
                    <a:gd name="T6" fmla="*/ 1327 w 1327"/>
                    <a:gd name="T7" fmla="*/ 3280 h 3280"/>
                    <a:gd name="T8" fmla="*/ 43 w 1327"/>
                    <a:gd name="T9" fmla="*/ 0 h 3280"/>
                    <a:gd name="T10" fmla="*/ 20 w 1327"/>
                    <a:gd name="T11" fmla="*/ 0 h 3280"/>
                    <a:gd name="T12" fmla="*/ 20 w 1327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159803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>
                  <a:gd name="T0" fmla="*/ 1236 w 1254"/>
                  <a:gd name="T1" fmla="*/ 0 h 2632"/>
                  <a:gd name="T2" fmla="*/ 1212 w 1254"/>
                  <a:gd name="T3" fmla="*/ 0 h 2632"/>
                  <a:gd name="T4" fmla="*/ 0 w 1254"/>
                  <a:gd name="T5" fmla="*/ 2542 h 2632"/>
                  <a:gd name="T6" fmla="*/ 0 w 1254"/>
                  <a:gd name="T7" fmla="*/ 2632 h 2632"/>
                  <a:gd name="T8" fmla="*/ 1254 w 1254"/>
                  <a:gd name="T9" fmla="*/ 7 h 2632"/>
                  <a:gd name="T10" fmla="*/ 1236 w 1254"/>
                  <a:gd name="T11" fmla="*/ 0 h 2632"/>
                  <a:gd name="T12" fmla="*/ 1236 w 1254"/>
                  <a:gd name="T13" fmla="*/ 0 h 2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3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>
                  <a:gd name="T0" fmla="*/ 930 w 948"/>
                  <a:gd name="T1" fmla="*/ 0 h 1676"/>
                  <a:gd name="T2" fmla="*/ 906 w 948"/>
                  <a:gd name="T3" fmla="*/ 0 h 1676"/>
                  <a:gd name="T4" fmla="*/ 0 w 948"/>
                  <a:gd name="T5" fmla="*/ 1593 h 1676"/>
                  <a:gd name="T6" fmla="*/ 0 w 948"/>
                  <a:gd name="T7" fmla="*/ 1676 h 1676"/>
                  <a:gd name="T8" fmla="*/ 948 w 948"/>
                  <a:gd name="T9" fmla="*/ 5 h 1676"/>
                  <a:gd name="T10" fmla="*/ 930 w 948"/>
                  <a:gd name="T11" fmla="*/ 0 h 1676"/>
                  <a:gd name="T12" fmla="*/ 930 w 948"/>
                  <a:gd name="T13" fmla="*/ 0 h 167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4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>
                  <a:gd name="T0" fmla="*/ 606 w 629"/>
                  <a:gd name="T1" fmla="*/ 0 h 937"/>
                  <a:gd name="T2" fmla="*/ 582 w 629"/>
                  <a:gd name="T3" fmla="*/ 0 h 937"/>
                  <a:gd name="T4" fmla="*/ 0 w 629"/>
                  <a:gd name="T5" fmla="*/ 871 h 937"/>
                  <a:gd name="T6" fmla="*/ 0 w 629"/>
                  <a:gd name="T7" fmla="*/ 937 h 937"/>
                  <a:gd name="T8" fmla="*/ 629 w 629"/>
                  <a:gd name="T9" fmla="*/ 4 h 937"/>
                  <a:gd name="T10" fmla="*/ 606 w 629"/>
                  <a:gd name="T11" fmla="*/ 0 h 937"/>
                  <a:gd name="T12" fmla="*/ 606 w 629"/>
                  <a:gd name="T13" fmla="*/ 0 h 9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5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>
                  <a:gd name="T0" fmla="*/ 282 w 305"/>
                  <a:gd name="T1" fmla="*/ 0 h 427"/>
                  <a:gd name="T2" fmla="*/ 252 w 305"/>
                  <a:gd name="T3" fmla="*/ 0 h 427"/>
                  <a:gd name="T4" fmla="*/ 0 w 305"/>
                  <a:gd name="T5" fmla="*/ 361 h 427"/>
                  <a:gd name="T6" fmla="*/ 0 w 305"/>
                  <a:gd name="T7" fmla="*/ 427 h 427"/>
                  <a:gd name="T8" fmla="*/ 305 w 305"/>
                  <a:gd name="T9" fmla="*/ 5 h 427"/>
                  <a:gd name="T10" fmla="*/ 282 w 305"/>
                  <a:gd name="T11" fmla="*/ 0 h 427"/>
                  <a:gd name="T12" fmla="*/ 282 w 305"/>
                  <a:gd name="T13" fmla="*/ 0 h 4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807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>
                  <a:gd name="T0" fmla="*/ 41 w 1277"/>
                  <a:gd name="T1" fmla="*/ 0 h 2686"/>
                  <a:gd name="T2" fmla="*/ 17 w 1277"/>
                  <a:gd name="T3" fmla="*/ 0 h 2686"/>
                  <a:gd name="T4" fmla="*/ 0 w 1277"/>
                  <a:gd name="T5" fmla="*/ 4 h 2686"/>
                  <a:gd name="T6" fmla="*/ 1277 w 1277"/>
                  <a:gd name="T7" fmla="*/ 2686 h 2686"/>
                  <a:gd name="T8" fmla="*/ 1277 w 1277"/>
                  <a:gd name="T9" fmla="*/ 2596 h 2686"/>
                  <a:gd name="T10" fmla="*/ 41 w 1277"/>
                  <a:gd name="T11" fmla="*/ 0 h 2686"/>
                  <a:gd name="T12" fmla="*/ 41 w 1277"/>
                  <a:gd name="T1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7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>
                  <a:gd name="T0" fmla="*/ 16 w 988"/>
                  <a:gd name="T1" fmla="*/ 0 h 1730"/>
                  <a:gd name="T2" fmla="*/ 0 w 988"/>
                  <a:gd name="T3" fmla="*/ 7 h 1730"/>
                  <a:gd name="T4" fmla="*/ 988 w 988"/>
                  <a:gd name="T5" fmla="*/ 1730 h 1730"/>
                  <a:gd name="T6" fmla="*/ 988 w 988"/>
                  <a:gd name="T7" fmla="*/ 1653 h 1730"/>
                  <a:gd name="T8" fmla="*/ 40 w 988"/>
                  <a:gd name="T9" fmla="*/ 0 h 1730"/>
                  <a:gd name="T10" fmla="*/ 16 w 988"/>
                  <a:gd name="T11" fmla="*/ 0 h 1730"/>
                  <a:gd name="T12" fmla="*/ 16 w 988"/>
                  <a:gd name="T13" fmla="*/ 0 h 17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8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>
                  <a:gd name="T0" fmla="*/ 22 w 670"/>
                  <a:gd name="T1" fmla="*/ 0 h 997"/>
                  <a:gd name="T2" fmla="*/ 0 w 670"/>
                  <a:gd name="T3" fmla="*/ 4 h 997"/>
                  <a:gd name="T4" fmla="*/ 670 w 670"/>
                  <a:gd name="T5" fmla="*/ 997 h 997"/>
                  <a:gd name="T6" fmla="*/ 670 w 670"/>
                  <a:gd name="T7" fmla="*/ 925 h 997"/>
                  <a:gd name="T8" fmla="*/ 46 w 670"/>
                  <a:gd name="T9" fmla="*/ 0 h 997"/>
                  <a:gd name="T10" fmla="*/ 22 w 670"/>
                  <a:gd name="T11" fmla="*/ 0 h 997"/>
                  <a:gd name="T12" fmla="*/ 22 w 670"/>
                  <a:gd name="T13" fmla="*/ 0 h 9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9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>
                  <a:gd name="T0" fmla="*/ 22 w 346"/>
                  <a:gd name="T1" fmla="*/ 0 h 487"/>
                  <a:gd name="T2" fmla="*/ 0 w 346"/>
                  <a:gd name="T3" fmla="*/ 7 h 487"/>
                  <a:gd name="T4" fmla="*/ 346 w 346"/>
                  <a:gd name="T5" fmla="*/ 487 h 487"/>
                  <a:gd name="T6" fmla="*/ 346 w 346"/>
                  <a:gd name="T7" fmla="*/ 415 h 487"/>
                  <a:gd name="T8" fmla="*/ 46 w 346"/>
                  <a:gd name="T9" fmla="*/ 0 h 487"/>
                  <a:gd name="T10" fmla="*/ 22 w 346"/>
                  <a:gd name="T11" fmla="*/ 0 h 487"/>
                  <a:gd name="T12" fmla="*/ 22 w 346"/>
                  <a:gd name="T13" fmla="*/ 0 h 4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59811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9812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9813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9814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5B01D2A6-72A7-4C74-8EA0-C35128A328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9815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5613" y="5157788"/>
            <a:ext cx="8226425" cy="938212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rgbClr val="FF0000"/>
                </a:solidFill>
              </a:rPr>
              <a:t>Уроки Веселого Светофора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9" y="836712"/>
            <a:ext cx="6907880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Автобус </a:t>
            </a:r>
          </a:p>
          <a:p>
            <a:pPr algn="ctr">
              <a:defRPr/>
            </a:pPr>
            <a:r>
              <a:rPr lang="ru-RU" sz="5400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вчера и сегодня</a:t>
            </a:r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9563" y="3933825"/>
            <a:ext cx="1633537" cy="234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4"/>
          <p:cNvSpPr>
            <a:spLocks noChangeArrowheads="1" noChangeShapeType="1" noTextEdit="1"/>
          </p:cNvSpPr>
          <p:nvPr/>
        </p:nvSpPr>
        <p:spPr bwMode="auto">
          <a:xfrm>
            <a:off x="755650" y="333375"/>
            <a:ext cx="7416800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0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прошлое автобуса</a:t>
            </a:r>
          </a:p>
        </p:txBody>
      </p:sp>
      <p:pic>
        <p:nvPicPr>
          <p:cNvPr id="4099" name="Picture 5" descr="180px-Postkutsche_Saechsische_Pferdepersonenpost_Radebeu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205038"/>
            <a:ext cx="3168650" cy="23717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100" name="Picture 7" descr="первый автобу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989138"/>
            <a:ext cx="4681537" cy="324167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101" name="Picture 8" descr="man-sl-23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91075" y="2898775"/>
            <a:ext cx="4357688" cy="276066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10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868863"/>
            <a:ext cx="1220788" cy="177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476250"/>
            <a:ext cx="8142288" cy="56197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  Первым по-настоящему  общественным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  транспортом в Санкт-Петербурге стал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  </a:t>
            </a:r>
            <a:r>
              <a:rPr lang="ru-RU" b="1" i="1" dirty="0" smtClean="0">
                <a:solidFill>
                  <a:srgbClr val="C00000"/>
                </a:solidFill>
              </a:rPr>
              <a:t>ОМНИБУС</a:t>
            </a:r>
            <a:r>
              <a:rPr lang="ru-RU" i="1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- запряженная лошадьми          вместительная карета.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   Как  же выглядели  общественные     кареты-омнибусы?</a:t>
            </a:r>
          </a:p>
        </p:txBody>
      </p:sp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2113" y="3933825"/>
            <a:ext cx="1633537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260350"/>
            <a:ext cx="8226425" cy="58356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000" i="1" dirty="0" smtClean="0"/>
              <a:t>    Это были открытые вагончики на четырех   колесах с размещенными  поперек сиденьями для пассажиров.</a:t>
            </a:r>
            <a:r>
              <a:rPr lang="ru-RU" i="1" dirty="0" smtClean="0"/>
              <a:t> </a:t>
            </a:r>
          </a:p>
        </p:txBody>
      </p:sp>
      <p:pic>
        <p:nvPicPr>
          <p:cNvPr id="6147" name="Picture 4" descr="Копия img6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196975"/>
            <a:ext cx="7272338" cy="546258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15888"/>
            <a:ext cx="8226425" cy="59801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000" b="1" i="1" dirty="0" smtClean="0"/>
              <a:t>     </a:t>
            </a:r>
            <a:r>
              <a:rPr lang="ru-RU" sz="2000" i="1" dirty="0" smtClean="0"/>
              <a:t>В ненастье боковые стенки затягивали тканью. Широкие подножки позволяли кондуктору передвигаться и собирать </a:t>
            </a:r>
            <a:r>
              <a:rPr lang="ru-RU" sz="2000" dirty="0" smtClean="0"/>
              <a:t>плату.</a:t>
            </a:r>
          </a:p>
        </p:txBody>
      </p:sp>
      <p:pic>
        <p:nvPicPr>
          <p:cNvPr id="7171" name="Picture 6" descr="img6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144588"/>
            <a:ext cx="7596187" cy="551973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260350"/>
            <a:ext cx="8509000" cy="58356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000" i="1" dirty="0" smtClean="0"/>
              <a:t>По улицам Санкт-Петербурга они пошли в  1847 году. За небольшую плату (10 коп. в один конец) в омнибусе мог проехать каждый</a:t>
            </a:r>
            <a:r>
              <a:rPr lang="ru-RU" sz="2000" dirty="0" smtClean="0"/>
              <a:t>.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 </a:t>
            </a:r>
          </a:p>
        </p:txBody>
      </p:sp>
      <p:pic>
        <p:nvPicPr>
          <p:cNvPr id="8195" name="Picture 6" descr="img7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9725" y="1628775"/>
            <a:ext cx="8483600" cy="496887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333375"/>
            <a:ext cx="8642350" cy="633571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000" i="1" dirty="0" smtClean="0"/>
              <a:t> Первые омнибусы вмещали 10-16 человек. Постепенно стали требоваться кареты, способные вместить больше пассажиров.</a:t>
            </a:r>
            <a:endParaRPr lang="ru-RU" sz="2000" b="1" i="1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b="1" i="1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3600" b="1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3600" b="1" dirty="0" smtClean="0"/>
              <a:t>Почему   городу требовалось все больше  транспорта?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3600" b="1" dirty="0" smtClean="0"/>
          </a:p>
        </p:txBody>
      </p:sp>
      <p:sp>
        <p:nvSpPr>
          <p:cNvPr id="9219" name="WordArt 4"/>
          <p:cNvSpPr>
            <a:spLocks noChangeArrowheads="1" noChangeShapeType="1" noTextEdit="1"/>
          </p:cNvSpPr>
          <p:nvPr/>
        </p:nvSpPr>
        <p:spPr bwMode="auto">
          <a:xfrm>
            <a:off x="2916238" y="1412875"/>
            <a:ext cx="3024187" cy="9366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подумай и ответь</a:t>
            </a:r>
          </a:p>
        </p:txBody>
      </p:sp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6913" y="3789363"/>
            <a:ext cx="1884362" cy="270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60350"/>
            <a:ext cx="8280400" cy="576103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К 1851 году в городе было уже  4 </a:t>
            </a:r>
            <a:r>
              <a:rPr lang="ru-RU" dirty="0" err="1" smtClean="0"/>
              <a:t>маршру</a:t>
            </a:r>
            <a:r>
              <a:rPr lang="ru-RU" dirty="0" smtClean="0"/>
              <a:t>-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та омнибусов. Омнибусы  каждого марш-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рута принадлежали разным владельцам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и окрашивались в разные цвета: белый,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малиновый, темно- зеленый, синий.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 </a:t>
            </a:r>
            <a:r>
              <a:rPr lang="ru-RU" b="1" i="1" dirty="0" smtClean="0"/>
              <a:t>А как сегодня определить маршрут  автобуса?</a:t>
            </a:r>
            <a:endParaRPr lang="ru-RU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b="1" i="1" dirty="0" smtClean="0"/>
          </a:p>
        </p:txBody>
      </p:sp>
      <p:sp>
        <p:nvSpPr>
          <p:cNvPr id="10243" name="WordArt 4"/>
          <p:cNvSpPr>
            <a:spLocks noChangeArrowheads="1" noChangeShapeType="1" noTextEdit="1"/>
          </p:cNvSpPr>
          <p:nvPr/>
        </p:nvSpPr>
        <p:spPr bwMode="auto">
          <a:xfrm>
            <a:off x="1258888" y="3789363"/>
            <a:ext cx="3024187" cy="649287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подумай и ответь</a:t>
            </a:r>
          </a:p>
        </p:txBody>
      </p:sp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3228975"/>
            <a:ext cx="12319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3500438"/>
            <a:ext cx="8280400" cy="2625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4000" b="1" i="1" smtClean="0"/>
              <a:t>Как бы вы увеличили вместимость   омнибуса?</a:t>
            </a:r>
          </a:p>
        </p:txBody>
      </p:sp>
      <p:sp>
        <p:nvSpPr>
          <p:cNvPr id="11267" name="WordArt 4"/>
          <p:cNvSpPr>
            <a:spLocks noChangeArrowheads="1" noChangeShapeType="1" noTextEdit="1"/>
          </p:cNvSpPr>
          <p:nvPr/>
        </p:nvSpPr>
        <p:spPr bwMode="auto">
          <a:xfrm>
            <a:off x="1258888" y="688975"/>
            <a:ext cx="4176712" cy="56673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подумай и ответь</a:t>
            </a:r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787400"/>
            <a:ext cx="2043112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620713"/>
            <a:ext cx="8226425" cy="54752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Удлинить повозку было нельзя. Тогда  на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крышах омнибусов  начали делать </a:t>
            </a:r>
            <a:r>
              <a:rPr lang="ru-RU" dirty="0" err="1" smtClean="0"/>
              <a:t>огоро</a:t>
            </a:r>
            <a:r>
              <a:rPr lang="ru-RU" dirty="0" smtClean="0"/>
              <a:t>-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err="1" smtClean="0"/>
              <a:t>женные</a:t>
            </a:r>
            <a:r>
              <a:rPr lang="ru-RU" dirty="0" smtClean="0"/>
              <a:t> по бокам площадки, на которых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тоже могли находиться пассажиры. Этот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«второй этаж» назвали </a:t>
            </a:r>
            <a:r>
              <a:rPr lang="ru-RU" sz="4000" b="1" i="1" dirty="0" smtClean="0">
                <a:solidFill>
                  <a:srgbClr val="C00000"/>
                </a:solidFill>
              </a:rPr>
              <a:t>империалом</a:t>
            </a:r>
            <a:r>
              <a:rPr lang="ru-RU" i="1" dirty="0" smtClean="0">
                <a:solidFill>
                  <a:srgbClr val="C00000"/>
                </a:solidFill>
              </a:rPr>
              <a:t>.</a:t>
            </a:r>
            <a:endParaRPr lang="ru-RU" dirty="0" smtClean="0">
              <a:solidFill>
                <a:srgbClr val="C00000"/>
              </a:solidFill>
            </a:endParaRPr>
          </a:p>
        </p:txBody>
      </p:sp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5463" y="4149725"/>
            <a:ext cx="1647825" cy="236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13316" name="Picture 9" descr="img6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8569325" cy="638968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88913"/>
            <a:ext cx="8358188" cy="59070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  Правда, омнибусы  доставляли пассажирам немало неприятностей. Трудноуправляемые, громоздкие кареты, катились на колесах, окованных железными шинами, по тряским мостовым, на малейших неровностях подпрыгивали и раскачивались, словно корабли в штормовую погоду.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               Горожане окрестили 40-местные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   кареты кличкой – «сорок мучеников», а слово    «омнибус» переделали в «обнимусь», потому что пассажиров то и дело кидало в объятия друг другу.</a:t>
            </a:r>
          </a:p>
        </p:txBody>
      </p:sp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4941888"/>
            <a:ext cx="12319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5888"/>
            <a:ext cx="8640763" cy="59801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         С 1820 года открылось дилижансное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                     (иначе –омнибусное)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  сообщение между  Санкт-Петербургом и Москвой.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  Маршрут преодолевался за 4-4,5 суток.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  Стоимость проезда в междугороднем дилижансе достигала 20 рублей серебром. Несмотря на высокую плату этот маршрут был популярен до открытия железной дороги. Дилижансы ехали день и ночь. Остановки делались только для еды в тавернах  и для  смены лошадей.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   </a:t>
            </a:r>
          </a:p>
        </p:txBody>
      </p:sp>
      <p:pic>
        <p:nvPicPr>
          <p:cNvPr id="15363" name="Picture 6" descr="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950" y="5334000"/>
            <a:ext cx="1944688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180px-Postkutsche_Saechsische_Pferdepersonenpost_Radebeul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75125" y="2565400"/>
            <a:ext cx="4968875" cy="3719513"/>
          </a:xfr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6387" name="Picture 5" descr="img6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4225925" cy="37814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9574" name="Rectangle 6"/>
          <p:cNvSpPr>
            <a:spLocks noChangeArrowheads="1"/>
          </p:cNvSpPr>
          <p:nvPr/>
        </p:nvSpPr>
        <p:spPr bwMode="auto">
          <a:xfrm>
            <a:off x="0" y="6308725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r>
              <a:rPr lang="ru-RU" sz="20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 каретах на момент открытия линий помещалось по 8 пассажиров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333375"/>
            <a:ext cx="8286750" cy="57626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  Омнибусы дожили до 1910 года. Их заменили двухэтажные  </a:t>
            </a:r>
            <a:r>
              <a:rPr lang="ru-RU" sz="2800" b="1" dirty="0" smtClean="0"/>
              <a:t>автобусы</a:t>
            </a:r>
            <a:r>
              <a:rPr lang="ru-RU" sz="2800" dirty="0" smtClean="0"/>
              <a:t> на литых резиновых шинах.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  11 ноября 1907 года в Петербурге был открыт первый автобусный маршрут.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  В газете тех времен писали: «К 12 часам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  дня к Александровскому саду против Вознесенского проспекта приехал автомобиль-омнибус или, как их теперь называют, автобус.»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</p:txBody>
      </p:sp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4591050"/>
            <a:ext cx="1376362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Image13456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47813" y="188913"/>
            <a:ext cx="5951537" cy="6408737"/>
          </a:xfr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19459" name="Picture 4" descr="Копия img713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333375"/>
            <a:ext cx="8675688" cy="5441950"/>
          </a:xfr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323850" y="5949950"/>
            <a:ext cx="86407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В городе работало от 8 до 14 машин.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5888"/>
            <a:ext cx="8286750" cy="59801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   </a:t>
            </a:r>
            <a:r>
              <a:rPr lang="ru-RU" sz="2800" dirty="0" smtClean="0"/>
              <a:t>Они были как закрытые, так и открытые, одноэтажные и двухэтажные.</a:t>
            </a:r>
          </a:p>
        </p:txBody>
      </p:sp>
      <p:pic>
        <p:nvPicPr>
          <p:cNvPr id="20483" name="Picture 5" descr="img7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050" y="1341438"/>
            <a:ext cx="7921625" cy="52038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476250"/>
            <a:ext cx="8431213" cy="56197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   Моторы первых автобусов не отличались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   большой мощностью.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   Бывало, переполненный автобус не мог преодолеть небольшой подъем на мост. В таких случаях пассажиры выходили из машины и, только миновав мост, снова садились. Скорость автобуса была – 16 км/ч.</a:t>
            </a:r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850" y="4248150"/>
            <a:ext cx="1663700" cy="238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Box 1"/>
          <p:cNvSpPr txBox="1">
            <a:spLocks noChangeArrowheads="1"/>
          </p:cNvSpPr>
          <p:nvPr/>
        </p:nvSpPr>
        <p:spPr bwMode="auto">
          <a:xfrm>
            <a:off x="1547813" y="4797425"/>
            <a:ext cx="57610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solidFill>
                  <a:srgbClr val="C00000"/>
                </a:solidFill>
              </a:rPr>
              <a:t>На этом я с Вами прощаюсь, ребята!  До новых встреч!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5613" y="620713"/>
            <a:ext cx="8226425" cy="5475287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ru-RU" dirty="0" smtClean="0"/>
              <a:t>               Автор презентации: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dirty="0" smtClean="0"/>
              <a:t>     </a:t>
            </a:r>
            <a:r>
              <a:rPr lang="ru-RU" dirty="0" err="1" smtClean="0"/>
              <a:t>Штыкова</a:t>
            </a:r>
            <a:r>
              <a:rPr lang="ru-RU" dirty="0" smtClean="0"/>
              <a:t> Ирина Александровна,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dirty="0" smtClean="0"/>
              <a:t>        учитель начальных классов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              ГБОУ СОШ №277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dirty="0" smtClean="0"/>
              <a:t>               г. Санкт-Петербурга</a:t>
            </a:r>
          </a:p>
          <a:p>
            <a:pPr marL="0" indent="0">
              <a:buFont typeface="Wingdings" pitchFamily="2" charset="2"/>
              <a:buNone/>
              <a:defRPr/>
            </a:pPr>
            <a:endParaRPr lang="ru-RU" dirty="0"/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000" dirty="0" smtClean="0"/>
              <a:t>(Материалы и фотографии взяты из книги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000" dirty="0" smtClean="0"/>
              <a:t>«От конки до трамвая. Из истории петербургского транспорта»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000" dirty="0" smtClean="0"/>
              <a:t>Авторы-составители: </a:t>
            </a:r>
            <a:r>
              <a:rPr lang="ru-RU" sz="2000" dirty="0" err="1" smtClean="0"/>
              <a:t>Е.Шапилова</a:t>
            </a:r>
            <a:r>
              <a:rPr lang="ru-RU" sz="2000" dirty="0" smtClean="0"/>
              <a:t>, </a:t>
            </a:r>
            <a:r>
              <a:rPr lang="ru-RU" sz="2000" dirty="0" err="1" smtClean="0"/>
              <a:t>М.Величенко</a:t>
            </a:r>
            <a:r>
              <a:rPr lang="ru-RU" sz="2000" dirty="0" smtClean="0"/>
              <a:t>, </a:t>
            </a:r>
            <a:r>
              <a:rPr lang="ru-RU" sz="2000" dirty="0" err="1" smtClean="0"/>
              <a:t>л.Процай</a:t>
            </a:r>
            <a:r>
              <a:rPr lang="ru-RU" sz="2000" dirty="0" smtClean="0"/>
              <a:t>, </a:t>
            </a:r>
            <a:r>
              <a:rPr lang="ru-RU" sz="2000" dirty="0" err="1" smtClean="0"/>
              <a:t>И.Буйнякова</a:t>
            </a:r>
            <a:r>
              <a:rPr lang="ru-RU" sz="2000" dirty="0" smtClean="0"/>
              <a:t>)</a:t>
            </a:r>
          </a:p>
          <a:p>
            <a:pPr marL="0" indent="0">
              <a:buFont typeface="Wingdings" pitchFamily="2" charset="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полутороэтаж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538" y="3500438"/>
            <a:ext cx="3960812" cy="29718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3555" name="WordArt 6"/>
          <p:cNvSpPr>
            <a:spLocks noChangeArrowheads="1" noChangeShapeType="1" noTextEdit="1"/>
          </p:cNvSpPr>
          <p:nvPr/>
        </p:nvSpPr>
        <p:spPr bwMode="auto">
          <a:xfrm>
            <a:off x="900113" y="333375"/>
            <a:ext cx="7200900" cy="13668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настоящее  автобуса</a:t>
            </a:r>
          </a:p>
        </p:txBody>
      </p:sp>
      <p:pic>
        <p:nvPicPr>
          <p:cNvPr id="23556" name="Picture 7" descr="03-54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1916113"/>
            <a:ext cx="3810000" cy="28575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355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1576388"/>
            <a:ext cx="12319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03-54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387350"/>
            <a:ext cx="8135938" cy="61023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5148263" y="5464175"/>
            <a:ext cx="3384550" cy="13938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одиночные</a:t>
            </a:r>
          </a:p>
        </p:txBody>
      </p:sp>
      <p:sp>
        <p:nvSpPr>
          <p:cNvPr id="24580" name="WordArt 6"/>
          <p:cNvSpPr>
            <a:spLocks noChangeArrowheads="1" noChangeShapeType="1" noTextEdit="1"/>
          </p:cNvSpPr>
          <p:nvPr/>
        </p:nvSpPr>
        <p:spPr bwMode="auto">
          <a:xfrm rot="5400000">
            <a:off x="-2907507" y="3167857"/>
            <a:ext cx="6354763" cy="53975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виды автобусов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7" descr="vi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88913"/>
            <a:ext cx="8064500" cy="54673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5603" name="WordArt 8"/>
          <p:cNvSpPr>
            <a:spLocks noChangeArrowheads="1" noChangeShapeType="1" noTextEdit="1"/>
          </p:cNvSpPr>
          <p:nvPr/>
        </p:nvSpPr>
        <p:spPr bwMode="auto">
          <a:xfrm>
            <a:off x="3924300" y="5270500"/>
            <a:ext cx="4811713" cy="12239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сочлененные</a:t>
            </a:r>
          </a:p>
        </p:txBody>
      </p:sp>
      <p:sp>
        <p:nvSpPr>
          <p:cNvPr id="25604" name="WordArt 9"/>
          <p:cNvSpPr>
            <a:spLocks noChangeArrowheads="1" noChangeShapeType="1" noTextEdit="1"/>
          </p:cNvSpPr>
          <p:nvPr/>
        </p:nvSpPr>
        <p:spPr bwMode="auto">
          <a:xfrm rot="5400000">
            <a:off x="-2664619" y="3248819"/>
            <a:ext cx="6264275" cy="433388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виды автобусов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26627" name="Picture 6" descr="полутороэтаж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333375"/>
            <a:ext cx="8064500" cy="604837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6628" name="WordArt 7"/>
          <p:cNvSpPr>
            <a:spLocks noChangeArrowheads="1" noChangeShapeType="1" noTextEdit="1"/>
          </p:cNvSpPr>
          <p:nvPr/>
        </p:nvSpPr>
        <p:spPr bwMode="auto">
          <a:xfrm>
            <a:off x="1619250" y="4652963"/>
            <a:ext cx="7200900" cy="18986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полутороэтажные</a:t>
            </a:r>
          </a:p>
        </p:txBody>
      </p:sp>
      <p:sp>
        <p:nvSpPr>
          <p:cNvPr id="26629" name="WordArt 8"/>
          <p:cNvSpPr>
            <a:spLocks noChangeArrowheads="1" noChangeShapeType="1" noTextEdit="1"/>
          </p:cNvSpPr>
          <p:nvPr/>
        </p:nvSpPr>
        <p:spPr bwMode="auto">
          <a:xfrm rot="5400000">
            <a:off x="-2772569" y="3285332"/>
            <a:ext cx="6264275" cy="360362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виды автобусов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2 э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75" y="333375"/>
            <a:ext cx="5832475" cy="58007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7651" name="WordArt 5"/>
          <p:cNvSpPr>
            <a:spLocks noChangeArrowheads="1" noChangeShapeType="1" noTextEdit="1"/>
          </p:cNvSpPr>
          <p:nvPr/>
        </p:nvSpPr>
        <p:spPr bwMode="auto">
          <a:xfrm>
            <a:off x="3563938" y="5300663"/>
            <a:ext cx="5329237" cy="155733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двухэтажные</a:t>
            </a:r>
          </a:p>
        </p:txBody>
      </p:sp>
      <p:sp>
        <p:nvSpPr>
          <p:cNvPr id="27652" name="WordArt 7"/>
          <p:cNvSpPr>
            <a:spLocks noChangeArrowheads="1" noChangeShapeType="1" noTextEdit="1"/>
          </p:cNvSpPr>
          <p:nvPr/>
        </p:nvSpPr>
        <p:spPr bwMode="auto">
          <a:xfrm rot="5400000">
            <a:off x="-2701131" y="3140869"/>
            <a:ext cx="6408737" cy="504825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виды автобусов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5876925"/>
            <a:ext cx="8226425" cy="2190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4000" b="1" smtClean="0"/>
              <a:t>городской</a:t>
            </a:r>
          </a:p>
        </p:txBody>
      </p:sp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1331913" y="5734050"/>
            <a:ext cx="59769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ru-RU" sz="2800"/>
          </a:p>
        </p:txBody>
      </p:sp>
      <p:pic>
        <p:nvPicPr>
          <p:cNvPr id="28677" name="Picture 7" descr="f_11057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60350"/>
            <a:ext cx="7273925" cy="545623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8678" name="WordArt 8"/>
          <p:cNvSpPr>
            <a:spLocks noChangeArrowheads="1" noChangeShapeType="1" noTextEdit="1"/>
          </p:cNvSpPr>
          <p:nvPr/>
        </p:nvSpPr>
        <p:spPr bwMode="auto">
          <a:xfrm>
            <a:off x="4284663" y="5373688"/>
            <a:ext cx="4572000" cy="11779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назначение автобуса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5949950"/>
            <a:ext cx="2676525" cy="71913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chemeClr val="tx1"/>
                </a:solidFill>
              </a:rPr>
              <a:t>сельский</a:t>
            </a:r>
          </a:p>
        </p:txBody>
      </p:sp>
      <p:pic>
        <p:nvPicPr>
          <p:cNvPr id="29699" name="Picture 4" descr="сельские автобус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330200"/>
            <a:ext cx="8064500" cy="581501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9700" name="WordArt 5"/>
          <p:cNvSpPr>
            <a:spLocks noChangeArrowheads="1" noChangeShapeType="1" noTextEdit="1"/>
          </p:cNvSpPr>
          <p:nvPr/>
        </p:nvSpPr>
        <p:spPr bwMode="auto">
          <a:xfrm>
            <a:off x="5435600" y="4868863"/>
            <a:ext cx="3457575" cy="172878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назначение автобуса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250825" y="6092825"/>
            <a:ext cx="7561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4000" b="1"/>
              <a:t>пригородный</a:t>
            </a:r>
          </a:p>
        </p:txBody>
      </p:sp>
      <p:pic>
        <p:nvPicPr>
          <p:cNvPr id="30723" name="Picture 6" descr="пассаж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575" y="260350"/>
            <a:ext cx="8504238" cy="554513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0724" name="WordArt 8"/>
          <p:cNvSpPr>
            <a:spLocks noChangeArrowheads="1" noChangeShapeType="1" noTextEdit="1"/>
          </p:cNvSpPr>
          <p:nvPr/>
        </p:nvSpPr>
        <p:spPr bwMode="auto">
          <a:xfrm>
            <a:off x="4572000" y="5680075"/>
            <a:ext cx="4572000" cy="11779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назначение автобуса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муждугоро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209550"/>
            <a:ext cx="7848600" cy="588803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250825" y="6021388"/>
            <a:ext cx="73818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4000" b="1"/>
              <a:t>междугородный</a:t>
            </a:r>
          </a:p>
        </p:txBody>
      </p:sp>
      <p:sp>
        <p:nvSpPr>
          <p:cNvPr id="31748" name="WordArt 6"/>
          <p:cNvSpPr>
            <a:spLocks noChangeArrowheads="1" noChangeShapeType="1" noTextEdit="1"/>
          </p:cNvSpPr>
          <p:nvPr/>
        </p:nvSpPr>
        <p:spPr bwMode="auto">
          <a:xfrm>
            <a:off x="4572000" y="5680075"/>
            <a:ext cx="4572000" cy="11779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назначение автобуса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экскурсионны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96863"/>
            <a:ext cx="8064500" cy="53784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250825" y="5741988"/>
            <a:ext cx="74898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4000" b="1"/>
              <a:t>экскурсионный</a:t>
            </a:r>
          </a:p>
        </p:txBody>
      </p:sp>
      <p:sp>
        <p:nvSpPr>
          <p:cNvPr id="32772" name="WordArt 6"/>
          <p:cNvSpPr>
            <a:spLocks noChangeArrowheads="1" noChangeShapeType="1" noTextEdit="1"/>
          </p:cNvSpPr>
          <p:nvPr/>
        </p:nvSpPr>
        <p:spPr bwMode="auto">
          <a:xfrm>
            <a:off x="4284663" y="5680075"/>
            <a:ext cx="4572000" cy="11779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назначение автобуса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bat-2-b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307975"/>
            <a:ext cx="7991475" cy="5995988"/>
          </a:xfr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0" y="6021388"/>
            <a:ext cx="86042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4000" b="1"/>
              <a:t>туристический</a:t>
            </a:r>
          </a:p>
        </p:txBody>
      </p:sp>
      <p:sp>
        <p:nvSpPr>
          <p:cNvPr id="33796" name="WordArt 6"/>
          <p:cNvSpPr>
            <a:spLocks noChangeArrowheads="1" noChangeShapeType="1" noTextEdit="1"/>
          </p:cNvSpPr>
          <p:nvPr/>
        </p:nvSpPr>
        <p:spPr bwMode="auto">
          <a:xfrm>
            <a:off x="4356100" y="5805488"/>
            <a:ext cx="4787900" cy="105251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назначение автобуса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20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290513"/>
            <a:ext cx="7620000" cy="57150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4819" name="Text Box 5"/>
          <p:cNvSpPr txBox="1">
            <a:spLocks noChangeArrowheads="1"/>
          </p:cNvSpPr>
          <p:nvPr/>
        </p:nvSpPr>
        <p:spPr bwMode="auto">
          <a:xfrm>
            <a:off x="250825" y="6021388"/>
            <a:ext cx="78501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3600" b="1"/>
              <a:t>аэродромный</a:t>
            </a:r>
          </a:p>
        </p:txBody>
      </p:sp>
      <p:sp>
        <p:nvSpPr>
          <p:cNvPr id="34820" name="WordArt 6"/>
          <p:cNvSpPr>
            <a:spLocks noChangeArrowheads="1" noChangeShapeType="1" noTextEdit="1"/>
          </p:cNvSpPr>
          <p:nvPr/>
        </p:nvSpPr>
        <p:spPr bwMode="auto">
          <a:xfrm>
            <a:off x="4356100" y="5680075"/>
            <a:ext cx="4572000" cy="11779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назначение автобуса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5"/>
          <p:cNvSpPr txBox="1">
            <a:spLocks noChangeArrowheads="1"/>
          </p:cNvSpPr>
          <p:nvPr/>
        </p:nvSpPr>
        <p:spPr bwMode="auto">
          <a:xfrm>
            <a:off x="684213" y="6021388"/>
            <a:ext cx="63357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ru-RU" sz="3600" b="1"/>
          </a:p>
        </p:txBody>
      </p:sp>
      <p:pic>
        <p:nvPicPr>
          <p:cNvPr id="35843" name="Picture 8" descr="O196K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333375"/>
            <a:ext cx="7489825" cy="561816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5844" name="Text Box 9"/>
          <p:cNvSpPr txBox="1">
            <a:spLocks noChangeArrowheads="1"/>
          </p:cNvSpPr>
          <p:nvPr/>
        </p:nvSpPr>
        <p:spPr bwMode="auto">
          <a:xfrm>
            <a:off x="0" y="6092825"/>
            <a:ext cx="72358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4000" b="1"/>
              <a:t>служебный</a:t>
            </a:r>
          </a:p>
        </p:txBody>
      </p:sp>
      <p:sp>
        <p:nvSpPr>
          <p:cNvPr id="35845" name="WordArt 10"/>
          <p:cNvSpPr>
            <a:spLocks noChangeArrowheads="1" noChangeShapeType="1" noTextEdit="1"/>
          </p:cNvSpPr>
          <p:nvPr/>
        </p:nvSpPr>
        <p:spPr bwMode="auto">
          <a:xfrm>
            <a:off x="4284663" y="5680075"/>
            <a:ext cx="4572000" cy="11779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назначение автобуса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 descr="p25_img_13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5113"/>
            <a:ext cx="7991475" cy="5980112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6867" name="Text Box 6"/>
          <p:cNvSpPr txBox="1">
            <a:spLocks noChangeArrowheads="1"/>
          </p:cNvSpPr>
          <p:nvPr/>
        </p:nvSpPr>
        <p:spPr bwMode="auto">
          <a:xfrm>
            <a:off x="250825" y="6165850"/>
            <a:ext cx="7561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4000" b="1"/>
              <a:t>школьный</a:t>
            </a:r>
          </a:p>
        </p:txBody>
      </p:sp>
      <p:sp>
        <p:nvSpPr>
          <p:cNvPr id="36868" name="WordArt 7"/>
          <p:cNvSpPr>
            <a:spLocks noChangeArrowheads="1" noChangeShapeType="1" noTextEdit="1"/>
          </p:cNvSpPr>
          <p:nvPr/>
        </p:nvSpPr>
        <p:spPr bwMode="auto">
          <a:xfrm>
            <a:off x="4140200" y="5680075"/>
            <a:ext cx="4572000" cy="11779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назначение автобуса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5" descr="шахт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0350"/>
            <a:ext cx="8135938" cy="352901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7891" name="Text Box 6"/>
          <p:cNvSpPr txBox="1">
            <a:spLocks noChangeArrowheads="1"/>
          </p:cNvSpPr>
          <p:nvPr/>
        </p:nvSpPr>
        <p:spPr bwMode="auto">
          <a:xfrm>
            <a:off x="539750" y="5013325"/>
            <a:ext cx="828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4000" b="1"/>
              <a:t>шахтный подземный автобус</a:t>
            </a:r>
          </a:p>
        </p:txBody>
      </p:sp>
      <p:sp>
        <p:nvSpPr>
          <p:cNvPr id="37892" name="WordArt 7"/>
          <p:cNvSpPr>
            <a:spLocks noChangeArrowheads="1" noChangeShapeType="1" noTextEdit="1"/>
          </p:cNvSpPr>
          <p:nvPr/>
        </p:nvSpPr>
        <p:spPr bwMode="auto">
          <a:xfrm>
            <a:off x="4356100" y="5680075"/>
            <a:ext cx="4572000" cy="11779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назначение автобуса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8915" name="WordArt 4"/>
          <p:cNvSpPr>
            <a:spLocks noChangeArrowheads="1" noChangeShapeType="1" noTextEdit="1"/>
          </p:cNvSpPr>
          <p:nvPr/>
        </p:nvSpPr>
        <p:spPr bwMode="auto">
          <a:xfrm>
            <a:off x="395288" y="1196975"/>
            <a:ext cx="8353425" cy="2878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Правила посадки</a:t>
            </a:r>
          </a:p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 и поведения в автобусе</a:t>
            </a:r>
          </a:p>
        </p:txBody>
      </p:sp>
      <p:pic>
        <p:nvPicPr>
          <p:cNvPr id="38916" name="Picture 5" descr="i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72225" y="4652963"/>
            <a:ext cx="2270125" cy="1779587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2276475"/>
            <a:ext cx="8226425" cy="38195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4000" i="1" dirty="0" smtClean="0">
                <a:solidFill>
                  <a:srgbClr val="C00000"/>
                </a:solidFill>
              </a:rPr>
              <a:t>В этом месте, как ни странно,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4000" i="1" dirty="0" smtClean="0">
                <a:solidFill>
                  <a:srgbClr val="C00000"/>
                </a:solidFill>
              </a:rPr>
              <a:t>Ждут чего-то постоянно.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4000" i="1" dirty="0" smtClean="0">
                <a:solidFill>
                  <a:srgbClr val="C00000"/>
                </a:solidFill>
              </a:rPr>
              <a:t>Кто-то сидя, кто-то стоя…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4000" i="1" dirty="0" smtClean="0">
                <a:solidFill>
                  <a:srgbClr val="C00000"/>
                </a:solidFill>
              </a:rPr>
              <a:t>Что за место здесь такое ?</a:t>
            </a:r>
          </a:p>
        </p:txBody>
      </p:sp>
      <p:sp>
        <p:nvSpPr>
          <p:cNvPr id="39939" name="WordArt 4"/>
          <p:cNvSpPr>
            <a:spLocks noChangeArrowheads="1" noChangeShapeType="1" noTextEdit="1"/>
          </p:cNvSpPr>
          <p:nvPr/>
        </p:nvSpPr>
        <p:spPr bwMode="auto">
          <a:xfrm>
            <a:off x="539750" y="476250"/>
            <a:ext cx="4968875" cy="86518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подумай и ответь</a:t>
            </a:r>
          </a:p>
        </p:txBody>
      </p:sp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588" y="476250"/>
            <a:ext cx="12319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598613"/>
            <a:ext cx="8226425" cy="50704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</p:txBody>
      </p:sp>
      <p:pic>
        <p:nvPicPr>
          <p:cNvPr id="40964" name="Picture 7" descr="0000678954-previ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60350"/>
            <a:ext cx="8208962" cy="59690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0965" name="Text Box 8"/>
          <p:cNvSpPr txBox="1">
            <a:spLocks noChangeArrowheads="1"/>
          </p:cNvSpPr>
          <p:nvPr/>
        </p:nvSpPr>
        <p:spPr bwMode="auto">
          <a:xfrm>
            <a:off x="2843213" y="6092825"/>
            <a:ext cx="4752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3600" b="1">
                <a:solidFill>
                  <a:srgbClr val="000000"/>
                </a:solidFill>
              </a:rPr>
              <a:t>остановка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76475"/>
            <a:ext cx="9144000" cy="38195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 </a:t>
            </a:r>
            <a:r>
              <a:rPr lang="ru-RU" sz="4000" b="1" i="1" smtClean="0"/>
              <a:t>Что помогает  найти  в городе   остановку  автобуса?</a:t>
            </a:r>
            <a:r>
              <a:rPr lang="ru-RU" smtClean="0"/>
              <a:t>  </a:t>
            </a:r>
          </a:p>
        </p:txBody>
      </p:sp>
      <p:sp>
        <p:nvSpPr>
          <p:cNvPr id="41987" name="WordArt 4"/>
          <p:cNvSpPr>
            <a:spLocks noChangeArrowheads="1" noChangeShapeType="1" noTextEdit="1"/>
          </p:cNvSpPr>
          <p:nvPr/>
        </p:nvSpPr>
        <p:spPr bwMode="auto">
          <a:xfrm>
            <a:off x="1185863" y="549275"/>
            <a:ext cx="4321175" cy="863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подумай и ответь</a:t>
            </a:r>
          </a:p>
        </p:txBody>
      </p:sp>
      <p:pic>
        <p:nvPicPr>
          <p:cNvPr id="4198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13563" y="188913"/>
            <a:ext cx="1482725" cy="212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4"/>
          <p:cNvSpPr txBox="1">
            <a:spLocks noChangeArrowheads="1"/>
          </p:cNvSpPr>
          <p:nvPr/>
        </p:nvSpPr>
        <p:spPr bwMode="auto">
          <a:xfrm>
            <a:off x="539750" y="6237288"/>
            <a:ext cx="81359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800" b="1"/>
              <a:t> дорожный знак «Остановка автобуса»</a:t>
            </a:r>
          </a:p>
        </p:txBody>
      </p:sp>
      <p:pic>
        <p:nvPicPr>
          <p:cNvPr id="43011" name="Picture 7" descr="0000630955-previ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201613"/>
            <a:ext cx="6624638" cy="60801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5613" y="2852738"/>
            <a:ext cx="8226425" cy="32432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Где  можно узнать номер маршрута   автобуса?</a:t>
            </a:r>
          </a:p>
        </p:txBody>
      </p:sp>
      <p:sp>
        <p:nvSpPr>
          <p:cNvPr id="44035" name="WordArt 3"/>
          <p:cNvSpPr>
            <a:spLocks noChangeArrowheads="1" noChangeShapeType="1" noTextEdit="1"/>
          </p:cNvSpPr>
          <p:nvPr/>
        </p:nvSpPr>
        <p:spPr bwMode="auto">
          <a:xfrm>
            <a:off x="455613" y="549275"/>
            <a:ext cx="5268912" cy="1439863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подумай и ответь</a:t>
            </a:r>
          </a:p>
        </p:txBody>
      </p:sp>
      <p:pic>
        <p:nvPicPr>
          <p:cNvPr id="4403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4005263"/>
            <a:ext cx="1808162" cy="259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5949950"/>
            <a:ext cx="8820150" cy="5746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smtClean="0"/>
              <a:t>Какую информацию можно узнать из таблички?</a:t>
            </a:r>
          </a:p>
        </p:txBody>
      </p:sp>
      <p:pic>
        <p:nvPicPr>
          <p:cNvPr id="45059" name="Picture 4" descr="IMG_45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3341687" cy="501173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5060" name="Picture 5" descr="IMG_46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5888" y="333375"/>
            <a:ext cx="4570412" cy="433546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506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0300" y="3933825"/>
            <a:ext cx="12319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46084" name="Picture 4" descr="остановка сп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60350"/>
            <a:ext cx="8604250" cy="57404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250825" y="6092825"/>
            <a:ext cx="7921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800" b="1"/>
              <a:t>1. Ждите  полной остановки автобуса</a:t>
            </a:r>
          </a:p>
        </p:txBody>
      </p:sp>
      <p:sp>
        <p:nvSpPr>
          <p:cNvPr id="46086" name="WordArt 7"/>
          <p:cNvSpPr>
            <a:spLocks noChangeArrowheads="1" noChangeShapeType="1" noTextEdit="1"/>
          </p:cNvSpPr>
          <p:nvPr/>
        </p:nvSpPr>
        <p:spPr bwMode="auto">
          <a:xfrm>
            <a:off x="6948488" y="549275"/>
            <a:ext cx="2028825" cy="863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запомните</a:t>
            </a:r>
          </a:p>
        </p:txBody>
      </p:sp>
      <p:pic>
        <p:nvPicPr>
          <p:cNvPr id="4608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46950" y="4843463"/>
            <a:ext cx="12319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0" y="6021388"/>
            <a:ext cx="86042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800" b="1"/>
              <a:t>2. Не мешайте выходу пассажиров из автобуса</a:t>
            </a:r>
          </a:p>
        </p:txBody>
      </p:sp>
      <p:pic>
        <p:nvPicPr>
          <p:cNvPr id="47109" name="Picture 9" descr="8ec5aTransport012710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76250"/>
            <a:ext cx="7056437" cy="44926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7110" name="Picture 10" descr="revizor-0401-ris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88913"/>
            <a:ext cx="8713787" cy="580548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7111" name="WordArt 11"/>
          <p:cNvSpPr>
            <a:spLocks noChangeArrowheads="1" noChangeShapeType="1" noTextEdit="1"/>
          </p:cNvSpPr>
          <p:nvPr/>
        </p:nvSpPr>
        <p:spPr bwMode="auto">
          <a:xfrm>
            <a:off x="6096000" y="487363"/>
            <a:ext cx="2533650" cy="1052512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запомните</a:t>
            </a:r>
          </a:p>
        </p:txBody>
      </p:sp>
      <p:pic>
        <p:nvPicPr>
          <p:cNvPr id="47112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31075" y="3860800"/>
            <a:ext cx="1562100" cy="224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250825" y="6237288"/>
            <a:ext cx="84248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800" b="1"/>
              <a:t>3.Входите в автобус спокойно, не толкаясь.</a:t>
            </a:r>
          </a:p>
        </p:txBody>
      </p:sp>
      <p:pic>
        <p:nvPicPr>
          <p:cNvPr id="48133" name="Picture 8" descr="посадка ваттобу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8064500" cy="604837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8134" name="Picture 9" descr="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650" y="5445125"/>
            <a:ext cx="11906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5" name="WordArt 10"/>
          <p:cNvSpPr>
            <a:spLocks noChangeArrowheads="1" noChangeShapeType="1" noTextEdit="1"/>
          </p:cNvSpPr>
          <p:nvPr/>
        </p:nvSpPr>
        <p:spPr bwMode="auto">
          <a:xfrm>
            <a:off x="6646863" y="333375"/>
            <a:ext cx="2028825" cy="10795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запомните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49155" name="Picture 3" descr="Avtobus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88913"/>
            <a:ext cx="7634288" cy="5726112"/>
          </a:xfr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323850" y="5876925"/>
            <a:ext cx="79930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800" b="1"/>
              <a:t>4. Пожилым людям и пассажирам с детьми желательно входить в переднюю дверь.</a:t>
            </a:r>
          </a:p>
        </p:txBody>
      </p:sp>
      <p:sp>
        <p:nvSpPr>
          <p:cNvPr id="49157" name="WordArt 6"/>
          <p:cNvSpPr>
            <a:spLocks noChangeArrowheads="1" noChangeShapeType="1" noTextEdit="1"/>
          </p:cNvSpPr>
          <p:nvPr/>
        </p:nvSpPr>
        <p:spPr bwMode="auto">
          <a:xfrm>
            <a:off x="6659563" y="549275"/>
            <a:ext cx="2028825" cy="863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запомните</a:t>
            </a:r>
          </a:p>
        </p:txBody>
      </p:sp>
      <p:pic>
        <p:nvPicPr>
          <p:cNvPr id="4915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12100" y="4797425"/>
            <a:ext cx="12319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50179" name="Picture 4" descr="1box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8135938" cy="5688012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395288" y="6092825"/>
            <a:ext cx="82089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800" b="1"/>
              <a:t>5. Займите  свободные  сидячие места</a:t>
            </a:r>
          </a:p>
        </p:txBody>
      </p:sp>
      <p:sp>
        <p:nvSpPr>
          <p:cNvPr id="50181" name="WordArt 7"/>
          <p:cNvSpPr>
            <a:spLocks noChangeArrowheads="1" noChangeShapeType="1" noTextEdit="1"/>
          </p:cNvSpPr>
          <p:nvPr/>
        </p:nvSpPr>
        <p:spPr bwMode="auto">
          <a:xfrm>
            <a:off x="6948488" y="549275"/>
            <a:ext cx="2028825" cy="863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запомните</a:t>
            </a:r>
          </a:p>
        </p:txBody>
      </p:sp>
      <p:pic>
        <p:nvPicPr>
          <p:cNvPr id="5018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750" y="4992688"/>
            <a:ext cx="12319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51203" name="Picture 4" descr="MSS_190909_04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88913"/>
            <a:ext cx="8531225" cy="5999162"/>
          </a:xfr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1204" name="Text Box 5"/>
          <p:cNvSpPr txBox="1">
            <a:spLocks noChangeArrowheads="1"/>
          </p:cNvSpPr>
          <p:nvPr/>
        </p:nvSpPr>
        <p:spPr bwMode="auto">
          <a:xfrm>
            <a:off x="250825" y="6237288"/>
            <a:ext cx="77057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800" b="1"/>
              <a:t>6. Держитесь  за поручни.</a:t>
            </a:r>
          </a:p>
        </p:txBody>
      </p:sp>
      <p:sp>
        <p:nvSpPr>
          <p:cNvPr id="51205" name="WordArt 7"/>
          <p:cNvSpPr>
            <a:spLocks noChangeArrowheads="1" noChangeShapeType="1" noTextEdit="1"/>
          </p:cNvSpPr>
          <p:nvPr/>
        </p:nvSpPr>
        <p:spPr bwMode="auto">
          <a:xfrm>
            <a:off x="6948488" y="549275"/>
            <a:ext cx="2028825" cy="863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запомните</a:t>
            </a:r>
          </a:p>
        </p:txBody>
      </p:sp>
      <p:pic>
        <p:nvPicPr>
          <p:cNvPr id="5120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46950" y="4868863"/>
            <a:ext cx="12319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5" descr="1802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3375"/>
            <a:ext cx="4154488" cy="55387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2227" name="Picture 6" descr="bimg1445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738" y="981075"/>
            <a:ext cx="4681537" cy="35115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2228" name="Text Box 8"/>
          <p:cNvSpPr txBox="1">
            <a:spLocks noChangeArrowheads="1"/>
          </p:cNvSpPr>
          <p:nvPr/>
        </p:nvSpPr>
        <p:spPr bwMode="auto">
          <a:xfrm>
            <a:off x="323850" y="5911850"/>
            <a:ext cx="84963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800" b="1"/>
              <a:t>7. Уступайте место пожилым людям и  пассажирам с маленькими детьми.</a:t>
            </a:r>
          </a:p>
        </p:txBody>
      </p:sp>
      <p:sp>
        <p:nvSpPr>
          <p:cNvPr id="52229" name="WordArt 9"/>
          <p:cNvSpPr>
            <a:spLocks noChangeArrowheads="1" noChangeShapeType="1" noTextEdit="1"/>
          </p:cNvSpPr>
          <p:nvPr/>
        </p:nvSpPr>
        <p:spPr bwMode="auto">
          <a:xfrm>
            <a:off x="6588125" y="404813"/>
            <a:ext cx="2028825" cy="863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запомните</a:t>
            </a:r>
          </a:p>
        </p:txBody>
      </p:sp>
      <p:pic>
        <p:nvPicPr>
          <p:cNvPr id="52230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7354888" y="4868863"/>
            <a:ext cx="1231900" cy="1768475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598613"/>
            <a:ext cx="8688387" cy="4497387"/>
          </a:xfrm>
        </p:spPr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53251" name="Picture 5" descr="image_63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60350"/>
            <a:ext cx="7345362" cy="551021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3252" name="Text Box 6"/>
          <p:cNvSpPr txBox="1">
            <a:spLocks noChangeArrowheads="1"/>
          </p:cNvSpPr>
          <p:nvPr/>
        </p:nvSpPr>
        <p:spPr bwMode="auto">
          <a:xfrm>
            <a:off x="179388" y="5876925"/>
            <a:ext cx="87137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800" b="1"/>
              <a:t>8. Оплатите проезд или предъявите проездную    карточку. </a:t>
            </a:r>
          </a:p>
        </p:txBody>
      </p:sp>
      <p:sp>
        <p:nvSpPr>
          <p:cNvPr id="53253" name="WordArt 8"/>
          <p:cNvSpPr>
            <a:spLocks noChangeArrowheads="1" noChangeShapeType="1" noTextEdit="1"/>
          </p:cNvSpPr>
          <p:nvPr/>
        </p:nvSpPr>
        <p:spPr bwMode="auto">
          <a:xfrm>
            <a:off x="6443663" y="549275"/>
            <a:ext cx="2532062" cy="50323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запомните</a:t>
            </a:r>
          </a:p>
        </p:txBody>
      </p:sp>
      <p:pic>
        <p:nvPicPr>
          <p:cNvPr id="5325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83513" y="4108450"/>
            <a:ext cx="12319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 descr="31_12_2007_18_12_17_AP970710032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11138"/>
            <a:ext cx="8066087" cy="568483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4275" name="Text Box 5"/>
          <p:cNvSpPr txBox="1">
            <a:spLocks noChangeArrowheads="1"/>
          </p:cNvSpPr>
          <p:nvPr/>
        </p:nvSpPr>
        <p:spPr bwMode="auto">
          <a:xfrm>
            <a:off x="323850" y="5949950"/>
            <a:ext cx="79200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800" b="1"/>
              <a:t>9. Ведите себя культурно, говорите тихо, не шумите.</a:t>
            </a:r>
          </a:p>
        </p:txBody>
      </p:sp>
      <p:sp>
        <p:nvSpPr>
          <p:cNvPr id="54276" name="WordArt 8"/>
          <p:cNvSpPr>
            <a:spLocks noChangeArrowheads="1" noChangeShapeType="1" noTextEdit="1"/>
          </p:cNvSpPr>
          <p:nvPr/>
        </p:nvSpPr>
        <p:spPr bwMode="auto">
          <a:xfrm>
            <a:off x="6732588" y="333375"/>
            <a:ext cx="2028825" cy="863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запомните</a:t>
            </a:r>
          </a:p>
        </p:txBody>
      </p:sp>
      <p:pic>
        <p:nvPicPr>
          <p:cNvPr id="5427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7175" y="4989513"/>
            <a:ext cx="12319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    Сегодня  в Санкт-Петербурге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          5 автобусных парков.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</a:t>
            </a:r>
            <a:r>
              <a:rPr lang="ru-RU" b="1" i="1" smtClean="0"/>
              <a:t>Автобусный парк</a:t>
            </a:r>
            <a:r>
              <a:rPr lang="ru-RU" smtClean="0"/>
              <a:t> – это предприятие,           обеспечивающее хранение, техническое обслуживание и ремонт автобусов.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</p:txBody>
      </p:sp>
      <p:pic>
        <p:nvPicPr>
          <p:cNvPr id="5529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5825" y="4724400"/>
            <a:ext cx="12319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56323" name="Picture 7" descr="ав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60350"/>
            <a:ext cx="5145088" cy="27908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6324" name="Picture 8" descr="пар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575" y="2924175"/>
            <a:ext cx="5618163" cy="376078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60350"/>
            <a:ext cx="8964613" cy="58356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                  В Санкт-Петербурге   существует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dirty="0" smtClean="0"/>
              <a:t>   автобусный вокзал, откуда осуществляется связь нашего города с другими городами: Киевом, Одессой, Минском и т.д. Автовокзал отправляет до 160 автобусов в день.</a:t>
            </a:r>
          </a:p>
        </p:txBody>
      </p:sp>
      <p:pic>
        <p:nvPicPr>
          <p:cNvPr id="57347" name="Picture 5" descr="автобус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163" y="1989138"/>
            <a:ext cx="3519487" cy="46799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765175"/>
            <a:ext cx="8353425" cy="53308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                                 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                                        </a:t>
            </a:r>
            <a:r>
              <a:rPr lang="en-US" smtClean="0"/>
              <a:t>   </a:t>
            </a:r>
            <a:r>
              <a:rPr lang="ru-RU" smtClean="0"/>
              <a:t>салон автобуса</a:t>
            </a:r>
          </a:p>
        </p:txBody>
      </p:sp>
      <p:pic>
        <p:nvPicPr>
          <p:cNvPr id="58371" name="Picture 4" descr="пассаж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538" y="188913"/>
            <a:ext cx="4537075" cy="29591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8372" name="Picture 6" descr="44308f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921000"/>
            <a:ext cx="5040312" cy="377983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6165850"/>
            <a:ext cx="8226425" cy="6921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smtClean="0"/>
              <a:t>Санкт – Петербург – Хельсинки (Финляндия)</a:t>
            </a:r>
          </a:p>
        </p:txBody>
      </p:sp>
      <p:pic>
        <p:nvPicPr>
          <p:cNvPr id="59396" name="Picture 5" descr="нева-хельсин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88913"/>
            <a:ext cx="8066088" cy="60515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6308725"/>
            <a:ext cx="8226425" cy="5492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mtClean="0"/>
              <a:t>Санкт-Петербург - Москва</a:t>
            </a:r>
          </a:p>
        </p:txBody>
      </p:sp>
      <p:pic>
        <p:nvPicPr>
          <p:cNvPr id="60419" name="Picture 6" descr="москва -спб -моск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260350"/>
            <a:ext cx="7993062" cy="600868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125538"/>
            <a:ext cx="8226425" cy="49704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что самый первый автобус в мире изготовил в 1801 году англичанин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       Ричард Тревитик 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Двигатель у автобуса  был паровой, а вмещал тот автобус 8 пассажиров.</a:t>
            </a:r>
          </a:p>
        </p:txBody>
      </p:sp>
      <p:sp>
        <p:nvSpPr>
          <p:cNvPr id="61443" name="WordArt 4"/>
          <p:cNvSpPr>
            <a:spLocks noChangeArrowheads="1" noChangeShapeType="1" noTextEdit="1"/>
          </p:cNvSpPr>
          <p:nvPr/>
        </p:nvSpPr>
        <p:spPr bwMode="auto">
          <a:xfrm>
            <a:off x="250825" y="0"/>
            <a:ext cx="3238500" cy="11779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Знаете ли вы...</a:t>
            </a:r>
          </a:p>
        </p:txBody>
      </p:sp>
      <p:pic>
        <p:nvPicPr>
          <p:cNvPr id="61444" name="Picture 5" descr="первый автобу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3900488"/>
            <a:ext cx="4105275" cy="28416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1445" name="Picture 6" descr="i"/>
          <p:cNvPicPr>
            <a:picLocks noChangeAspect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779838" y="188913"/>
            <a:ext cx="1190625" cy="93345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 descr="1214155538_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333375"/>
            <a:ext cx="3240088" cy="242887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2467" name="Picture 5" descr="1214155551_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4300" y="936625"/>
            <a:ext cx="3816350" cy="282257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2468" name="Picture 6" descr="1214155593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3500438"/>
            <a:ext cx="3384550" cy="23939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2469" name="Picture 7" descr="1214155603_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275" y="4106863"/>
            <a:ext cx="3673475" cy="25622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805488"/>
            <a:ext cx="9144000" cy="6508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dirty="0" smtClean="0"/>
              <a:t>На родине первого автобуса традиционный цвет автобусов  красный.</a:t>
            </a:r>
          </a:p>
        </p:txBody>
      </p:sp>
      <p:pic>
        <p:nvPicPr>
          <p:cNvPr id="63491" name="Picture 4" descr="Лонд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7632700" cy="554672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3492" name="WordArt 7"/>
          <p:cNvSpPr>
            <a:spLocks noChangeArrowheads="1" noChangeShapeType="1" noTextEdit="1"/>
          </p:cNvSpPr>
          <p:nvPr/>
        </p:nvSpPr>
        <p:spPr bwMode="auto">
          <a:xfrm rot="5400000">
            <a:off x="5878513" y="2771775"/>
            <a:ext cx="5400675" cy="523875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лондон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 descr="лондон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260350"/>
            <a:ext cx="7704137" cy="5780088"/>
          </a:xfrm>
          <a:noFill/>
        </p:spPr>
      </p:pic>
      <p:sp>
        <p:nvSpPr>
          <p:cNvPr id="64515" name="Text Box 5"/>
          <p:cNvSpPr txBox="1">
            <a:spLocks noChangeArrowheads="1"/>
          </p:cNvSpPr>
          <p:nvPr/>
        </p:nvSpPr>
        <p:spPr bwMode="auto">
          <a:xfrm>
            <a:off x="900113" y="6092825"/>
            <a:ext cx="77755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3200"/>
              <a:t>Даблдекер - английский автобус</a:t>
            </a:r>
          </a:p>
          <a:p>
            <a:pPr eaLnBrk="1" hangingPunct="1">
              <a:spcBef>
                <a:spcPct val="50000"/>
              </a:spcBef>
            </a:pPr>
            <a:endParaRPr lang="ru-RU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6021388"/>
            <a:ext cx="8226425" cy="5762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 smtClean="0"/>
              <a:t>       Есть и  такие автобусы в Англии.</a:t>
            </a:r>
          </a:p>
        </p:txBody>
      </p:sp>
      <p:pic>
        <p:nvPicPr>
          <p:cNvPr id="65539" name="Picture 6" descr="2 э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333375"/>
            <a:ext cx="2881313" cy="286543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5540" name="Picture 7" descr="bus_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2997200"/>
            <a:ext cx="3816350" cy="286226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5541" name="Picture 8" descr="t_bus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163" y="188913"/>
            <a:ext cx="3600450" cy="26987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5542" name="Picture 9" descr="традиционный цвет в лондон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3800" y="2997200"/>
            <a:ext cx="3768725" cy="282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6308725"/>
            <a:ext cx="8226425" cy="5492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 smtClean="0"/>
              <a:t>    Табличка на автобусной остановке.</a:t>
            </a:r>
          </a:p>
        </p:txBody>
      </p:sp>
      <p:pic>
        <p:nvPicPr>
          <p:cNvPr id="66564" name="Picture 6" descr="ос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8135938" cy="61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…..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6308725"/>
            <a:ext cx="8226425" cy="5492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Аппарат для приобретения билетов на автобус.</a:t>
            </a:r>
          </a:p>
        </p:txBody>
      </p:sp>
      <p:pic>
        <p:nvPicPr>
          <p:cNvPr id="67588" name="Picture 4" descr="автомат для покупки биле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15888"/>
            <a:ext cx="8135937" cy="61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9144000" cy="51879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mtClean="0"/>
              <a:t>          что самый длинный несочлененный    городской автобус в мире построен в России в 2001 году. Его длина -15м, вместимость – 160 человек.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mtClean="0"/>
              <a:t>«Волжанин»</a:t>
            </a:r>
          </a:p>
        </p:txBody>
      </p:sp>
      <p:sp>
        <p:nvSpPr>
          <p:cNvPr id="68611" name="WordArt 4"/>
          <p:cNvSpPr>
            <a:spLocks noChangeArrowheads="1" noChangeShapeType="1" noTextEdit="1"/>
          </p:cNvSpPr>
          <p:nvPr/>
        </p:nvSpPr>
        <p:spPr bwMode="auto">
          <a:xfrm>
            <a:off x="250825" y="0"/>
            <a:ext cx="3238500" cy="11779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Знаете ли вы...</a:t>
            </a:r>
          </a:p>
        </p:txBody>
      </p:sp>
      <p:pic>
        <p:nvPicPr>
          <p:cNvPr id="68612" name="Picture 5" descr="волжани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00" y="2546350"/>
            <a:ext cx="5472113" cy="410527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8613" name="Picture 6" descr="i"/>
          <p:cNvPicPr>
            <a:picLocks noChangeAspect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708400" y="0"/>
            <a:ext cx="1190625" cy="93345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613"/>
            <a:ext cx="9144000" cy="52593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 smtClean="0"/>
              <a:t>      что самый длинный сочлененный автобус    имеет длину 32,2 м. Вместимость 350 чело-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 smtClean="0"/>
              <a:t>   век ( сидячих мест -170, стоячих – 180)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dirty="0" smtClean="0"/>
              <a:t>Фирма «Ван </a:t>
            </a:r>
            <a:r>
              <a:rPr lang="ru-RU" sz="2800" dirty="0" err="1" smtClean="0"/>
              <a:t>Хул</a:t>
            </a:r>
            <a:r>
              <a:rPr lang="ru-RU" sz="2800" dirty="0" smtClean="0"/>
              <a:t>»</a:t>
            </a:r>
          </a:p>
        </p:txBody>
      </p:sp>
      <p:sp>
        <p:nvSpPr>
          <p:cNvPr id="69635" name="WordArt 4"/>
          <p:cNvSpPr>
            <a:spLocks noChangeArrowheads="1" noChangeShapeType="1" noTextEdit="1"/>
          </p:cNvSpPr>
          <p:nvPr/>
        </p:nvSpPr>
        <p:spPr bwMode="auto">
          <a:xfrm>
            <a:off x="250825" y="0"/>
            <a:ext cx="3252788" cy="10112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Знаете ли вы...</a:t>
            </a:r>
          </a:p>
        </p:txBody>
      </p:sp>
      <p:pic>
        <p:nvPicPr>
          <p:cNvPr id="69636" name="Picture 5" descr="ван со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00" y="2547938"/>
            <a:ext cx="5495925" cy="41211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9637" name="Picture 7" descr="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0"/>
            <a:ext cx="11906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5805488"/>
            <a:ext cx="8226425" cy="2905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Сочлененный автобуса фирмы «Ван </a:t>
            </a:r>
            <a:r>
              <a:rPr lang="ru-RU" sz="2800" dirty="0" err="1" smtClean="0"/>
              <a:t>Хул</a:t>
            </a:r>
            <a:r>
              <a:rPr lang="ru-RU" sz="2800" dirty="0" smtClean="0"/>
              <a:t>»</a:t>
            </a:r>
          </a:p>
        </p:txBody>
      </p:sp>
      <p:pic>
        <p:nvPicPr>
          <p:cNvPr id="70659" name="Picture 4" descr="ван ху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568325"/>
            <a:ext cx="8424863" cy="464026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           что самый длинный  автобусный маршрут находится в </a:t>
            </a:r>
            <a:r>
              <a:rPr lang="ru-RU" b="1" i="1" smtClean="0"/>
              <a:t>Австралии</a:t>
            </a:r>
            <a:r>
              <a:rPr lang="ru-RU" smtClean="0"/>
              <a:t>. Его протяженность -5455 км,поездка длится 75 часов.</a:t>
            </a:r>
          </a:p>
        </p:txBody>
      </p:sp>
      <p:sp>
        <p:nvSpPr>
          <p:cNvPr id="71683" name="WordArt 4"/>
          <p:cNvSpPr>
            <a:spLocks noChangeArrowheads="1" noChangeShapeType="1" noTextEdit="1"/>
          </p:cNvSpPr>
          <p:nvPr/>
        </p:nvSpPr>
        <p:spPr bwMode="auto">
          <a:xfrm>
            <a:off x="455613" y="333375"/>
            <a:ext cx="3036887" cy="10826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Знаете ли вы...</a:t>
            </a:r>
          </a:p>
        </p:txBody>
      </p:sp>
      <p:pic>
        <p:nvPicPr>
          <p:cNvPr id="71684" name="Picture 5" descr="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300" y="404813"/>
            <a:ext cx="11906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          что  в </a:t>
            </a:r>
            <a:r>
              <a:rPr lang="ru-RU" b="1" i="1" smtClean="0"/>
              <a:t>России</a:t>
            </a:r>
            <a:r>
              <a:rPr lang="ru-RU" smtClean="0"/>
              <a:t> самый длинный  междугородный  автобусный рейс из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</a:t>
            </a:r>
            <a:r>
              <a:rPr lang="ru-RU" b="1" i="1" smtClean="0"/>
              <a:t>Санкт-Петербурга</a:t>
            </a:r>
            <a:r>
              <a:rPr lang="ru-RU" smtClean="0"/>
              <a:t> в </a:t>
            </a:r>
            <a:r>
              <a:rPr lang="ru-RU" b="1" i="1" smtClean="0"/>
              <a:t>Махачкалу </a:t>
            </a:r>
            <a:r>
              <a:rPr lang="ru-RU" smtClean="0"/>
              <a:t>имеет протяженность 2585 км (более 2 дней пути)</a:t>
            </a:r>
          </a:p>
        </p:txBody>
      </p:sp>
      <p:sp>
        <p:nvSpPr>
          <p:cNvPr id="72707" name="WordArt 4"/>
          <p:cNvSpPr>
            <a:spLocks noChangeArrowheads="1" noChangeShapeType="1" noTextEdit="1"/>
          </p:cNvSpPr>
          <p:nvPr/>
        </p:nvSpPr>
        <p:spPr bwMode="auto">
          <a:xfrm>
            <a:off x="455613" y="333375"/>
            <a:ext cx="3254375" cy="10826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Знаете ли вы...</a:t>
            </a:r>
          </a:p>
        </p:txBody>
      </p:sp>
      <p:pic>
        <p:nvPicPr>
          <p:cNvPr id="72708" name="Picture 5" descr="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476250"/>
            <a:ext cx="119062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тка с тенью">
  <a:themeElements>
    <a:clrScheme name="Сетка с тенью 9">
      <a:dk1>
        <a:srgbClr val="000000"/>
      </a:dk1>
      <a:lt1>
        <a:srgbClr val="F8F8F8"/>
      </a:lt1>
      <a:dk2>
        <a:srgbClr val="336600"/>
      </a:dk2>
      <a:lt2>
        <a:srgbClr val="FBFBFB"/>
      </a:lt2>
      <a:accent1>
        <a:srgbClr val="009900"/>
      </a:accent1>
      <a:accent2>
        <a:srgbClr val="C6C6C6"/>
      </a:accent2>
      <a:accent3>
        <a:srgbClr val="FBFBFB"/>
      </a:accent3>
      <a:accent4>
        <a:srgbClr val="000000"/>
      </a:accent4>
      <a:accent5>
        <a:srgbClr val="AACAAA"/>
      </a:accent5>
      <a:accent6>
        <a:srgbClr val="B3B3B3"/>
      </a:accent6>
      <a:hlink>
        <a:srgbClr val="006600"/>
      </a:hlink>
      <a:folHlink>
        <a:srgbClr val="808000"/>
      </a:folHlink>
    </a:clrScheme>
    <a:fontScheme name="Сетка с тень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Сетка с тенью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ка с тенью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821</TotalTime>
  <Words>1027</Words>
  <Application>Microsoft Office PowerPoint</Application>
  <PresentationFormat>Экран (4:3)</PresentationFormat>
  <Paragraphs>178</Paragraphs>
  <Slides>69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3" baseType="lpstr">
      <vt:lpstr>Arial</vt:lpstr>
      <vt:lpstr>Wingdings</vt:lpstr>
      <vt:lpstr>Calibri</vt:lpstr>
      <vt:lpstr>Сетка с тенью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сельский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 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…..</vt:lpstr>
      <vt:lpstr>Слайд 65</vt:lpstr>
      <vt:lpstr>Слайд 66</vt:lpstr>
      <vt:lpstr>Слайд 67</vt:lpstr>
      <vt:lpstr>Слайд 68</vt:lpstr>
      <vt:lpstr>Слайд 69</vt:lpstr>
    </vt:vector>
  </TitlesOfParts>
  <Company>Колпино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Владимир Болгов</cp:lastModifiedBy>
  <cp:revision>44</cp:revision>
  <dcterms:created xsi:type="dcterms:W3CDTF">2009-05-15T15:46:41Z</dcterms:created>
  <dcterms:modified xsi:type="dcterms:W3CDTF">2013-06-09T12:51:55Z</dcterms:modified>
</cp:coreProperties>
</file>