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3" r:id="rId2"/>
    <p:sldId id="264" r:id="rId3"/>
    <p:sldId id="257" r:id="rId4"/>
    <p:sldId id="258" r:id="rId5"/>
    <p:sldId id="265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02B1AF1-F6ED-4CF1-BE24-AA2C31DF6EBC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E398F7D-ED2D-4903-9C48-7F58F5AA4097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2508696"/>
          </a:xfrm>
        </p:spPr>
        <p:txBody>
          <a:bodyPr>
            <a:normAutofit fontScale="90000"/>
          </a:bodyPr>
          <a:lstStyle/>
          <a:p>
            <a:r>
              <a:rPr lang="ru-RU" sz="6000" dirty="0" smtClean="0">
                <a:latin typeface="Arial Black" pitchFamily="34" charset="0"/>
              </a:rPr>
              <a:t>Основные виды и </a:t>
            </a:r>
            <a:r>
              <a:rPr lang="ru-RU" sz="6000" dirty="0" smtClean="0">
                <a:latin typeface="Arial Black" pitchFamily="34" charset="0"/>
              </a:rPr>
              <a:t>ассортименты круп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540544" y="4002879"/>
            <a:ext cx="8062912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0917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Крупы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1043608" y="1052736"/>
            <a:ext cx="7182371" cy="47882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cs typeface="Aharoni" pitchFamily="2" charset="-79"/>
              </a:rPr>
              <a:t>Виды круп:</a:t>
            </a:r>
            <a:endParaRPr lang="ru-RU" dirty="0">
              <a:cs typeface="Aharoni" pitchFamily="2" charset="-79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гречневая крупа</a:t>
            </a:r>
          </a:p>
          <a:p>
            <a:r>
              <a:rPr lang="ru-RU" dirty="0" smtClean="0">
                <a:latin typeface="Arial Black" pitchFamily="34" charset="0"/>
              </a:rPr>
              <a:t> пшено</a:t>
            </a:r>
          </a:p>
          <a:p>
            <a:r>
              <a:rPr lang="ru-RU" dirty="0" smtClean="0">
                <a:latin typeface="Arial Black" pitchFamily="34" charset="0"/>
              </a:rPr>
              <a:t> овсяная</a:t>
            </a:r>
          </a:p>
          <a:p>
            <a:r>
              <a:rPr lang="ru-RU" dirty="0" smtClean="0">
                <a:latin typeface="Arial Black" pitchFamily="34" charset="0"/>
              </a:rPr>
              <a:t> перловая</a:t>
            </a:r>
          </a:p>
          <a:p>
            <a:r>
              <a:rPr lang="ru-RU" dirty="0" smtClean="0">
                <a:latin typeface="Arial Black" pitchFamily="34" charset="0"/>
              </a:rPr>
              <a:t> рисовая</a:t>
            </a:r>
          </a:p>
          <a:p>
            <a:r>
              <a:rPr lang="ru-RU" dirty="0" smtClean="0">
                <a:latin typeface="Arial Black" pitchFamily="34" charset="0"/>
              </a:rPr>
              <a:t> манная </a:t>
            </a:r>
            <a:r>
              <a:rPr lang="ru-RU" dirty="0">
                <a:latin typeface="Arial Black" pitchFamily="34" charset="0"/>
              </a:rPr>
              <a:t>и многие другие.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8363272" cy="6120680"/>
          </a:xfrm>
        </p:spPr>
        <p:txBody>
          <a:bodyPr>
            <a:normAutofit/>
          </a:bodyPr>
          <a:lstStyle/>
          <a:p>
            <a:r>
              <a:rPr lang="ru-RU" dirty="0">
                <a:cs typeface="Aharoni" pitchFamily="2" charset="-79"/>
              </a:rPr>
              <a:t>Манная крупа, которая востребована на потребительском рынке, изготавливается непосредственно только из пшеницы</a:t>
            </a:r>
            <a:r>
              <a:rPr lang="ru-RU" dirty="0" smtClean="0">
                <a:cs typeface="Aharoni" pitchFamily="2" charset="-79"/>
              </a:rPr>
              <a:t>.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  <a:p>
            <a:r>
              <a:rPr lang="ru-RU" dirty="0">
                <a:cs typeface="Aharoni" pitchFamily="2" charset="-79"/>
              </a:rPr>
              <a:t>Производственный процесс происходит, благодаря многослойному снятию всех наружных оболочек зерна</a:t>
            </a:r>
            <a:r>
              <a:rPr lang="ru-RU" dirty="0" smtClean="0">
                <a:cs typeface="Aharoni" pitchFamily="2" charset="-79"/>
              </a:rPr>
              <a:t>.</a:t>
            </a:r>
            <a:endParaRPr lang="en-US" dirty="0" smtClean="0">
              <a:latin typeface="Aharoni" pitchFamily="2" charset="-79"/>
              <a:cs typeface="Aharoni" pitchFamily="2" charset="-79"/>
            </a:endParaRPr>
          </a:p>
          <a:p>
            <a:r>
              <a:rPr lang="ru-RU" dirty="0">
                <a:cs typeface="Aharoni" pitchFamily="2" charset="-79"/>
              </a:rPr>
              <a:t>Кроме того, из той центральной части, которая осталась, и представляет собой крупки, и получается в результате манная </a:t>
            </a:r>
            <a:r>
              <a:rPr lang="ru-RU" dirty="0" smtClean="0">
                <a:cs typeface="Aharoni" pitchFamily="2" charset="-79"/>
              </a:rPr>
              <a:t>крупа.</a:t>
            </a:r>
            <a:endParaRPr lang="ru-RU" dirty="0">
              <a:cs typeface="Aharoni" pitchFamily="2" charset="-79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91264" cy="1371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Содержимое 5" descr="edabezvreda_17134029903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692696"/>
            <a:ext cx="8070673" cy="5472608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txBody>
          <a:bodyPr>
            <a:normAutofit lnSpcReduction="10000"/>
          </a:bodyPr>
          <a:lstStyle/>
          <a:p>
            <a:r>
              <a:rPr lang="ru-RU" dirty="0">
                <a:cs typeface="Aharoni" pitchFamily="2" charset="-79"/>
              </a:rPr>
              <a:t>Еще один вид </a:t>
            </a:r>
            <a:r>
              <a:rPr lang="ru-RU" dirty="0" smtClean="0">
                <a:cs typeface="Aharoni" pitchFamily="2" charset="-79"/>
              </a:rPr>
              <a:t>зерна ячмень</a:t>
            </a:r>
            <a:r>
              <a:rPr lang="ru-RU" dirty="0">
                <a:cs typeface="Aharoni" pitchFamily="2" charset="-79"/>
              </a:rPr>
              <a:t>, из которого также можно произвести сразу несколько видов круп. К первому виду </a:t>
            </a:r>
            <a:r>
              <a:rPr lang="ru-RU" dirty="0" smtClean="0">
                <a:cs typeface="Aharoni" pitchFamily="2" charset="-79"/>
              </a:rPr>
              <a:t>крупы </a:t>
            </a:r>
            <a:r>
              <a:rPr lang="ru-RU" dirty="0">
                <a:cs typeface="Aharoni" pitchFamily="2" charset="-79"/>
              </a:rPr>
              <a:t>относится так называемый </a:t>
            </a:r>
            <a:r>
              <a:rPr lang="ru-RU" dirty="0" err="1">
                <a:cs typeface="Aharoni" pitchFamily="2" charset="-79"/>
              </a:rPr>
              <a:t>пенсак</a:t>
            </a:r>
            <a:r>
              <a:rPr lang="ru-RU" dirty="0" smtClean="0">
                <a:cs typeface="Aharoni" pitchFamily="2" charset="-79"/>
              </a:rPr>
              <a:t>.</a:t>
            </a:r>
          </a:p>
          <a:p>
            <a:r>
              <a:rPr lang="ru-RU" dirty="0">
                <a:cs typeface="Aharoni" pitchFamily="2" charset="-79"/>
              </a:rPr>
              <a:t>Процесс его производства отличается самым минимальным снятием и удалением наружных оболочек. Ячневая крупа, представляющая собой мелкого помола </a:t>
            </a:r>
            <a:r>
              <a:rPr lang="ru-RU" dirty="0" err="1">
                <a:cs typeface="Aharoni" pitchFamily="2" charset="-79"/>
              </a:rPr>
              <a:t>пенсак</a:t>
            </a:r>
            <a:r>
              <a:rPr lang="ru-RU" dirty="0">
                <a:cs typeface="Aharoni" pitchFamily="2" charset="-79"/>
              </a:rPr>
              <a:t>. А также можно произвести при помощи нехитрых технологий и оборудования перловую крупу, которая в свою очередь получается из зерна, прошедшего шлифовку</a:t>
            </a: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30064"/>
          </a:xfrm>
        </p:spPr>
        <p:txBody>
          <a:bodyPr/>
          <a:lstStyle/>
          <a:p>
            <a:r>
              <a:rPr lang="ru-RU" dirty="0">
                <a:cs typeface="Aharoni" pitchFamily="2" charset="-79"/>
              </a:rPr>
              <a:t>Зерна </a:t>
            </a:r>
            <a:r>
              <a:rPr lang="ru-RU" dirty="0" err="1" smtClean="0">
                <a:cs typeface="Aharoni" pitchFamily="2" charset="-79"/>
              </a:rPr>
              <a:t>гречихи,также</a:t>
            </a:r>
            <a:r>
              <a:rPr lang="ru-RU" dirty="0" smtClean="0">
                <a:cs typeface="Aharoni" pitchFamily="2" charset="-79"/>
              </a:rPr>
              <a:t> </a:t>
            </a:r>
            <a:r>
              <a:rPr lang="ru-RU" dirty="0">
                <a:cs typeface="Aharoni" pitchFamily="2" charset="-79"/>
              </a:rPr>
              <a:t>могут давать и свою крупу, которая производится путем обрушивания цельного зерна</a:t>
            </a:r>
            <a:r>
              <a:rPr lang="ru-RU" dirty="0" smtClean="0">
                <a:cs typeface="Aharoni" pitchFamily="2" charset="-79"/>
              </a:rPr>
              <a:t>.</a:t>
            </a:r>
          </a:p>
          <a:p>
            <a:r>
              <a:rPr lang="ru-RU" dirty="0">
                <a:cs typeface="Aharoni" pitchFamily="2" charset="-79"/>
              </a:rPr>
              <a:t> В таком случае можно получить гречневую крупу, которая  в народе получила свое название ядрица. Именно из ядрицы, в процессе ее повторного измельчения, и получается смоленская крупа.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6088"/>
          </a:xfrm>
        </p:spPr>
        <p:txBody>
          <a:bodyPr/>
          <a:lstStyle/>
          <a:p>
            <a:r>
              <a:rPr lang="ru-RU" dirty="0">
                <a:cs typeface="Aharoni" pitchFamily="2" charset="-79"/>
              </a:rPr>
              <a:t>Что же касается овсяной крупы, то она производится при помощи цельных обрушенных зерен </a:t>
            </a:r>
            <a:r>
              <a:rPr lang="ru-RU" dirty="0" smtClean="0">
                <a:cs typeface="Aharoni" pitchFamily="2" charset="-79"/>
              </a:rPr>
              <a:t>овса</a:t>
            </a:r>
          </a:p>
          <a:p>
            <a:endParaRPr lang="ru-RU" dirty="0"/>
          </a:p>
        </p:txBody>
      </p:sp>
      <p:pic>
        <p:nvPicPr>
          <p:cNvPr id="5" name="Рисунок 4" descr="krupy_prod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780928"/>
            <a:ext cx="5243301" cy="36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616530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 </a:t>
            </a:r>
            <a:r>
              <a:rPr lang="ru-RU" dirty="0">
                <a:cs typeface="Aharoni" pitchFamily="2" charset="-79"/>
              </a:rPr>
              <a:t>Еще одним видом зерновой культуры является рис</a:t>
            </a:r>
            <a:r>
              <a:rPr lang="ru-RU" dirty="0" smtClean="0">
                <a:cs typeface="Aharoni" pitchFamily="2" charset="-79"/>
              </a:rPr>
              <a:t>.</a:t>
            </a:r>
          </a:p>
          <a:p>
            <a:r>
              <a:rPr lang="ru-RU" dirty="0">
                <a:cs typeface="Aharoni" pitchFamily="2" charset="-79"/>
              </a:rPr>
              <a:t>В нем можно в настоящее время различать самые ценные виды круп, которые только представлены на потребительском рынке России</a:t>
            </a:r>
            <a:r>
              <a:rPr lang="ru-RU" dirty="0" smtClean="0">
                <a:cs typeface="Aharoni" pitchFamily="2" charset="-79"/>
              </a:rPr>
              <a:t>.</a:t>
            </a:r>
          </a:p>
          <a:p>
            <a:r>
              <a:rPr lang="ru-RU" dirty="0">
                <a:cs typeface="Aharoni" pitchFamily="2" charset="-79"/>
              </a:rPr>
              <a:t>В рисе обязательно будут удалены исключительно наружные пленки, а также частично оболочка плодовая</a:t>
            </a:r>
            <a:r>
              <a:rPr lang="ru-RU" dirty="0" smtClean="0">
                <a:cs typeface="Aharoni" pitchFamily="2" charset="-79"/>
              </a:rPr>
              <a:t>.</a:t>
            </a:r>
          </a:p>
          <a:p>
            <a:r>
              <a:rPr lang="ru-RU" dirty="0">
                <a:cs typeface="Aharoni" pitchFamily="2" charset="-79"/>
              </a:rPr>
              <a:t>Существует и такая крупа, как полированный рис, в котором абсолютно полностью удаляются все оболочки и зародыш</a:t>
            </a:r>
            <a:r>
              <a:rPr lang="ru-RU" dirty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26</TotalTime>
  <Words>174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Яркая</vt:lpstr>
      <vt:lpstr>Основные виды и ассортименты круп.</vt:lpstr>
      <vt:lpstr>Слайд 2</vt:lpstr>
      <vt:lpstr>Виды круп: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виды и осортементы круп</dc:title>
  <dc:creator>БАГАУТДИНОВА</dc:creator>
  <cp:lastModifiedBy>БАГАУТДИНОВА</cp:lastModifiedBy>
  <cp:revision>3</cp:revision>
  <dcterms:created xsi:type="dcterms:W3CDTF">2015-09-09T09:45:10Z</dcterms:created>
  <dcterms:modified xsi:type="dcterms:W3CDTF">2015-09-09T10:11:42Z</dcterms:modified>
</cp:coreProperties>
</file>