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3B91B-2759-4694-BD43-217A1AAB9B43}" type="datetimeFigureOut">
              <a:rPr lang="ru-RU" smtClean="0"/>
              <a:t>09.03.2017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848CF-65E1-4E4F-AE38-C87D768663F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4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6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7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8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9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0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2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3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4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5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6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0" y="0"/>
          <a:ext cx="9108831" cy="6858000"/>
        </p:xfrm>
        <a:graphic>
          <a:graphicData uri="http://schemas.openxmlformats.org/presentationml/2006/ole">
            <p:oleObj spid="_x0000_s13313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-1" y="0"/>
          <a:ext cx="9120063" cy="6858000"/>
        </p:xfrm>
        <a:graphic>
          <a:graphicData uri="http://schemas.openxmlformats.org/presentationml/2006/ole">
            <p:oleObj spid="_x0000_s102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0" y="0"/>
          <a:ext cx="9144000" cy="6876288"/>
        </p:xfrm>
        <a:graphic>
          <a:graphicData uri="http://schemas.openxmlformats.org/presentationml/2006/ole">
            <p:oleObj spid="_x0000_s2049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0" y="0"/>
          <a:ext cx="9131576" cy="6858000"/>
        </p:xfrm>
        <a:graphic>
          <a:graphicData uri="http://schemas.openxmlformats.org/presentationml/2006/ole">
            <p:oleObj spid="_x0000_s17409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0" y="0"/>
          <a:ext cx="9144000" cy="6932951"/>
        </p:xfrm>
        <a:graphic>
          <a:graphicData uri="http://schemas.openxmlformats.org/presentationml/2006/ole">
            <p:oleObj spid="_x0000_s1638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0" y="0"/>
          <a:ext cx="9108281" cy="6858000"/>
        </p:xfrm>
        <a:graphic>
          <a:graphicData uri="http://schemas.openxmlformats.org/presentationml/2006/ole">
            <p:oleObj spid="_x0000_s19457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0" y="0"/>
          <a:ext cx="9144000" cy="6904653"/>
        </p:xfrm>
        <a:graphic>
          <a:graphicData uri="http://schemas.openxmlformats.org/presentationml/2006/ole">
            <p:oleObj spid="_x0000_s18433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0" y="0"/>
          <a:ext cx="9107129" cy="6858000"/>
        </p:xfrm>
        <a:graphic>
          <a:graphicData uri="http://schemas.openxmlformats.org/presentationml/2006/ole">
            <p:oleObj spid="_x0000_s20481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0" y="0"/>
          <a:ext cx="9077931" cy="6858000"/>
        </p:xfrm>
        <a:graphic>
          <a:graphicData uri="http://schemas.openxmlformats.org/presentationml/2006/ole">
            <p:oleObj spid="_x0000_s2150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0" y="0"/>
          <a:ext cx="9208213" cy="6858000"/>
        </p:xfrm>
        <a:graphic>
          <a:graphicData uri="http://schemas.openxmlformats.org/presentationml/2006/ole">
            <p:oleObj spid="_x0000_s23553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2529" name="Object 1"/>
          <p:cNvGraphicFramePr>
            <a:graphicFrameLocks noChangeAspect="1"/>
          </p:cNvGraphicFramePr>
          <p:nvPr/>
        </p:nvGraphicFramePr>
        <p:xfrm>
          <a:off x="0" y="0"/>
          <a:ext cx="9105900" cy="6858000"/>
        </p:xfrm>
        <a:graphic>
          <a:graphicData uri="http://schemas.openxmlformats.org/presentationml/2006/ole">
            <p:oleObj spid="_x0000_s22529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-1" y="0"/>
          <a:ext cx="9092629" cy="6858000"/>
        </p:xfrm>
        <a:graphic>
          <a:graphicData uri="http://schemas.openxmlformats.org/presentationml/2006/ole">
            <p:oleObj spid="_x0000_s27649" name="Слайд" r:id="rId3" imgW="3782643" imgH="2837559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6625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0" y="0"/>
          <a:ext cx="9144000" cy="6878230"/>
        </p:xfrm>
        <a:graphic>
          <a:graphicData uri="http://schemas.openxmlformats.org/presentationml/2006/ole">
            <p:oleObj spid="_x0000_s25601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24577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0" y="0"/>
          <a:ext cx="9144000" cy="6936828"/>
        </p:xfrm>
        <a:graphic>
          <a:graphicData uri="http://schemas.openxmlformats.org/presentationml/2006/ole">
            <p:oleObj spid="_x0000_s28673" name="Слайд" r:id="rId3" imgW="4570378" imgH="3427533" progId="PowerPoint.Slide.12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Экран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Слайд Microsoft Office PowerPoint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</cp:revision>
  <dcterms:created xsi:type="dcterms:W3CDTF">2017-03-09T12:24:36Z</dcterms:created>
  <dcterms:modified xsi:type="dcterms:W3CDTF">2017-03-09T12:34:38Z</dcterms:modified>
</cp:coreProperties>
</file>