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5" r:id="rId4"/>
    <p:sldId id="264" r:id="rId5"/>
    <p:sldId id="263" r:id="rId6"/>
    <p:sldId id="262" r:id="rId7"/>
    <p:sldId id="261" r:id="rId8"/>
    <p:sldId id="260" r:id="rId9"/>
    <p:sldId id="259" r:id="rId10"/>
    <p:sldId id="258" r:id="rId11"/>
    <p:sldId id="257" r:id="rId12"/>
    <p:sldId id="270" r:id="rId13"/>
    <p:sldId id="269" r:id="rId14"/>
    <p:sldId id="268" r:id="rId15"/>
    <p:sldId id="272" r:id="rId16"/>
    <p:sldId id="271" r:id="rId17"/>
    <p:sldId id="26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53615-8E8B-4B34-A44E-B754550F1EC5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86B24-E4E5-4CC2-9D4B-A6ED8F057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53615-8E8B-4B34-A44E-B754550F1EC5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86B24-E4E5-4CC2-9D4B-A6ED8F057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53615-8E8B-4B34-A44E-B754550F1EC5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86B24-E4E5-4CC2-9D4B-A6ED8F057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53615-8E8B-4B34-A44E-B754550F1EC5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86B24-E4E5-4CC2-9D4B-A6ED8F057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53615-8E8B-4B34-A44E-B754550F1EC5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86B24-E4E5-4CC2-9D4B-A6ED8F057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53615-8E8B-4B34-A44E-B754550F1EC5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86B24-E4E5-4CC2-9D4B-A6ED8F057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53615-8E8B-4B34-A44E-B754550F1EC5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86B24-E4E5-4CC2-9D4B-A6ED8F057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53615-8E8B-4B34-A44E-B754550F1EC5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86B24-E4E5-4CC2-9D4B-A6ED8F057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53615-8E8B-4B34-A44E-B754550F1EC5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86B24-E4E5-4CC2-9D4B-A6ED8F057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53615-8E8B-4B34-A44E-B754550F1EC5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86B24-E4E5-4CC2-9D4B-A6ED8F057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53615-8E8B-4B34-A44E-B754550F1EC5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86B24-E4E5-4CC2-9D4B-A6ED8F057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53615-8E8B-4B34-A44E-B754550F1EC5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86B24-E4E5-4CC2-9D4B-A6ED8F057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2%D0%BE%D0%BB%D0%B3%D0%BE%D0%B3%D1%80%D0%B0%D0%B4" TargetMode="External"/><Relationship Id="rId13" Type="http://schemas.openxmlformats.org/officeDocument/2006/relationships/hyperlink" Target="https://ru.wikipedia.org/wiki/14_%D1%81%D0%B5%D0%BD%D1%82%D1%8F%D0%B1%D1%80%D1%8F" TargetMode="External"/><Relationship Id="rId18" Type="http://schemas.openxmlformats.org/officeDocument/2006/relationships/hyperlink" Target="https://ru.wikipedia.org/wiki/1974_%D0%B3%D0%BE%D0%B4" TargetMode="External"/><Relationship Id="rId3" Type="http://schemas.openxmlformats.org/officeDocument/2006/relationships/hyperlink" Target="https://ru.wikipedia.org/wiki/%D0%A1%D0%B0%D0%BD%D0%BA%D1%82-%D0%9F%D0%B5%D1%82%D0%B5%D1%80%D0%B1%D1%83%D1%80%D0%B3" TargetMode="External"/><Relationship Id="rId21" Type="http://schemas.openxmlformats.org/officeDocument/2006/relationships/hyperlink" Target="https://ru.wikipedia.org/wiki/1976_%D0%B3%D0%BE%D0%B4" TargetMode="External"/><Relationship Id="rId7" Type="http://schemas.openxmlformats.org/officeDocument/2006/relationships/hyperlink" Target="https://ru.wikipedia.org/wiki/%D0%A1%D0%B5%D0%B2%D0%B0%D1%81%D1%82%D0%BE%D0%BF%D0%BE%D0%BB%D1%8C" TargetMode="External"/><Relationship Id="rId12" Type="http://schemas.openxmlformats.org/officeDocument/2006/relationships/hyperlink" Target="https://ru.wikipedia.org/wiki/%D0%9A%D0%B5%D1%80%D1%87%D1%8C" TargetMode="External"/><Relationship Id="rId17" Type="http://schemas.openxmlformats.org/officeDocument/2006/relationships/hyperlink" Target="https://ru.wikipedia.org/wiki/26_%D0%B8%D1%8E%D0%BD%D1%8F" TargetMode="External"/><Relationship Id="rId25" Type="http://schemas.openxmlformats.org/officeDocument/2006/relationships/hyperlink" Target="https://ru.wikipedia.org/wiki/%D0%A1%D0%BC%D0%BE%D0%BB%D0%B5%D0%BD%D1%81%D0%BA" TargetMode="External"/><Relationship Id="rId2" Type="http://schemas.openxmlformats.org/officeDocument/2006/relationships/image" Target="../media/image1.jpeg"/><Relationship Id="rId16" Type="http://schemas.openxmlformats.org/officeDocument/2006/relationships/hyperlink" Target="https://ru.wikipedia.org/wiki/%D0%9C%D0%B8%D0%BD%D1%81%D0%BA" TargetMode="External"/><Relationship Id="rId20" Type="http://schemas.openxmlformats.org/officeDocument/2006/relationships/hyperlink" Target="https://ru.wikipedia.org/wiki/7_%D0%B4%D0%B5%D0%BA%D0%B0%D0%B1%D1%80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E%D0%B4%D0%B5%D1%81%D1%81%D0%B0" TargetMode="External"/><Relationship Id="rId11" Type="http://schemas.openxmlformats.org/officeDocument/2006/relationships/hyperlink" Target="https://ru.wikipedia.org/wiki/%D0%9C%D0%BE%D1%81%D0%BA%D0%B2%D0%B0" TargetMode="External"/><Relationship Id="rId24" Type="http://schemas.openxmlformats.org/officeDocument/2006/relationships/hyperlink" Target="https://ru.wikipedia.org/wiki/1985_%D0%B3%D0%BE%D0%B4" TargetMode="External"/><Relationship Id="rId5" Type="http://schemas.openxmlformats.org/officeDocument/2006/relationships/hyperlink" Target="https://ru.wikipedia.org/wiki/1965_%D0%B3%D0%BE%D0%B4" TargetMode="External"/><Relationship Id="rId15" Type="http://schemas.openxmlformats.org/officeDocument/2006/relationships/hyperlink" Target="https://ru.wikipedia.org/wiki/%D0%9D%D0%BE%D0%B2%D0%BE%D1%80%D0%BE%D1%81%D1%81%D0%B8%D0%B9%D1%81%D0%BA" TargetMode="External"/><Relationship Id="rId23" Type="http://schemas.openxmlformats.org/officeDocument/2006/relationships/hyperlink" Target="https://ru.wikipedia.org/wiki/6_%D0%BC%D0%B0%D1%8F" TargetMode="External"/><Relationship Id="rId10" Type="http://schemas.openxmlformats.org/officeDocument/2006/relationships/hyperlink" Target="https://ru.wikipedia.org/wiki/%D0%91%D1%80%D0%B5%D1%81%D1%82%D1%81%D0%BA%D0%B0%D1%8F_%D0%BA%D1%80%D0%B5%D0%BF%D0%BE%D1%81%D1%82%D1%8C" TargetMode="External"/><Relationship Id="rId19" Type="http://schemas.openxmlformats.org/officeDocument/2006/relationships/hyperlink" Target="https://ru.wikipedia.org/wiki/%D0%A2%D1%83%D0%BB%D0%B0" TargetMode="External"/><Relationship Id="rId4" Type="http://schemas.openxmlformats.org/officeDocument/2006/relationships/hyperlink" Target="https://ru.wikipedia.org/wiki/8_%D0%BC%D0%B0%D1%8F" TargetMode="External"/><Relationship Id="rId9" Type="http://schemas.openxmlformats.org/officeDocument/2006/relationships/hyperlink" Target="https://ru.wikipedia.org/wiki/%D0%9A%D0%B8%D0%B5%D0%B2" TargetMode="External"/><Relationship Id="rId14" Type="http://schemas.openxmlformats.org/officeDocument/2006/relationships/hyperlink" Target="https://ru.wikipedia.org/wiki/1973_%D0%B3%D0%BE%D0%B4" TargetMode="External"/><Relationship Id="rId22" Type="http://schemas.openxmlformats.org/officeDocument/2006/relationships/hyperlink" Target="https://ru.wikipedia.org/wiki/%D0%9C%D1%83%D1%80%D0%BC%D0%B0%D0%BD%D1%81%D0%B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55219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2643174" y="1214423"/>
            <a:ext cx="5815026" cy="2386028"/>
          </a:xfrm>
        </p:spPr>
        <p:txBody>
          <a:bodyPr>
            <a:noAutofit/>
          </a:bodyPr>
          <a:lstStyle/>
          <a:p>
            <a:r>
              <a:rPr lang="ru-RU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Боевые награды.</a:t>
            </a:r>
            <a:endParaRPr lang="ru-RU" sz="9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500430" y="4786322"/>
            <a:ext cx="5072098" cy="852478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Кто и за что награждён.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55219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85918" y="274638"/>
            <a:ext cx="6900882" cy="1143000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МЕДАЛЬ «ЗОЛОТАЯ ЗВЕЗДА» ГЕРОЯ СОВЕТСКОГО СОЮЗА</a:t>
            </a:r>
            <a:endParaRPr lang="ru-RU" dirty="0"/>
          </a:p>
        </p:txBody>
      </p:sp>
      <p:pic>
        <p:nvPicPr>
          <p:cNvPr id="6" name="Содержимое 5" descr="4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28794" y="1816585"/>
            <a:ext cx="6000792" cy="464632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55219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115196" cy="1143000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МЕДАЛЬ «ЗА БОЕВЫЕ ЗАСЛУГИ»</a:t>
            </a:r>
            <a:endParaRPr lang="ru-RU" dirty="0"/>
          </a:p>
        </p:txBody>
      </p:sp>
      <p:pic>
        <p:nvPicPr>
          <p:cNvPr id="6" name="Содержимое 5" descr="45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28794" y="1597576"/>
            <a:ext cx="5500726" cy="471490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55219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МЕДАЛЬ «ЗА ОТВАГУ»</a:t>
            </a:r>
            <a:endParaRPr lang="ru-RU" dirty="0"/>
          </a:p>
        </p:txBody>
      </p:sp>
      <p:pic>
        <p:nvPicPr>
          <p:cNvPr id="6" name="Содержимое 5" descr="43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57422" y="1496746"/>
            <a:ext cx="4714908" cy="503821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55219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МЕДАЛЬ «ЗА ОБОРОНУ ЛЕНИНГРАДА»</a:t>
            </a:r>
            <a:endParaRPr lang="ru-RU" dirty="0"/>
          </a:p>
        </p:txBody>
      </p:sp>
      <p:pic>
        <p:nvPicPr>
          <p:cNvPr id="6" name="Содержимое 5" descr="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00298" y="1903943"/>
            <a:ext cx="4572032" cy="432383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55219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400948" cy="1143000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МЕДАЛЬ </a:t>
            </a:r>
            <a:br>
              <a:rPr lang="ru-RU" b="1" i="1" dirty="0" smtClean="0"/>
            </a:br>
            <a:r>
              <a:rPr lang="ru-RU" b="1" i="1" dirty="0" smtClean="0"/>
              <a:t>«ЗА ОБОРОНУ МОСКВЫ»</a:t>
            </a:r>
            <a:endParaRPr lang="ru-RU" dirty="0"/>
          </a:p>
        </p:txBody>
      </p:sp>
      <p:pic>
        <p:nvPicPr>
          <p:cNvPr id="6" name="Содержимое 5" descr="10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71736" y="1908637"/>
            <a:ext cx="4786346" cy="4676944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55219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00100" y="274638"/>
            <a:ext cx="7686700" cy="1143000"/>
          </a:xfrm>
        </p:spPr>
        <p:txBody>
          <a:bodyPr>
            <a:normAutofit/>
          </a:bodyPr>
          <a:lstStyle/>
          <a:p>
            <a:r>
              <a:rPr lang="ru-RU" sz="2400" b="1" i="1" dirty="0" smtClean="0"/>
              <a:t>МЕДАЛЬ «ЗА ПОБЕДУ НАД ГЕРМАНИЕЙ В ВЕЛИКОЙ ОТЕЧЕСТВЕННОЙ ВОЙНЕ 1941 — 1945 гг.»</a:t>
            </a:r>
            <a:endParaRPr lang="ru-RU" sz="2400" dirty="0"/>
          </a:p>
        </p:txBody>
      </p:sp>
      <p:pic>
        <p:nvPicPr>
          <p:cNvPr id="6" name="Содержимое 5" descr="36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00298" y="1832914"/>
            <a:ext cx="4643470" cy="45506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55219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ОРДЕН </a:t>
            </a:r>
            <a:br>
              <a:rPr lang="ru-RU" b="1" i="1" dirty="0" smtClean="0"/>
            </a:br>
            <a:r>
              <a:rPr lang="ru-RU" b="1" i="1" dirty="0" smtClean="0"/>
              <a:t>КРАСНОГО ЗНАМЕНИ</a:t>
            </a:r>
            <a:endParaRPr lang="ru-RU" dirty="0"/>
          </a:p>
        </p:txBody>
      </p:sp>
      <p:pic>
        <p:nvPicPr>
          <p:cNvPr id="6" name="Содержимое 5" descr="92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05124" y="2234406"/>
            <a:ext cx="4238643" cy="414176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55219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ОРДЕН КРАСНОЙ ЗВЕЗДЫ</a:t>
            </a:r>
            <a:endParaRPr lang="ru-RU" dirty="0"/>
          </a:p>
        </p:txBody>
      </p:sp>
      <p:pic>
        <p:nvPicPr>
          <p:cNvPr id="6" name="Содержимое 5" descr="96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43240" y="1714488"/>
            <a:ext cx="4000528" cy="400052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55219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ОРДЕН ЛЕНИНА</a:t>
            </a:r>
            <a:endParaRPr lang="ru-RU" dirty="0"/>
          </a:p>
        </p:txBody>
      </p:sp>
      <p:pic>
        <p:nvPicPr>
          <p:cNvPr id="6" name="Содержимое 5" descr="94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05124" y="1981994"/>
            <a:ext cx="3881453" cy="438049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55219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42910" y="285728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i="1" dirty="0" smtClean="0"/>
              <a:t>ОРДЕН </a:t>
            </a:r>
            <a:br>
              <a:rPr lang="ru-RU" sz="3200" b="1" i="1" dirty="0" smtClean="0"/>
            </a:br>
            <a:r>
              <a:rPr lang="ru-RU" sz="3200" b="1" i="1" dirty="0" smtClean="0"/>
              <a:t>ОТЕЧЕСТВЕННОЙ ВОЙНЫ </a:t>
            </a:r>
            <a:r>
              <a:rPr lang="en-US" sz="3200" b="1" i="1" dirty="0" smtClean="0"/>
              <a:t>I</a:t>
            </a:r>
            <a:r>
              <a:rPr lang="ru-RU" sz="3200" b="1" i="1" dirty="0" smtClean="0"/>
              <a:t> степени</a:t>
            </a:r>
            <a:endParaRPr lang="ru-RU" sz="3200" dirty="0"/>
          </a:p>
        </p:txBody>
      </p:sp>
      <p:pic>
        <p:nvPicPr>
          <p:cNvPr id="6" name="Содержимое 5" descr="52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75174" y="1971118"/>
            <a:ext cx="4082842" cy="429924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55219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28662" y="274638"/>
            <a:ext cx="7758138" cy="1143000"/>
          </a:xfrm>
        </p:spPr>
        <p:txBody>
          <a:bodyPr>
            <a:noAutofit/>
          </a:bodyPr>
          <a:lstStyle/>
          <a:p>
            <a:r>
              <a:rPr lang="ru-RU" sz="3600" b="1" i="1" dirty="0" smtClean="0"/>
              <a:t>ОРДЕН </a:t>
            </a:r>
            <a:br>
              <a:rPr lang="ru-RU" sz="3600" b="1" i="1" dirty="0" smtClean="0"/>
            </a:br>
            <a:r>
              <a:rPr lang="ru-RU" sz="3600" b="1" i="1" dirty="0" smtClean="0"/>
              <a:t>ОТЕЧЕСТВЕННОЙ ВОЙНЫ II степени</a:t>
            </a:r>
            <a:endParaRPr lang="ru-RU" sz="3600" dirty="0"/>
          </a:p>
        </p:txBody>
      </p:sp>
      <p:pic>
        <p:nvPicPr>
          <p:cNvPr id="6" name="Содержимое 5" descr="54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48024" y="2434430"/>
            <a:ext cx="3467115" cy="3741491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55219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572428" cy="1143000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ОРДЕНА СЛАВЫ</a:t>
            </a:r>
            <a:br>
              <a:rPr lang="ru-RU" b="1" i="1" dirty="0" smtClean="0"/>
            </a:br>
            <a:r>
              <a:rPr lang="en-US" b="1" i="1" dirty="0" smtClean="0"/>
              <a:t>I </a:t>
            </a:r>
            <a:r>
              <a:rPr lang="ru-RU" b="1" i="1" dirty="0" smtClean="0"/>
              <a:t>, </a:t>
            </a:r>
            <a:r>
              <a:rPr lang="en-US" b="1" i="1" dirty="0" smtClean="0"/>
              <a:t>II</a:t>
            </a:r>
            <a:r>
              <a:rPr lang="ru-RU" b="1" i="1" dirty="0" smtClean="0"/>
              <a:t>, </a:t>
            </a:r>
            <a:r>
              <a:rPr lang="en-US" b="1" i="1" dirty="0" smtClean="0"/>
              <a:t>III</a:t>
            </a:r>
            <a:r>
              <a:rPr lang="ru-RU" b="1" i="1" dirty="0" smtClean="0"/>
              <a:t> степени</a:t>
            </a:r>
            <a:endParaRPr lang="ru-RU" dirty="0"/>
          </a:p>
        </p:txBody>
      </p:sp>
      <p:pic>
        <p:nvPicPr>
          <p:cNvPr id="6" name="Содержимое 5" descr="76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1604" y="1857364"/>
            <a:ext cx="2160942" cy="4424090"/>
          </a:xfrm>
        </p:spPr>
      </p:pic>
      <p:pic>
        <p:nvPicPr>
          <p:cNvPr id="7" name="Рисунок 6" descr="7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9717" y="2143116"/>
            <a:ext cx="2052358" cy="4243390"/>
          </a:xfrm>
          <a:prstGeom prst="rect">
            <a:avLst/>
          </a:prstGeom>
        </p:spPr>
      </p:pic>
      <p:pic>
        <p:nvPicPr>
          <p:cNvPr id="8" name="Рисунок 7" descr="8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3148" y="1857364"/>
            <a:ext cx="2017183" cy="41434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55219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ОРДЕН «ПОБЕДА»</a:t>
            </a:r>
            <a:endParaRPr lang="ru-RU" dirty="0"/>
          </a:p>
        </p:txBody>
      </p:sp>
      <p:pic>
        <p:nvPicPr>
          <p:cNvPr id="8" name="Содержимое 7" descr="82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5984" y="1686894"/>
            <a:ext cx="4786346" cy="4556601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55219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 орденах и медалях.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285852" y="1600200"/>
            <a:ext cx="7400948" cy="4525963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Награды делятся на ордена и медали.</a:t>
            </a:r>
          </a:p>
          <a:p>
            <a:pPr>
              <a:buNone/>
            </a:pPr>
            <a:r>
              <a:rPr lang="ru-RU" dirty="0" smtClean="0"/>
              <a:t>Орден считается более высокой</a:t>
            </a:r>
          </a:p>
          <a:p>
            <a:pPr>
              <a:buNone/>
            </a:pPr>
            <a:r>
              <a:rPr lang="ru-RU" dirty="0" smtClean="0"/>
              <a:t>наградой, чем медаль. </a:t>
            </a:r>
          </a:p>
          <a:p>
            <a:r>
              <a:rPr lang="ru-RU" dirty="0" smtClean="0"/>
              <a:t>Медалями награждаются лишь люди.</a:t>
            </a:r>
          </a:p>
          <a:p>
            <a:r>
              <a:rPr lang="ru-RU" dirty="0" smtClean="0"/>
              <a:t>Многими орденами могут награждаться не только люди, но и организации, города, области, республики.</a:t>
            </a:r>
          </a:p>
          <a:p>
            <a:r>
              <a:rPr lang="ru-RU" dirty="0" smtClean="0"/>
              <a:t>Большинством медалей можно награждать только один раз.</a:t>
            </a:r>
          </a:p>
          <a:p>
            <a:r>
              <a:rPr lang="ru-RU" dirty="0" smtClean="0"/>
              <a:t>Орденами без степеней можно награждать несколько раз.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55219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28794" y="274638"/>
            <a:ext cx="6758006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Старшинство наград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500166" y="1214422"/>
            <a:ext cx="7186634" cy="4911741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Орден Ленина</a:t>
            </a:r>
          </a:p>
          <a:p>
            <a:r>
              <a:rPr lang="ru-RU" dirty="0" smtClean="0"/>
              <a:t>Орден Красного Знамени</a:t>
            </a:r>
          </a:p>
          <a:p>
            <a:r>
              <a:rPr lang="ru-RU" dirty="0" smtClean="0"/>
              <a:t>Орден Отечественной войны I степени</a:t>
            </a:r>
          </a:p>
          <a:p>
            <a:r>
              <a:rPr lang="ru-RU" dirty="0" smtClean="0"/>
              <a:t>Орден Отечественной войны II степени</a:t>
            </a:r>
          </a:p>
          <a:p>
            <a:r>
              <a:rPr lang="ru-RU" dirty="0" smtClean="0"/>
              <a:t>Орден Красной Звезды</a:t>
            </a:r>
          </a:p>
          <a:p>
            <a:r>
              <a:rPr lang="ru-RU" dirty="0" smtClean="0"/>
              <a:t>Медаль «За отвагу»</a:t>
            </a:r>
          </a:p>
          <a:p>
            <a:r>
              <a:rPr lang="ru-RU" dirty="0" smtClean="0"/>
              <a:t>Медаль «За боевые заслуги»</a:t>
            </a:r>
          </a:p>
          <a:p>
            <a:r>
              <a:rPr lang="ru-RU" dirty="0" smtClean="0"/>
              <a:t>Медаль «За оборону Ленинграда»</a:t>
            </a:r>
          </a:p>
          <a:p>
            <a:r>
              <a:rPr lang="ru-RU" dirty="0" smtClean="0"/>
              <a:t>Медаль «За оборону Москвы»</a:t>
            </a:r>
          </a:p>
          <a:p>
            <a:r>
              <a:rPr lang="ru-RU" dirty="0" smtClean="0"/>
              <a:t>Медаль «За победу над Германией в Великой Отечественной войне 1941-1945 гг.»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decel="100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900" decel="100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900" decel="100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55219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400948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Города-герои и крепость-герой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214414" y="1000108"/>
            <a:ext cx="7472386" cy="5126055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1</a:t>
            </a:r>
            <a:r>
              <a:rPr lang="ru-RU" b="1" dirty="0" smtClean="0"/>
              <a:t>.Ленинград</a:t>
            </a:r>
            <a:r>
              <a:rPr lang="ru-RU" dirty="0" smtClean="0"/>
              <a:t> (ныне </a:t>
            </a:r>
            <a:r>
              <a:rPr lang="ru-RU" dirty="0" smtClean="0">
                <a:hlinkClick r:id="rId3" tooltip="Санкт-Петербург"/>
              </a:rPr>
              <a:t>Санкт-Петербург</a:t>
            </a:r>
            <a:r>
              <a:rPr lang="ru-RU" dirty="0" smtClean="0"/>
              <a:t>)</a:t>
            </a:r>
            <a:r>
              <a:rPr lang="ru-RU" dirty="0" smtClean="0">
                <a:hlinkClick r:id="rId4" tooltip="8 мая"/>
              </a:rPr>
              <a:t>8 мая</a:t>
            </a:r>
            <a:r>
              <a:rPr lang="ru-RU" dirty="0" smtClean="0"/>
              <a:t> </a:t>
            </a:r>
            <a:r>
              <a:rPr lang="ru-RU" dirty="0" smtClean="0">
                <a:hlinkClick r:id="rId5" tooltip="1965 год"/>
              </a:rPr>
              <a:t>1965 года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2.</a:t>
            </a:r>
            <a:r>
              <a:rPr lang="ru-RU" b="1" dirty="0" smtClean="0">
                <a:hlinkClick r:id="rId6" tooltip="Одесса"/>
              </a:rPr>
              <a:t>Одесса</a:t>
            </a:r>
            <a:r>
              <a:rPr lang="ru-RU" dirty="0" smtClean="0"/>
              <a:t>8 мая 1965 года</a:t>
            </a:r>
          </a:p>
          <a:p>
            <a:pPr>
              <a:buNone/>
            </a:pPr>
            <a:r>
              <a:rPr lang="ru-RU" dirty="0" smtClean="0"/>
              <a:t>3.</a:t>
            </a:r>
            <a:r>
              <a:rPr lang="ru-RU" b="1" dirty="0" smtClean="0">
                <a:hlinkClick r:id="rId7" tooltip="Севастополь"/>
              </a:rPr>
              <a:t>Севастополь</a:t>
            </a:r>
            <a:r>
              <a:rPr lang="ru-RU" dirty="0" smtClean="0"/>
              <a:t>8 мая 1965 года</a:t>
            </a:r>
          </a:p>
          <a:p>
            <a:pPr>
              <a:buNone/>
            </a:pPr>
            <a:r>
              <a:rPr lang="ru-RU" dirty="0" smtClean="0"/>
              <a:t>4.</a:t>
            </a:r>
            <a:r>
              <a:rPr lang="ru-RU" b="1" dirty="0" smtClean="0">
                <a:hlinkClick r:id="rId8" tooltip="Волгоград"/>
              </a:rPr>
              <a:t>Волгоград</a:t>
            </a:r>
            <a:r>
              <a:rPr lang="ru-RU" dirty="0" smtClean="0"/>
              <a:t> (бывший Сталинград)8 мая 1965 года</a:t>
            </a:r>
          </a:p>
          <a:p>
            <a:pPr>
              <a:buNone/>
            </a:pPr>
            <a:r>
              <a:rPr lang="ru-RU" dirty="0" smtClean="0"/>
              <a:t>5.</a:t>
            </a:r>
            <a:r>
              <a:rPr lang="ru-RU" b="1" dirty="0" smtClean="0">
                <a:hlinkClick r:id="rId9" tooltip="Киев"/>
              </a:rPr>
              <a:t>Киев</a:t>
            </a:r>
            <a:r>
              <a:rPr lang="ru-RU" dirty="0" smtClean="0"/>
              <a:t>8 мая 1965 года</a:t>
            </a:r>
          </a:p>
          <a:p>
            <a:pPr>
              <a:buNone/>
            </a:pPr>
            <a:r>
              <a:rPr lang="ru-RU" smtClean="0"/>
              <a:t>6.</a:t>
            </a:r>
            <a:r>
              <a:rPr lang="ru-RU" b="1" smtClean="0">
                <a:hlinkClick r:id="rId10" tooltip="Брестская крепость"/>
              </a:rPr>
              <a:t>Брестская </a:t>
            </a:r>
            <a:r>
              <a:rPr lang="ru-RU" b="1" dirty="0" smtClean="0">
                <a:hlinkClick r:id="rId10" tooltip="Брестская крепость"/>
              </a:rPr>
              <a:t>крепость</a:t>
            </a:r>
            <a:r>
              <a:rPr lang="ru-RU" dirty="0" smtClean="0"/>
              <a:t>8 мая 1965 года</a:t>
            </a:r>
            <a:endParaRPr lang="ru-RU" baseline="30000" dirty="0" smtClean="0"/>
          </a:p>
          <a:p>
            <a:pPr>
              <a:buNone/>
            </a:pPr>
            <a:r>
              <a:rPr lang="ru-RU" dirty="0" smtClean="0"/>
              <a:t>7.</a:t>
            </a:r>
            <a:r>
              <a:rPr lang="ru-RU" b="1" dirty="0" smtClean="0">
                <a:hlinkClick r:id="rId11" tooltip="Москва"/>
              </a:rPr>
              <a:t>Москва</a:t>
            </a:r>
            <a:r>
              <a:rPr lang="ru-RU" dirty="0" smtClean="0"/>
              <a:t>8 мая 1965 года</a:t>
            </a:r>
          </a:p>
          <a:p>
            <a:pPr>
              <a:buNone/>
            </a:pPr>
            <a:r>
              <a:rPr lang="ru-RU" dirty="0" smtClean="0"/>
              <a:t>8.</a:t>
            </a:r>
            <a:r>
              <a:rPr lang="ru-RU" b="1" dirty="0" smtClean="0">
                <a:hlinkClick r:id="rId12" tooltip="Керчь"/>
              </a:rPr>
              <a:t>Керчь</a:t>
            </a:r>
            <a:r>
              <a:rPr lang="ru-RU" b="1" dirty="0" smtClean="0"/>
              <a:t> </a:t>
            </a:r>
            <a:r>
              <a:rPr lang="ru-RU" dirty="0" smtClean="0">
                <a:hlinkClick r:id="rId13" tooltip="14 сентября"/>
              </a:rPr>
              <a:t>14 сентября</a:t>
            </a:r>
            <a:r>
              <a:rPr lang="ru-RU" dirty="0" smtClean="0"/>
              <a:t> </a:t>
            </a:r>
            <a:r>
              <a:rPr lang="ru-RU" dirty="0" smtClean="0">
                <a:hlinkClick r:id="rId14" tooltip="1973 год"/>
              </a:rPr>
              <a:t>1973 года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9.</a:t>
            </a:r>
            <a:r>
              <a:rPr lang="ru-RU" b="1" dirty="0" smtClean="0">
                <a:hlinkClick r:id="rId15" tooltip="Новороссийск"/>
              </a:rPr>
              <a:t>Новороссийск</a:t>
            </a:r>
            <a:r>
              <a:rPr lang="ru-RU" dirty="0" smtClean="0"/>
              <a:t>14 сентября 1973 года</a:t>
            </a:r>
          </a:p>
          <a:p>
            <a:pPr>
              <a:buNone/>
            </a:pPr>
            <a:r>
              <a:rPr lang="ru-RU" dirty="0" smtClean="0"/>
              <a:t>10.</a:t>
            </a:r>
            <a:r>
              <a:rPr lang="ru-RU" b="1" dirty="0" smtClean="0">
                <a:hlinkClick r:id="rId16" tooltip="Минск"/>
              </a:rPr>
              <a:t>Минск</a:t>
            </a:r>
            <a:r>
              <a:rPr lang="ru-RU" dirty="0" smtClean="0">
                <a:hlinkClick r:id="rId17" tooltip="26 июня"/>
              </a:rPr>
              <a:t>26 июня</a:t>
            </a:r>
            <a:r>
              <a:rPr lang="ru-RU" dirty="0" smtClean="0"/>
              <a:t> </a:t>
            </a:r>
            <a:r>
              <a:rPr lang="ru-RU" dirty="0" smtClean="0">
                <a:hlinkClick r:id="rId18" tooltip="1974 год"/>
              </a:rPr>
              <a:t>1974 года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11.</a:t>
            </a:r>
            <a:r>
              <a:rPr lang="ru-RU" b="1" dirty="0" smtClean="0">
                <a:hlinkClick r:id="rId19" tooltip="Тула"/>
              </a:rPr>
              <a:t>Тула</a:t>
            </a:r>
            <a:r>
              <a:rPr lang="ru-RU" b="1" dirty="0" smtClean="0"/>
              <a:t> </a:t>
            </a:r>
            <a:r>
              <a:rPr lang="ru-RU" dirty="0" smtClean="0">
                <a:hlinkClick r:id="rId20" tooltip="7 декабря"/>
              </a:rPr>
              <a:t>7 декабря</a:t>
            </a:r>
            <a:r>
              <a:rPr lang="ru-RU" dirty="0" smtClean="0"/>
              <a:t> </a:t>
            </a:r>
            <a:r>
              <a:rPr lang="ru-RU" dirty="0" smtClean="0">
                <a:hlinkClick r:id="rId21" tooltip="1976 год"/>
              </a:rPr>
              <a:t>1976 года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12.</a:t>
            </a:r>
            <a:r>
              <a:rPr lang="ru-RU" b="1" dirty="0" smtClean="0">
                <a:hlinkClick r:id="rId22" tooltip="Мурманск"/>
              </a:rPr>
              <a:t>Мурманск</a:t>
            </a:r>
            <a:r>
              <a:rPr lang="ru-RU" b="1" dirty="0" smtClean="0"/>
              <a:t> </a:t>
            </a:r>
            <a:r>
              <a:rPr lang="ru-RU" dirty="0" smtClean="0">
                <a:hlinkClick r:id="rId23" tooltip="6 мая"/>
              </a:rPr>
              <a:t>6 мая</a:t>
            </a:r>
            <a:r>
              <a:rPr lang="ru-RU" dirty="0" smtClean="0"/>
              <a:t> </a:t>
            </a:r>
            <a:r>
              <a:rPr lang="ru-RU" dirty="0" smtClean="0">
                <a:hlinkClick r:id="rId24" tooltip="1985 год"/>
              </a:rPr>
              <a:t>1985 года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13.</a:t>
            </a:r>
            <a:r>
              <a:rPr lang="ru-RU" b="1" dirty="0" smtClean="0">
                <a:hlinkClick r:id="rId25" tooltip="Смоленск"/>
              </a:rPr>
              <a:t>Смоленск</a:t>
            </a:r>
            <a:r>
              <a:rPr lang="ru-RU" b="1" dirty="0" smtClean="0"/>
              <a:t> </a:t>
            </a:r>
            <a:r>
              <a:rPr lang="ru-RU" dirty="0" smtClean="0"/>
              <a:t>6 мая 1985 года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decel="100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900" decel="100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900" decel="100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900" decel="100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900" decel="100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900" decel="100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105</Words>
  <Application>Microsoft Office PowerPoint</Application>
  <PresentationFormat>Экран (4:3)</PresentationFormat>
  <Paragraphs>48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Боевые награды.</vt:lpstr>
      <vt:lpstr>МЕДАЛЬ «ЗОЛОТАЯ ЗВЕЗДА» ГЕРОЯ СОВЕТСКОГО СОЮЗА</vt:lpstr>
      <vt:lpstr>МЕДАЛЬ «ЗА БОЕВЫЕ ЗАСЛУГИ»</vt:lpstr>
      <vt:lpstr>МЕДАЛЬ «ЗА ОТВАГУ»</vt:lpstr>
      <vt:lpstr>МЕДАЛЬ «ЗА ОБОРОНУ ЛЕНИНГРАДА»</vt:lpstr>
      <vt:lpstr>МЕДАЛЬ  «ЗА ОБОРОНУ МОСКВЫ»</vt:lpstr>
      <vt:lpstr>МЕДАЛЬ «ЗА ПОБЕДУ НАД ГЕРМАНИЕЙ В ВЕЛИКОЙ ОТЕЧЕСТВЕННОЙ ВОЙНЕ 1941 — 1945 гг.»</vt:lpstr>
      <vt:lpstr>ОРДЕН  КРАСНОГО ЗНАМЕНИ</vt:lpstr>
      <vt:lpstr>ОРДЕН КРАСНОЙ ЗВЕЗДЫ</vt:lpstr>
      <vt:lpstr>ОРДЕН ЛЕНИНА</vt:lpstr>
      <vt:lpstr>ОРДЕН  ОТЕЧЕСТВЕННОЙ ВОЙНЫ I степени</vt:lpstr>
      <vt:lpstr>ОРДЕН  ОТЕЧЕСТВЕННОЙ ВОЙНЫ II степени</vt:lpstr>
      <vt:lpstr>ОРДЕНА СЛАВЫ I , II, III степени</vt:lpstr>
      <vt:lpstr>ОРДЕН «ПОБЕДА»</vt:lpstr>
      <vt:lpstr>Об орденах и медалях.</vt:lpstr>
      <vt:lpstr>Старшинство наград</vt:lpstr>
      <vt:lpstr>  Города-герои и крепость-герой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16</cp:revision>
  <dcterms:created xsi:type="dcterms:W3CDTF">2017-02-25T15:16:15Z</dcterms:created>
  <dcterms:modified xsi:type="dcterms:W3CDTF">2017-02-26T12:29:59Z</dcterms:modified>
</cp:coreProperties>
</file>