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4" r:id="rId4"/>
    <p:sldId id="265" r:id="rId5"/>
    <p:sldId id="263" r:id="rId6"/>
    <p:sldId id="262" r:id="rId7"/>
    <p:sldId id="261" r:id="rId8"/>
    <p:sldId id="260" r:id="rId9"/>
    <p:sldId id="271" r:id="rId10"/>
    <p:sldId id="259" r:id="rId11"/>
    <p:sldId id="270" r:id="rId12"/>
    <p:sldId id="269" r:id="rId13"/>
    <p:sldId id="268" r:id="rId14"/>
    <p:sldId id="258" r:id="rId15"/>
    <p:sldId id="257" r:id="rId16"/>
    <p:sldId id="276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5B3C4-AA32-4431-B7E6-67A0E7BFA57C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7D5B9-9065-4839-A1B0-5E5B6F17F8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чём слышали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Битва за Берлин</a:t>
            </a:r>
          </a:p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Битва за Москву</a:t>
            </a:r>
          </a:p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Оборона Брестской крепости</a:t>
            </a:r>
          </a:p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Курское сражение</a:t>
            </a:r>
          </a:p>
          <a:p>
            <a:pPr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Битва за Ленинград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чём и о ком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0_8d489_4a4c7671_ori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8220" y="1600200"/>
            <a:ext cx="6807559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bsP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4163312" cy="3434732"/>
          </a:xfrm>
          <a:prstGeom prst="rect">
            <a:avLst/>
          </a:prstGeom>
        </p:spPr>
      </p:pic>
      <p:pic>
        <p:nvPicPr>
          <p:cNvPr id="5" name="Рисунок 4" descr="2bsP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2857496"/>
            <a:ext cx="3966060" cy="3663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bsN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8429652" cy="6090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bsP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747712"/>
            <a:ext cx="7620000" cy="5362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bsT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43510" cy="4135678"/>
          </a:xfrm>
          <a:prstGeom prst="rect">
            <a:avLst/>
          </a:prstGeom>
        </p:spPr>
      </p:pic>
      <p:pic>
        <p:nvPicPr>
          <p:cNvPr id="7" name="Рисунок 6" descr="74d020e03d04d9c89c8cd20c4bdde6c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071810"/>
            <a:ext cx="5262578" cy="3494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85728"/>
            <a:ext cx="8715404" cy="6315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a71494c53ddbaebd0d5b54c5bb95791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550763"/>
            <a:ext cx="7286676" cy="5756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00166" y="500042"/>
            <a:ext cx="6500858" cy="4071965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Дети </a:t>
            </a:r>
            <a:br>
              <a:rPr lang="ru-RU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br>
              <a:rPr lang="ru-RU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война.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929058" y="5000636"/>
            <a:ext cx="3843342" cy="114300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Пусть это никогда не повторится.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Лёня Голиков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lenya-golikov-pioner-geroy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14546" y="1500174"/>
            <a:ext cx="4167205" cy="481014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Марат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Казей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wx1080 (5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8197" y="1600200"/>
            <a:ext cx="5467606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Володя Дубинин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wx1080 (2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57636" y="1600200"/>
            <a:ext cx="2828727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Аркадий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Каманин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wx1080 (3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37204" y="1600200"/>
            <a:ext cx="3269592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Пётр Клыпа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wx1080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8575" y="1600200"/>
            <a:ext cx="2846849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Вилор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Чекмак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wx1080 (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51141" y="1600200"/>
            <a:ext cx="3041718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Валя Котик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wx1080.jpg"/>
          <p:cNvPicPr>
            <a:picLocks noGrp="1" noChangeAspect="1"/>
          </p:cNvPicPr>
          <p:nvPr>
            <p:ph idx="1"/>
          </p:nvPr>
        </p:nvPicPr>
        <p:blipFill>
          <a:blip r:embed="rId3"/>
          <a:srcRect l="7494" r="9426"/>
          <a:stretch>
            <a:fillRect/>
          </a:stretch>
        </p:blipFill>
        <p:spPr>
          <a:xfrm>
            <a:off x="3000364" y="1600200"/>
            <a:ext cx="3071834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Сыны и дочери полка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5000" b="1" dirty="0" smtClean="0">
                <a:latin typeface="Times New Roman" pitchFamily="18" charset="0"/>
                <a:cs typeface="Times New Roman" pitchFamily="18" charset="0"/>
              </a:rPr>
              <a:t>Кто они?</a:t>
            </a:r>
            <a:endParaRPr lang="ru-RU" sz="15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50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 чём слышали</vt:lpstr>
      <vt:lpstr>О чём и о ком</vt:lpstr>
      <vt:lpstr>Слайд 3</vt:lpstr>
      <vt:lpstr>Слайд 4</vt:lpstr>
      <vt:lpstr>Слайд 5</vt:lpstr>
      <vt:lpstr>Слайд 6</vt:lpstr>
      <vt:lpstr>Слайд 7</vt:lpstr>
      <vt:lpstr>Слайд 8</vt:lpstr>
      <vt:lpstr>Дети  и  война.</vt:lpstr>
      <vt:lpstr>Лёня Голиков</vt:lpstr>
      <vt:lpstr>Марат Казей</vt:lpstr>
      <vt:lpstr>Володя Дубинин</vt:lpstr>
      <vt:lpstr>Аркадий Каманин</vt:lpstr>
      <vt:lpstr>Пётр Клыпа</vt:lpstr>
      <vt:lpstr>Вилор Чекмак</vt:lpstr>
      <vt:lpstr>Валя Котик</vt:lpstr>
      <vt:lpstr>Сыны и дочери полка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чём слышали</dc:title>
  <dc:creator>User</dc:creator>
  <cp:lastModifiedBy>User</cp:lastModifiedBy>
  <cp:revision>2</cp:revision>
  <dcterms:created xsi:type="dcterms:W3CDTF">2017-02-26T13:56:17Z</dcterms:created>
  <dcterms:modified xsi:type="dcterms:W3CDTF">2017-02-26T14:15:16Z</dcterms:modified>
</cp:coreProperties>
</file>