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1" r:id="rId5"/>
    <p:sldId id="260" r:id="rId6"/>
    <p:sldId id="259" r:id="rId7"/>
    <p:sldId id="258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25D0C-1398-4C61-965B-B0BACBD3BB2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F3C79-C6D3-49FC-ADC0-DAEF8854152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714612" y="928671"/>
            <a:ext cx="5743588" cy="2671780"/>
          </a:xfrm>
        </p:spPr>
        <p:txBody>
          <a:bodyPr>
            <a:normAutofit/>
          </a:bodyPr>
          <a:lstStyle/>
          <a:p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Память.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929058" y="4714884"/>
            <a:ext cx="3843342" cy="923916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Вспомни и ответь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Письмо солдата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5984" y="1600200"/>
            <a:ext cx="6400816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Дорогие ребята! </a:t>
            </a:r>
          </a:p>
          <a:p>
            <a:pPr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Мне было очень приятно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встречаться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вами всё это время. 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старался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рассказывать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вам только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правду.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Надеюсь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что вы сможете ответить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вопросы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которые сейчас вам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будут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задавать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Желаю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успехов в учёбе, мирной жизни, хорошего настроения.</a:t>
            </a: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Ваш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Иван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Иванови</a:t>
            </a:r>
            <a:r>
              <a:rPr lang="ru-RU" dirty="0" smtClean="0"/>
              <a:t>ч.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Думай и отвечай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357422" y="1600200"/>
            <a:ext cx="6329378" cy="452596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Когда началась война</a:t>
            </a:r>
          </a:p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 кем мы воевали</a:t>
            </a:r>
          </a:p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Подвиг – это плохой поступок или очень хороший</a:t>
            </a:r>
          </a:p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Выберите, кто был на войне: «дедушка полка, сын полка, мама полка, дочь полка»</a:t>
            </a:r>
          </a:p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Посмотрите на картинку и скажите, какой город защищают солдаты</a:t>
            </a:r>
          </a:p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могли делать на войне дети: плакать, смеяться, взрывать поезда, ходить в разведку, рисовать картинки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давали за подвиг: буханку хлеба, орден, отпуск, медаль, пять в тетрадь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972320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 ты чувствуешь сейчас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357422" y="1600200"/>
            <a:ext cx="6329378" cy="4525963"/>
          </a:xfrm>
        </p:spPr>
        <p:txBody>
          <a:bodyPr/>
          <a:lstStyle/>
          <a:p>
            <a:pPr lvl="0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хочется плакать</a:t>
            </a:r>
          </a:p>
          <a:p>
            <a:pPr lvl="0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гордость за наших солдат</a:t>
            </a:r>
          </a:p>
          <a:p>
            <a:pPr lvl="0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уважение к ветеранам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Придумай и нарисуй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0_6fa82_761a865_orig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14546" y="1500174"/>
            <a:ext cx="3042169" cy="3022407"/>
          </a:xfrm>
        </p:spPr>
      </p:pic>
      <p:pic>
        <p:nvPicPr>
          <p:cNvPr id="7" name="Рисунок 6" descr="a471d05875a7fe8f350a248ca20802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2786058"/>
            <a:ext cx="3429024" cy="3670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c73074506516c947f567c89396eba5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428604"/>
            <a:ext cx="2990850" cy="3048000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70" y="571480"/>
            <a:ext cx="2724715" cy="2786082"/>
          </a:xfrm>
          <a:prstGeom prst="rect">
            <a:avLst/>
          </a:prstGeom>
        </p:spPr>
      </p:pic>
      <p:pic>
        <p:nvPicPr>
          <p:cNvPr id="7" name="Рисунок 6" descr="Без названи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22" y="3786190"/>
            <a:ext cx="2751164" cy="2714644"/>
          </a:xfrm>
          <a:prstGeom prst="rect">
            <a:avLst/>
          </a:prstGeom>
        </p:spPr>
      </p:pic>
      <p:pic>
        <p:nvPicPr>
          <p:cNvPr id="8" name="Рисунок 7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570" y="3857628"/>
            <a:ext cx="2662241" cy="2603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ramka-photoshop-6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571480"/>
            <a:ext cx="5523784" cy="5602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medal6.gif"/>
          <p:cNvPicPr>
            <a:picLocks noChangeAspect="1"/>
          </p:cNvPicPr>
          <p:nvPr/>
        </p:nvPicPr>
        <p:blipFill>
          <a:blip r:embed="rId3"/>
          <a:srcRect t="12500" b="10416"/>
          <a:stretch>
            <a:fillRect/>
          </a:stretch>
        </p:blipFill>
        <p:spPr>
          <a:xfrm>
            <a:off x="2714612" y="571480"/>
            <a:ext cx="5069758" cy="5286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161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Память.</vt:lpstr>
      <vt:lpstr>Письмо солдата.</vt:lpstr>
      <vt:lpstr>Думай и отвечай</vt:lpstr>
      <vt:lpstr>Что ты чувствуешь сейчас</vt:lpstr>
      <vt:lpstr>Придумай и нарисуй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Память.</dc:title>
  <dc:creator>User</dc:creator>
  <cp:lastModifiedBy>User</cp:lastModifiedBy>
  <cp:revision>1</cp:revision>
  <dcterms:created xsi:type="dcterms:W3CDTF">2017-02-26T14:38:20Z</dcterms:created>
  <dcterms:modified xsi:type="dcterms:W3CDTF">2017-02-26T14:47:18Z</dcterms:modified>
</cp:coreProperties>
</file>