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3" r:id="rId2"/>
    <p:sldId id="256" r:id="rId3"/>
    <p:sldId id="266" r:id="rId4"/>
    <p:sldId id="257" r:id="rId5"/>
    <p:sldId id="265" r:id="rId6"/>
    <p:sldId id="264" r:id="rId7"/>
    <p:sldId id="258" r:id="rId8"/>
    <p:sldId id="268" r:id="rId9"/>
    <p:sldId id="267" r:id="rId10"/>
    <p:sldId id="263" r:id="rId11"/>
    <p:sldId id="262" r:id="rId12"/>
    <p:sldId id="275" r:id="rId13"/>
    <p:sldId id="274" r:id="rId14"/>
    <p:sldId id="273" r:id="rId15"/>
    <p:sldId id="272" r:id="rId16"/>
    <p:sldId id="277" r:id="rId17"/>
    <p:sldId id="284" r:id="rId18"/>
    <p:sldId id="261" r:id="rId19"/>
    <p:sldId id="280" r:id="rId20"/>
    <p:sldId id="279" r:id="rId21"/>
    <p:sldId id="278" r:id="rId22"/>
    <p:sldId id="269" r:id="rId23"/>
    <p:sldId id="282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6AF98-B63D-4C82-87DB-426F52DDCB37}" type="datetimeFigureOut">
              <a:rPr lang="ru-RU" smtClean="0"/>
              <a:pPr/>
              <a:t>24.02.2017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E9BB7-C514-46B1-87BE-C7AC6E644B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6AF98-B63D-4C82-87DB-426F52DDCB37}" type="datetimeFigureOut">
              <a:rPr lang="ru-RU" smtClean="0"/>
              <a:pPr/>
              <a:t>24.02.2017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E9BB7-C514-46B1-87BE-C7AC6E644B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6AF98-B63D-4C82-87DB-426F52DDCB37}" type="datetimeFigureOut">
              <a:rPr lang="ru-RU" smtClean="0"/>
              <a:pPr/>
              <a:t>24.02.2017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E9BB7-C514-46B1-87BE-C7AC6E644B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6AF98-B63D-4C82-87DB-426F52DDCB37}" type="datetimeFigureOut">
              <a:rPr lang="ru-RU" smtClean="0"/>
              <a:pPr/>
              <a:t>24.02.2017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E9BB7-C514-46B1-87BE-C7AC6E644B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6AF98-B63D-4C82-87DB-426F52DDCB37}" type="datetimeFigureOut">
              <a:rPr lang="ru-RU" smtClean="0"/>
              <a:pPr/>
              <a:t>24.02.2017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E9BB7-C514-46B1-87BE-C7AC6E644B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6AF98-B63D-4C82-87DB-426F52DDCB37}" type="datetimeFigureOut">
              <a:rPr lang="ru-RU" smtClean="0"/>
              <a:pPr/>
              <a:t>24.02.2017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E9BB7-C514-46B1-87BE-C7AC6E644B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6AF98-B63D-4C82-87DB-426F52DDCB37}" type="datetimeFigureOut">
              <a:rPr lang="ru-RU" smtClean="0"/>
              <a:pPr/>
              <a:t>24.02.2017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E9BB7-C514-46B1-87BE-C7AC6E644B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6AF98-B63D-4C82-87DB-426F52DDCB37}" type="datetimeFigureOut">
              <a:rPr lang="ru-RU" smtClean="0"/>
              <a:pPr/>
              <a:t>24.02.2017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E9BB7-C514-46B1-87BE-C7AC6E644B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6AF98-B63D-4C82-87DB-426F52DDCB37}" type="datetimeFigureOut">
              <a:rPr lang="ru-RU" smtClean="0"/>
              <a:pPr/>
              <a:t>24.02.2017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E9BB7-C514-46B1-87BE-C7AC6E644B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6AF98-B63D-4C82-87DB-426F52DDCB37}" type="datetimeFigureOut">
              <a:rPr lang="ru-RU" smtClean="0"/>
              <a:pPr/>
              <a:t>24.02.2017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E9BB7-C514-46B1-87BE-C7AC6E644B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6AF98-B63D-4C82-87DB-426F52DDCB37}" type="datetimeFigureOut">
              <a:rPr lang="ru-RU" smtClean="0"/>
              <a:pPr/>
              <a:t>24.02.2017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E9BB7-C514-46B1-87BE-C7AC6E644B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E6AF98-B63D-4C82-87DB-426F52DDCB37}" type="datetimeFigureOut">
              <a:rPr lang="ru-RU" smtClean="0"/>
              <a:pPr/>
              <a:t>24.02.2017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3E9BB7-C514-46B1-87BE-C7AC6E644BB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aif.ru/003/950/faf2cc38e9513e2941bc930f48fc8c92.jpg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static1.repo.aif.ru/1/09/178893/feeb71f1f9ed873a37ac6267e281aa43.jpg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static1.repo.aif.ru/1/f0/178894/0023701616fc43f2c0a6e37a18b47f8c.jpg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if.ru/society/history/17739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hyperlink" Target="http://www.aif.ru/society/history/podvig_i_prestuplenie_geroya_bresta_zigzagi_sudby_petra_klypy" TargetMode="Externa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lend.ru/event/6894" TargetMode="External"/><Relationship Id="rId7" Type="http://schemas.openxmlformats.org/officeDocument/2006/relationships/hyperlink" Target="http://histrf.ru/lentavremeni/event/view/&#1086;bor" TargetMode="Externa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25" TargetMode="External"/><Relationship Id="rId5" Type="http://schemas.openxmlformats.org/officeDocument/2006/relationships/hyperlink" Target="https://ru.wikipedia.org/wiki/%D0%9E%D0%25B" TargetMode="External"/><Relationship Id="rId4" Type="http://schemas.openxmlformats.org/officeDocument/2006/relationships/hyperlink" Target="https://ww2awards.info/medali_SSSR.html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1971_%D0%B3%D0%BE%D0%B4" TargetMode="External"/><Relationship Id="rId3" Type="http://schemas.openxmlformats.org/officeDocument/2006/relationships/hyperlink" Target="https://ru.wikipedia.org/wiki/8_%D0%BC%D0%B0%D1%8F" TargetMode="External"/><Relationship Id="rId7" Type="http://schemas.openxmlformats.org/officeDocument/2006/relationships/hyperlink" Target="https://ru.wikipedia.org/wiki/%D0%93%D0%B5%D1%80%D0%BE%D0%B8_%D0%A1%D0%BE%D0%B2%D0%B5%D1%82%D1%81%D0%BA%D0%BE%D0%B3%D0%BE_%D0%A1%D0%BE%D1%8E%D0%B7%D0%B0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E%D1%80%D0%B4%D0%B5%D0%BD_%D0%9B%D0%B5%D0%BD%D0%B8%D0%BD%D0%B0" TargetMode="External"/><Relationship Id="rId5" Type="http://schemas.openxmlformats.org/officeDocument/2006/relationships/hyperlink" Target="https://ru.wikipedia.org/wiki/%D0%93%D0%BE%D1%80%D0%BE%D0%B4%D0%B0-%D0%B3%D0%B5%D1%80%D0%BE%D0%B8" TargetMode="External"/><Relationship Id="rId4" Type="http://schemas.openxmlformats.org/officeDocument/2006/relationships/hyperlink" Target="https://ru.wikipedia.org/wiki/1965_%D0%B3%D0%BE%D0%B4" TargetMode="External"/><Relationship Id="rId9" Type="http://schemas.openxmlformats.org/officeDocument/2006/relationships/hyperlink" Target="https://ru.wikipedia.org/wiki/%D0%9C%D0%B5%D0%BC%D0%BE%D1%80%D0%B8%D0%B0%D0%BB%D1%8C%D0%BD%D1%8B%D0%B9_%D0%BA%D0%BE%D0%BC%D0%BF%D0%BB%D0%B5%D0%BA%D1%81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lend.ru/event/6894" TargetMode="External"/><Relationship Id="rId7" Type="http://schemas.openxmlformats.org/officeDocument/2006/relationships/hyperlink" Target="http://histrf.ru/lentavremeni/event/view/&#1086;bor" TargetMode="Externa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25" TargetMode="External"/><Relationship Id="rId5" Type="http://schemas.openxmlformats.org/officeDocument/2006/relationships/hyperlink" Target="https://ru.wikipedia.org/wiki/%D0%9E%D0%25B" TargetMode="External"/><Relationship Id="rId4" Type="http://schemas.openxmlformats.org/officeDocument/2006/relationships/hyperlink" Target="https://ww2awards.info/medali_SSSR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4097097_4269816_old_pap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008.jpg"/>
          <p:cNvPicPr>
            <a:picLocks noChangeAspect="1"/>
          </p:cNvPicPr>
          <p:nvPr/>
        </p:nvPicPr>
        <p:blipFill>
          <a:blip r:embed="rId3"/>
          <a:srcRect b="16667"/>
          <a:stretch>
            <a:fillRect/>
          </a:stretch>
        </p:blipFill>
        <p:spPr>
          <a:xfrm>
            <a:off x="1714480" y="500042"/>
            <a:ext cx="5715040" cy="585791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0260526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2428860" y="785795"/>
            <a:ext cx="6029340" cy="2814656"/>
          </a:xfrm>
        </p:spPr>
        <p:txBody>
          <a:bodyPr>
            <a:noAutofit/>
          </a:bodyPr>
          <a:lstStyle/>
          <a:p>
            <a:r>
              <a:rPr lang="ru-RU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Первые бои.</a:t>
            </a:r>
            <a:br>
              <a:rPr lang="ru-RU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Первые герои.</a:t>
            </a:r>
            <a:endParaRPr lang="ru-RU" sz="6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5143504" y="4857760"/>
            <a:ext cx="3429024" cy="1428760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Автор презентации</a:t>
            </a:r>
          </a:p>
          <a:p>
            <a:pPr algn="l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учитель начальных классов</a:t>
            </a:r>
          </a:p>
          <a:p>
            <a:pPr algn="l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О.А.Пенкина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921947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571504"/>
          </a:xfrm>
        </p:spPr>
        <p:txBody>
          <a:bodyPr>
            <a:normAutofit fontScale="90000"/>
          </a:bodyPr>
          <a:lstStyle/>
          <a:p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Брестская 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крепость: «Я умираю, но не сдаюсь».  </a:t>
            </a:r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  <p:pic>
        <p:nvPicPr>
          <p:cNvPr id="5" name="Содержимое 4" descr="Репродукция картины художника Петра Александровича Кривоногова «Защитники Брестской крепости», 1951 год.">
            <a:hlinkClick r:id="rId3"/>
          </p:cNvPr>
          <p:cNvPicPr>
            <a:picLocks noGrp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1214414" y="1357298"/>
            <a:ext cx="6786610" cy="4372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921947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http://static1.repo.aif.ru/1/09/178893/feeb71f1f9ed873a37ac6267e281aa43.jpg">
            <a:hlinkClick r:id="rId3"/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786" y="1000108"/>
            <a:ext cx="7429552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921947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http://static1.repo.aif.ru/1/f0/178894/0023701616fc43f2c0a6e37a18b47f8c.jpg">
            <a:hlinkClick r:id="rId3"/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1000108"/>
            <a:ext cx="7072362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921947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http://images.aif.ru/003/950/ef14658c4ff05c8a4fa4c57700f153fa.jpg">
            <a:hlinkClick r:id="rId3"/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48" y="785794"/>
            <a:ext cx="5000660" cy="3143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Пётр Клыпа.">
            <a:hlinkClick r:id="rId5"/>
          </p:cNvPr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00562" y="2643182"/>
            <a:ext cx="4000528" cy="298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19323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14414" y="214290"/>
            <a:ext cx="7429552" cy="1000132"/>
          </a:xfrm>
        </p:spPr>
        <p:txBody>
          <a:bodyPr>
            <a:normAutofit/>
          </a:bodyPr>
          <a:lstStyle/>
          <a:p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Битва за Москву </a:t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(30 сентября 1941 – 20 апреля 1942)</a:t>
            </a:r>
            <a:endParaRPr lang="ru-RU" b="1" dirty="0"/>
          </a:p>
        </p:txBody>
      </p:sp>
      <p:pic>
        <p:nvPicPr>
          <p:cNvPr id="8" name="Содержимое 7" descr="52691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2910" y="1643050"/>
            <a:ext cx="7981099" cy="4357718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19323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STAT`YA-V-KRASNOY-ZVEZD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112" y="1166812"/>
            <a:ext cx="7343775" cy="45243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19323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granit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10" y="1000108"/>
            <a:ext cx="7500991" cy="51242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19323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161111-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62" y="1071546"/>
            <a:ext cx="7380561" cy="48577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9552198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714612" y="274638"/>
            <a:ext cx="5972188" cy="114300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Битва за Ленинград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(10 июля 1941 – 9 августа 1944)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https://encrypted-tbn3.gstatic.com/images?q=tbn:ANd9GcQzm-nTrru8OAAXYXBnWFVslM5NYIdA15S7ozXfHYvY6Bm_q3-Llg"/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928794" y="1928802"/>
            <a:ext cx="6643734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9552198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 descr="0_b9441_60378c0_XX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728" y="285728"/>
            <a:ext cx="5324887" cy="3536777"/>
          </a:xfrm>
          <a:prstGeom prst="rect">
            <a:avLst/>
          </a:prstGeom>
        </p:spPr>
      </p:pic>
      <p:pic>
        <p:nvPicPr>
          <p:cNvPr id="5" name="Рисунок 4" descr="03_60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4810" y="3714752"/>
            <a:ext cx="4286280" cy="28575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9552198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 descr="34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728" y="214290"/>
            <a:ext cx="4067841" cy="2705114"/>
          </a:xfrm>
          <a:prstGeom prst="rect">
            <a:avLst/>
          </a:prstGeom>
        </p:spPr>
      </p:pic>
      <p:pic>
        <p:nvPicPr>
          <p:cNvPr id="6" name="Рисунок 5" descr="74d020e03d04d9c89c8cd20c4bdde6c6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5852" y="3929066"/>
            <a:ext cx="3714776" cy="2466844"/>
          </a:xfrm>
          <a:prstGeom prst="rect">
            <a:avLst/>
          </a:prstGeom>
        </p:spPr>
      </p:pic>
      <p:pic>
        <p:nvPicPr>
          <p:cNvPr id="5" name="Рисунок 4" descr="26.01.2011_blokada_kartochka_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6314" y="1500174"/>
            <a:ext cx="3810000" cy="2886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9552198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 descr="1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04" y="285728"/>
            <a:ext cx="3729420" cy="4811477"/>
          </a:xfrm>
          <a:prstGeom prst="rect">
            <a:avLst/>
          </a:prstGeom>
        </p:spPr>
      </p:pic>
      <p:pic>
        <p:nvPicPr>
          <p:cNvPr id="5" name="Рисунок 4" descr="1275681476_bojcy-volxovskogo-fronta-sooruzhayut-protivotankovye-prepyatstviy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9058" y="3643314"/>
            <a:ext cx="4762500" cy="3028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9552198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 descr="1264846939_efe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7290" y="214290"/>
            <a:ext cx="5307114" cy="3643328"/>
          </a:xfrm>
          <a:prstGeom prst="rect">
            <a:avLst/>
          </a:prstGeom>
        </p:spPr>
      </p:pic>
      <p:pic>
        <p:nvPicPr>
          <p:cNvPr id="5" name="Рисунок 4" descr="4a3196c0e4a11be728f272db10ab8cf1.jpg"/>
          <p:cNvPicPr>
            <a:picLocks noChangeAspect="1"/>
          </p:cNvPicPr>
          <p:nvPr/>
        </p:nvPicPr>
        <p:blipFill>
          <a:blip r:embed="rId4"/>
          <a:srcRect l="17383" t="30488" r="13087" b="13838"/>
          <a:stretch>
            <a:fillRect/>
          </a:stretch>
        </p:blipFill>
        <p:spPr>
          <a:xfrm>
            <a:off x="2857488" y="3857604"/>
            <a:ext cx="5143536" cy="30003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9552198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 descr="p101040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728" y="642918"/>
            <a:ext cx="7398300" cy="52308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199398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286000" y="2551837"/>
            <a:ext cx="600077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/>
              </a:rPr>
              <a:t>http://www.calend.ru/event/6894</a:t>
            </a:r>
            <a:endParaRPr lang="en-US" sz="2400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4"/>
              </a:rPr>
              <a:t>https://ww2awards.info/medali_SSSR.html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5"/>
              </a:rPr>
              <a:t>https://ru.wikipedia.org/wiki/%D0%9E%D0%B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6"/>
              </a:rPr>
              <a:t>https://ru.wikipedia.org/wiki/%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7"/>
              </a:rPr>
              <a:t>http://histrf.ru/lentavremeni/event/view/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rId7"/>
              </a:rPr>
              <a:t>о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  <a:hlinkClick r:id="rId7"/>
              </a:rPr>
              <a:t>bor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Источники.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4097097_4269816_old_pap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751" y="0"/>
            <a:ext cx="9179751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Награды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 оборону Брестской крепости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hlinkClick r:id="rId3" tooltip="8 мая"/>
              </a:rPr>
              <a:t>8 мая</a:t>
            </a:r>
            <a:r>
              <a:rPr lang="ru-RU" dirty="0"/>
              <a:t> </a:t>
            </a:r>
            <a:r>
              <a:rPr lang="ru-RU" dirty="0">
                <a:hlinkClick r:id="rId4" tooltip="1965 год"/>
              </a:rPr>
              <a:t>1965 года</a:t>
            </a:r>
            <a:r>
              <a:rPr lang="ru-RU" dirty="0"/>
              <a:t> Брестской крепости присвоено звание </a:t>
            </a:r>
            <a:r>
              <a:rPr lang="ru-RU" dirty="0">
                <a:hlinkClick r:id="rId5" tooltip="Города-герои"/>
              </a:rPr>
              <a:t>крепость-герой</a:t>
            </a:r>
            <a:r>
              <a:rPr lang="ru-RU" dirty="0"/>
              <a:t> с вручением </a:t>
            </a:r>
            <a:r>
              <a:rPr lang="ru-RU" dirty="0">
                <a:hlinkClick r:id="rId6" tooltip="Орден Ленина"/>
              </a:rPr>
              <a:t>ордена Ленина</a:t>
            </a:r>
            <a:r>
              <a:rPr lang="ru-RU" dirty="0"/>
              <a:t> и медали «</a:t>
            </a:r>
            <a:r>
              <a:rPr lang="ru-RU" dirty="0">
                <a:hlinkClick r:id="rId7" tooltip="Герои Советского Союза"/>
              </a:rPr>
              <a:t>Золотая Звезда</a:t>
            </a:r>
            <a:r>
              <a:rPr lang="ru-RU" dirty="0"/>
              <a:t>». С </a:t>
            </a:r>
            <a:r>
              <a:rPr lang="ru-RU" dirty="0">
                <a:hlinkClick r:id="rId8" tooltip="1971 год"/>
              </a:rPr>
              <a:t>1971 года</a:t>
            </a:r>
            <a:r>
              <a:rPr lang="ru-RU" dirty="0"/>
              <a:t> крепость является </a:t>
            </a:r>
            <a:r>
              <a:rPr lang="ru-RU" u="sng" dirty="0">
                <a:hlinkClick r:id="rId9" tooltip="Мемориальный комплекс"/>
              </a:rPr>
              <a:t>мемориальным комплексом</a:t>
            </a:r>
            <a:r>
              <a:rPr lang="ru-RU" dirty="0"/>
              <a:t>. На её территории выстроен ряд монументов в память героям, работает музей обороны Брестской крепости.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4097097_4269816_old_pap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751" y="0"/>
            <a:ext cx="9179751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Награда за оборону Москвы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za_oboronu_moskvy_n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67000" y="1958181"/>
            <a:ext cx="3810000" cy="38100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4097097_4269816_old_pap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751" y="0"/>
            <a:ext cx="9179751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Награда за оборону Ленинграда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za_oboronu_leningrada_n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14546" y="1643050"/>
            <a:ext cx="4262454" cy="4262454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4097097_4269816_old_pap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751" y="0"/>
            <a:ext cx="9179751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Награды за подвиги во время войны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zolotaj_zvezda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71736" y="3214686"/>
            <a:ext cx="1741301" cy="2786082"/>
          </a:xfrm>
        </p:spPr>
      </p:pic>
      <p:pic>
        <p:nvPicPr>
          <p:cNvPr id="8" name="Рисунок 7" descr="za_pobedu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58" y="1643050"/>
            <a:ext cx="1738320" cy="2781312"/>
          </a:xfrm>
          <a:prstGeom prst="rect">
            <a:avLst/>
          </a:prstGeom>
        </p:spPr>
      </p:pic>
      <p:pic>
        <p:nvPicPr>
          <p:cNvPr id="9" name="Рисунок 8" descr="za_otvagu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4876" y="1643050"/>
            <a:ext cx="1738321" cy="2781314"/>
          </a:xfrm>
          <a:prstGeom prst="rect">
            <a:avLst/>
          </a:prstGeom>
        </p:spPr>
      </p:pic>
      <p:pic>
        <p:nvPicPr>
          <p:cNvPr id="11" name="Рисунок 10" descr="za_boevie_zaslugi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00892" y="3143248"/>
            <a:ext cx="1696652" cy="27146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446036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0" y="0"/>
            <a:ext cx="914400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Давно не слышно грохота снарядов,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плачут дети, потеряв родных.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 то, что было, забывать не надо,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 прошлом помнить – важно для живых.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446036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714348" y="2571744"/>
            <a:ext cx="435771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1785926"/>
            <a:ext cx="8229600" cy="1143008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Источники: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57200" y="3571876"/>
            <a:ext cx="8229600" cy="2554287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/>
              </a:rPr>
              <a:t>http://www.calend.ru/event/6894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hlinkClick r:id="rId4"/>
              </a:rPr>
              <a:t>https://ww2awards.info/medali_SSSR.html</a:t>
            </a:r>
            <a:endParaRPr lang="en-US" dirty="0" smtClean="0"/>
          </a:p>
          <a:p>
            <a:pPr>
              <a:buNone/>
            </a:pPr>
            <a:r>
              <a:rPr lang="en-US" dirty="0" smtClean="0">
                <a:hlinkClick r:id="rId5"/>
              </a:rPr>
              <a:t>https://ru.wikipedia.org/wiki/%D0%9E%D0%B</a:t>
            </a:r>
            <a:endParaRPr lang="en-US" dirty="0" smtClean="0"/>
          </a:p>
          <a:p>
            <a:pPr>
              <a:buNone/>
            </a:pPr>
            <a:r>
              <a:rPr lang="en-US" dirty="0" smtClean="0">
                <a:hlinkClick r:id="rId6"/>
              </a:rPr>
              <a:t>https://ru.wikipedia.org/wiki/%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>
                <a:hlinkClick r:id="rId7"/>
              </a:rPr>
              <a:t>http://histrf.ru/lentavremeni/event/view/</a:t>
            </a:r>
            <a:r>
              <a:rPr lang="ru-RU" dirty="0" smtClean="0">
                <a:hlinkClick r:id="rId7"/>
              </a:rPr>
              <a:t>о</a:t>
            </a:r>
            <a:r>
              <a:rPr lang="en-US" dirty="0" err="1" smtClean="0">
                <a:hlinkClick r:id="rId7"/>
              </a:rPr>
              <a:t>bor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 smtClean="0"/>
              <a:t>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109</Words>
  <Application>Microsoft Office PowerPoint</Application>
  <PresentationFormat>Экран (4:3)</PresentationFormat>
  <Paragraphs>48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Слайд 1</vt:lpstr>
      <vt:lpstr>Первые бои. Первые герои.</vt:lpstr>
      <vt:lpstr>  Брестская крепость: «Я умираю, но не сдаюсь».   </vt:lpstr>
      <vt:lpstr>Слайд 4</vt:lpstr>
      <vt:lpstr>Слайд 5</vt:lpstr>
      <vt:lpstr>Слайд 6</vt:lpstr>
      <vt:lpstr>Битва за Москву  (30 сентября 1941 – 20 апреля 1942)</vt:lpstr>
      <vt:lpstr>Слайд 8</vt:lpstr>
      <vt:lpstr>Слайд 9</vt:lpstr>
      <vt:lpstr>Слайд 10</vt:lpstr>
      <vt:lpstr>Битва за Ленинград  (10 июля 1941 – 9 августа 1944)</vt:lpstr>
      <vt:lpstr>Слайд 12</vt:lpstr>
      <vt:lpstr>Слайд 13</vt:lpstr>
      <vt:lpstr>Слайд 14</vt:lpstr>
      <vt:lpstr>Слайд 15</vt:lpstr>
      <vt:lpstr>Слайд 16</vt:lpstr>
      <vt:lpstr>Источники.</vt:lpstr>
      <vt:lpstr>Награды  за оборону Брестской крепости</vt:lpstr>
      <vt:lpstr>Награда за оборону Москвы</vt:lpstr>
      <vt:lpstr>Награда за оборону Ленинграда</vt:lpstr>
      <vt:lpstr>Награды за подвиги во время войны</vt:lpstr>
      <vt:lpstr>Слайд 22</vt:lpstr>
      <vt:lpstr>Источники: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Первые бои. Первые герои.</dc:title>
  <dc:creator>User</dc:creator>
  <cp:lastModifiedBy>User</cp:lastModifiedBy>
  <cp:revision>9</cp:revision>
  <dcterms:created xsi:type="dcterms:W3CDTF">2017-02-20T04:51:29Z</dcterms:created>
  <dcterms:modified xsi:type="dcterms:W3CDTF">2017-02-24T07:53:14Z</dcterms:modified>
</cp:coreProperties>
</file>