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62" r:id="rId5"/>
    <p:sldId id="261" r:id="rId6"/>
    <p:sldId id="260" r:id="rId7"/>
    <p:sldId id="259" r:id="rId8"/>
    <p:sldId id="258" r:id="rId9"/>
    <p:sldId id="257" r:id="rId10"/>
    <p:sldId id="266" r:id="rId11"/>
    <p:sldId id="265" r:id="rId12"/>
    <p:sldId id="269" r:id="rId13"/>
    <p:sldId id="268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8A3C8-E612-4B10-BED3-90CCC5810935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F3B3F-CE2F-404F-955A-17299A5B1CE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857232"/>
            <a:ext cx="7772400" cy="3643337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Сыны </a:t>
            </a:r>
            <a:br>
              <a:rPr lang="ru-RU" sz="8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800" b="1" dirty="0" smtClean="0">
                <a:latin typeface="Times New Roman" pitchFamily="18" charset="0"/>
                <a:cs typeface="Times New Roman" pitchFamily="18" charset="0"/>
              </a:rPr>
              <a:t>и дочери полка.</a:t>
            </a:r>
            <a:endParaRPr lang="ru-RU" sz="8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786050" y="4857760"/>
            <a:ext cx="4986350" cy="78104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войны недетское лицо.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Володя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Тарновский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http://cdn.tvc.ru/pictures/o/162/892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1972469"/>
            <a:ext cx="76200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Валерий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Лялин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http://cdn.tvc.ru/pictures/o/163/016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2096294"/>
            <a:ext cx="7620000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Серёжа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Алёшкин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Содержимое 5" descr="http://cdn.tvc.ru/pictures/o/162/890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2000" y="1929606"/>
            <a:ext cx="76200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Десятилетний </a:t>
            </a:r>
            <a:r>
              <a:rPr lang="ru-RU" b="1" dirty="0"/>
              <a:t>человек </a:t>
            </a:r>
            <a:r>
              <a:rPr lang="ru-RU" dirty="0"/>
              <a:t/>
            </a:r>
            <a:br>
              <a:rPr lang="ru-RU" dirty="0"/>
            </a:br>
            <a:r>
              <a:rPr lang="ru-RU" i="1" dirty="0"/>
              <a:t>С. Михалков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Крест-накрест синие </a:t>
            </a:r>
            <a:r>
              <a:rPr lang="ru-RU" dirty="0" smtClean="0"/>
              <a:t>полоски</a:t>
            </a:r>
          </a:p>
          <a:p>
            <a:pPr>
              <a:buNone/>
            </a:pPr>
            <a:r>
              <a:rPr lang="ru-RU" dirty="0" smtClean="0"/>
              <a:t>На </a:t>
            </a:r>
            <a:r>
              <a:rPr lang="ru-RU" dirty="0"/>
              <a:t>окнах съежившихся </a:t>
            </a:r>
            <a:r>
              <a:rPr lang="ru-RU" dirty="0" smtClean="0"/>
              <a:t>хат.</a:t>
            </a:r>
          </a:p>
          <a:p>
            <a:pPr>
              <a:buNone/>
            </a:pPr>
            <a:r>
              <a:rPr lang="ru-RU" dirty="0" smtClean="0"/>
              <a:t>Родные </a:t>
            </a:r>
            <a:r>
              <a:rPr lang="ru-RU" dirty="0"/>
              <a:t>тонкие </a:t>
            </a:r>
            <a:r>
              <a:rPr lang="ru-RU" dirty="0" smtClean="0"/>
              <a:t>березки</a:t>
            </a:r>
          </a:p>
          <a:p>
            <a:pPr>
              <a:buNone/>
            </a:pPr>
            <a:r>
              <a:rPr lang="ru-RU" dirty="0" smtClean="0"/>
              <a:t>Тревожно </a:t>
            </a:r>
            <a:r>
              <a:rPr lang="ru-RU" dirty="0"/>
              <a:t>смотрят на </a:t>
            </a:r>
            <a:r>
              <a:rPr lang="ru-RU" dirty="0" smtClean="0"/>
              <a:t>закат.</a:t>
            </a:r>
          </a:p>
          <a:p>
            <a:pPr>
              <a:buNone/>
            </a:pPr>
            <a:r>
              <a:rPr lang="ru-RU" dirty="0" smtClean="0"/>
              <a:t>И </a:t>
            </a:r>
            <a:r>
              <a:rPr lang="ru-RU" dirty="0"/>
              <a:t>пес на теплом </a:t>
            </a:r>
            <a:r>
              <a:rPr lang="ru-RU" dirty="0" smtClean="0"/>
              <a:t>пепелище,</a:t>
            </a:r>
          </a:p>
          <a:p>
            <a:pPr>
              <a:buNone/>
            </a:pPr>
            <a:r>
              <a:rPr lang="ru-RU" dirty="0" smtClean="0"/>
              <a:t>До </a:t>
            </a:r>
            <a:r>
              <a:rPr lang="ru-RU" dirty="0"/>
              <a:t>глаз испачканный в </a:t>
            </a:r>
            <a:r>
              <a:rPr lang="ru-RU" dirty="0" smtClean="0"/>
              <a:t>золе,</a:t>
            </a:r>
          </a:p>
          <a:p>
            <a:pPr>
              <a:buNone/>
            </a:pPr>
            <a:r>
              <a:rPr lang="ru-RU" dirty="0" smtClean="0"/>
              <a:t>Он </a:t>
            </a:r>
            <a:r>
              <a:rPr lang="ru-RU" dirty="0"/>
              <a:t>целый день кого-то </a:t>
            </a:r>
            <a:r>
              <a:rPr lang="ru-RU" dirty="0" smtClean="0"/>
              <a:t>ищет</a:t>
            </a:r>
          </a:p>
          <a:p>
            <a:pPr>
              <a:buNone/>
            </a:pPr>
            <a:r>
              <a:rPr lang="ru-RU" dirty="0" smtClean="0"/>
              <a:t>И </a:t>
            </a:r>
            <a:r>
              <a:rPr lang="ru-RU" dirty="0"/>
              <a:t>не находит на селе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Накинув старый </a:t>
            </a:r>
            <a:r>
              <a:rPr lang="ru-RU" dirty="0" err="1" smtClean="0"/>
              <a:t>зипунишко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По </a:t>
            </a:r>
            <a:r>
              <a:rPr lang="ru-RU" dirty="0"/>
              <a:t>огородам, без </a:t>
            </a:r>
            <a:r>
              <a:rPr lang="ru-RU" dirty="0" smtClean="0"/>
              <a:t>дорог,</a:t>
            </a:r>
          </a:p>
          <a:p>
            <a:pPr>
              <a:buNone/>
            </a:pPr>
            <a:r>
              <a:rPr lang="ru-RU" dirty="0" smtClean="0"/>
              <a:t>Спешит</a:t>
            </a:r>
            <a:r>
              <a:rPr lang="ru-RU" dirty="0"/>
              <a:t>, торопится </a:t>
            </a:r>
            <a:r>
              <a:rPr lang="ru-RU" dirty="0" smtClean="0"/>
              <a:t>парнишка</a:t>
            </a:r>
          </a:p>
          <a:p>
            <a:pPr>
              <a:buNone/>
            </a:pPr>
            <a:r>
              <a:rPr lang="ru-RU" dirty="0" smtClean="0"/>
              <a:t>По </a:t>
            </a:r>
            <a:r>
              <a:rPr lang="ru-RU" dirty="0"/>
              <a:t>солнцу – прямо на </a:t>
            </a:r>
            <a:r>
              <a:rPr lang="ru-RU" dirty="0" smtClean="0"/>
              <a:t>восток.</a:t>
            </a:r>
          </a:p>
          <a:p>
            <a:pPr>
              <a:buNone/>
            </a:pPr>
            <a:r>
              <a:rPr lang="ru-RU" dirty="0" smtClean="0"/>
              <a:t>Никто </a:t>
            </a:r>
            <a:r>
              <a:rPr lang="ru-RU" dirty="0"/>
              <a:t>в далекую </a:t>
            </a:r>
            <a:r>
              <a:rPr lang="ru-RU" dirty="0" smtClean="0"/>
              <a:t>дорогу</a:t>
            </a:r>
          </a:p>
          <a:p>
            <a:pPr>
              <a:buNone/>
            </a:pPr>
            <a:r>
              <a:rPr lang="ru-RU" dirty="0" smtClean="0"/>
              <a:t>Его </a:t>
            </a:r>
            <a:r>
              <a:rPr lang="ru-RU" dirty="0"/>
              <a:t>теплее не </a:t>
            </a:r>
            <a:r>
              <a:rPr lang="ru-RU" dirty="0" smtClean="0"/>
              <a:t>одел,</a:t>
            </a:r>
          </a:p>
          <a:p>
            <a:pPr>
              <a:buNone/>
            </a:pPr>
            <a:r>
              <a:rPr lang="ru-RU" dirty="0" smtClean="0"/>
              <a:t>Никто </a:t>
            </a:r>
            <a:r>
              <a:rPr lang="ru-RU" dirty="0"/>
              <a:t>не обнял у </a:t>
            </a:r>
            <a:r>
              <a:rPr lang="ru-RU" dirty="0" smtClean="0"/>
              <a:t>порога</a:t>
            </a:r>
          </a:p>
          <a:p>
            <a:pPr>
              <a:buNone/>
            </a:pPr>
            <a:r>
              <a:rPr lang="ru-RU" dirty="0" smtClean="0"/>
              <a:t>И </a:t>
            </a:r>
            <a:r>
              <a:rPr lang="ru-RU" dirty="0"/>
              <a:t>вслед ему не поглядел.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/>
              <a:t>В нетопленной, разбитой </a:t>
            </a:r>
            <a:r>
              <a:rPr lang="ru-RU" dirty="0" smtClean="0"/>
              <a:t>бане</a:t>
            </a:r>
          </a:p>
          <a:p>
            <a:pPr>
              <a:buNone/>
            </a:pPr>
            <a:r>
              <a:rPr lang="ru-RU" dirty="0" smtClean="0"/>
              <a:t>Ночь </a:t>
            </a:r>
            <a:r>
              <a:rPr lang="ru-RU" dirty="0"/>
              <a:t>скоротавши, как </a:t>
            </a:r>
            <a:r>
              <a:rPr lang="ru-RU" dirty="0" smtClean="0"/>
              <a:t>зверек,</a:t>
            </a:r>
          </a:p>
          <a:p>
            <a:pPr>
              <a:buNone/>
            </a:pPr>
            <a:r>
              <a:rPr lang="ru-RU" dirty="0" smtClean="0"/>
              <a:t>Как </a:t>
            </a:r>
            <a:r>
              <a:rPr lang="ru-RU" dirty="0"/>
              <a:t>долго он своим </a:t>
            </a:r>
            <a:r>
              <a:rPr lang="ru-RU" dirty="0" smtClean="0"/>
              <a:t>дыханьем</a:t>
            </a:r>
          </a:p>
          <a:p>
            <a:pPr>
              <a:buNone/>
            </a:pPr>
            <a:r>
              <a:rPr lang="ru-RU" dirty="0" smtClean="0"/>
              <a:t>Озябших </a:t>
            </a:r>
            <a:r>
              <a:rPr lang="ru-RU" dirty="0"/>
              <a:t>рук согреть не </a:t>
            </a:r>
            <a:r>
              <a:rPr lang="ru-RU" dirty="0" smtClean="0"/>
              <a:t>мог!</a:t>
            </a:r>
          </a:p>
          <a:p>
            <a:pPr>
              <a:buNone/>
            </a:pPr>
            <a:r>
              <a:rPr lang="ru-RU" dirty="0" smtClean="0"/>
              <a:t>Но </a:t>
            </a:r>
            <a:r>
              <a:rPr lang="ru-RU" dirty="0"/>
              <a:t>по щеке его ни </a:t>
            </a:r>
            <a:r>
              <a:rPr lang="ru-RU" dirty="0" smtClean="0"/>
              <a:t>разу</a:t>
            </a:r>
          </a:p>
          <a:p>
            <a:pPr>
              <a:buNone/>
            </a:pPr>
            <a:r>
              <a:rPr lang="ru-RU" dirty="0" smtClean="0"/>
              <a:t>Не </a:t>
            </a:r>
            <a:r>
              <a:rPr lang="ru-RU" dirty="0"/>
              <a:t>проложила путь </a:t>
            </a:r>
            <a:r>
              <a:rPr lang="ru-RU" dirty="0" smtClean="0"/>
              <a:t>слеза.</a:t>
            </a:r>
          </a:p>
          <a:p>
            <a:pPr>
              <a:buNone/>
            </a:pPr>
            <a:r>
              <a:rPr lang="ru-RU" dirty="0" smtClean="0"/>
              <a:t>Должно </a:t>
            </a:r>
            <a:r>
              <a:rPr lang="ru-RU" dirty="0"/>
              <a:t>быть, слишком много </a:t>
            </a:r>
            <a:r>
              <a:rPr lang="ru-RU" dirty="0" smtClean="0"/>
              <a:t>сразу</a:t>
            </a:r>
          </a:p>
          <a:p>
            <a:pPr>
              <a:buNone/>
            </a:pPr>
            <a:r>
              <a:rPr lang="ru-RU" dirty="0" smtClean="0"/>
              <a:t>Увидели </a:t>
            </a:r>
            <a:r>
              <a:rPr lang="ru-RU" dirty="0"/>
              <a:t>его глаза.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Все видевший, на все </a:t>
            </a:r>
            <a:r>
              <a:rPr lang="ru-RU" dirty="0" smtClean="0"/>
              <a:t>готовый,</a:t>
            </a:r>
          </a:p>
          <a:p>
            <a:pPr>
              <a:buNone/>
            </a:pPr>
            <a:r>
              <a:rPr lang="ru-RU" dirty="0" smtClean="0"/>
              <a:t>По </a:t>
            </a:r>
            <a:r>
              <a:rPr lang="ru-RU" dirty="0"/>
              <a:t>грудь проваливаясь в </a:t>
            </a:r>
            <a:r>
              <a:rPr lang="ru-RU" dirty="0" smtClean="0"/>
              <a:t>снег,</a:t>
            </a:r>
          </a:p>
          <a:p>
            <a:pPr>
              <a:buNone/>
            </a:pPr>
            <a:r>
              <a:rPr lang="ru-RU" dirty="0" smtClean="0"/>
              <a:t>Бежал </a:t>
            </a:r>
            <a:r>
              <a:rPr lang="ru-RU" dirty="0"/>
              <a:t>к своим </a:t>
            </a:r>
            <a:r>
              <a:rPr lang="ru-RU" dirty="0" smtClean="0"/>
              <a:t>русоголовый</a:t>
            </a:r>
          </a:p>
          <a:p>
            <a:pPr>
              <a:buNone/>
            </a:pPr>
            <a:r>
              <a:rPr lang="ru-RU" dirty="0" smtClean="0"/>
              <a:t>Десятилетний человек.</a:t>
            </a:r>
          </a:p>
          <a:p>
            <a:pPr>
              <a:buNone/>
            </a:pPr>
            <a:r>
              <a:rPr lang="ru-RU" dirty="0" smtClean="0"/>
              <a:t>Он </a:t>
            </a:r>
            <a:r>
              <a:rPr lang="ru-RU" dirty="0"/>
              <a:t>знал, что где-то </a:t>
            </a:r>
            <a:r>
              <a:rPr lang="ru-RU" dirty="0" smtClean="0"/>
              <a:t>недалече,</a:t>
            </a:r>
          </a:p>
          <a:p>
            <a:pPr>
              <a:buNone/>
            </a:pPr>
            <a:r>
              <a:rPr lang="ru-RU" dirty="0" smtClean="0"/>
              <a:t>Выть </a:t>
            </a:r>
            <a:r>
              <a:rPr lang="ru-RU" dirty="0"/>
              <a:t>может, вон за той </a:t>
            </a:r>
            <a:r>
              <a:rPr lang="ru-RU" dirty="0" smtClean="0"/>
              <a:t>горой,</a:t>
            </a:r>
          </a:p>
          <a:p>
            <a:pPr>
              <a:buNone/>
            </a:pPr>
            <a:r>
              <a:rPr lang="ru-RU" dirty="0" smtClean="0"/>
              <a:t>Его</a:t>
            </a:r>
            <a:r>
              <a:rPr lang="ru-RU" dirty="0"/>
              <a:t>, как друга, в темный </a:t>
            </a:r>
            <a:r>
              <a:rPr lang="ru-RU" dirty="0" smtClean="0"/>
              <a:t>вечер</a:t>
            </a:r>
          </a:p>
          <a:p>
            <a:pPr>
              <a:buNone/>
            </a:pPr>
            <a:r>
              <a:rPr lang="ru-RU" dirty="0" smtClean="0"/>
              <a:t>Окликнет </a:t>
            </a:r>
            <a:r>
              <a:rPr lang="ru-RU" dirty="0"/>
              <a:t>русский часовой.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/>
              <a:t>И он, прижавшийся к </a:t>
            </a:r>
            <a:r>
              <a:rPr lang="ru-RU" dirty="0" smtClean="0"/>
              <a:t>шинели,</a:t>
            </a:r>
          </a:p>
          <a:p>
            <a:pPr>
              <a:buNone/>
            </a:pPr>
            <a:r>
              <a:rPr lang="ru-RU" dirty="0" smtClean="0"/>
              <a:t>Родные </a:t>
            </a:r>
            <a:r>
              <a:rPr lang="ru-RU" dirty="0"/>
              <a:t>слыша </a:t>
            </a:r>
            <a:r>
              <a:rPr lang="ru-RU" dirty="0" smtClean="0"/>
              <a:t>голоса,</a:t>
            </a:r>
          </a:p>
          <a:p>
            <a:pPr>
              <a:buNone/>
            </a:pPr>
            <a:r>
              <a:rPr lang="ru-RU" dirty="0" smtClean="0"/>
              <a:t>Расскажет </a:t>
            </a:r>
            <a:r>
              <a:rPr lang="ru-RU" dirty="0"/>
              <a:t>все, на что </a:t>
            </a:r>
            <a:r>
              <a:rPr lang="ru-RU" dirty="0" smtClean="0"/>
              <a:t>глядели</a:t>
            </a:r>
          </a:p>
          <a:p>
            <a:pPr>
              <a:buNone/>
            </a:pPr>
            <a:r>
              <a:rPr lang="ru-RU" dirty="0" smtClean="0"/>
              <a:t>Его </a:t>
            </a:r>
            <a:r>
              <a:rPr lang="ru-RU" dirty="0"/>
              <a:t>недетские глаза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Читают дети.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Стих А Твардовского «Рассказ танкиста»</a:t>
            </a:r>
          </a:p>
          <a:p>
            <a:r>
              <a:rPr lang="ru-RU" i="1" dirty="0"/>
              <a:t>Был трудный бой. Всё нынче, как спросонку,</a:t>
            </a:r>
            <a:br>
              <a:rPr lang="ru-RU" i="1" dirty="0"/>
            </a:br>
            <a:r>
              <a:rPr lang="ru-RU" i="1" dirty="0"/>
              <a:t>И только не могу себе простить:</a:t>
            </a:r>
            <a:br>
              <a:rPr lang="ru-RU" i="1" dirty="0"/>
            </a:br>
            <a:r>
              <a:rPr lang="ru-RU" i="1" dirty="0"/>
              <a:t>Из тысяч лиц узнал бы я мальчонку,</a:t>
            </a:r>
            <a:br>
              <a:rPr lang="ru-RU" i="1" dirty="0"/>
            </a:br>
            <a:r>
              <a:rPr lang="ru-RU" i="1" dirty="0"/>
              <a:t>А как зовут, забыл его спросить.</a:t>
            </a:r>
          </a:p>
          <a:p>
            <a:r>
              <a:rPr lang="ru-RU" i="1" dirty="0"/>
              <a:t>Лет десяти-двенадцати. Бедовый,</a:t>
            </a:r>
            <a:br>
              <a:rPr lang="ru-RU" i="1" dirty="0"/>
            </a:br>
            <a:r>
              <a:rPr lang="ru-RU" i="1" dirty="0"/>
              <a:t>Из тех, что главарями у детей,</a:t>
            </a:r>
            <a:br>
              <a:rPr lang="ru-RU" i="1" dirty="0"/>
            </a:br>
            <a:r>
              <a:rPr lang="ru-RU" i="1" dirty="0"/>
              <a:t>Из тех, что в городишках прифронтовых</a:t>
            </a:r>
            <a:br>
              <a:rPr lang="ru-RU" i="1" dirty="0"/>
            </a:br>
            <a:r>
              <a:rPr lang="ru-RU" i="1" dirty="0"/>
              <a:t>Встречают нас как дорогих гостей.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i="1" dirty="0"/>
              <a:t>Машину обступают на стоянках,</a:t>
            </a:r>
            <a:br>
              <a:rPr lang="ru-RU" i="1" dirty="0"/>
            </a:br>
            <a:r>
              <a:rPr lang="ru-RU" i="1" dirty="0"/>
              <a:t>Таскать им воду вёдрами — не труд,</a:t>
            </a:r>
            <a:br>
              <a:rPr lang="ru-RU" i="1" dirty="0"/>
            </a:br>
            <a:r>
              <a:rPr lang="ru-RU" i="1" dirty="0"/>
              <a:t>Приносят мыло с полотенцем к танку</a:t>
            </a:r>
            <a:br>
              <a:rPr lang="ru-RU" i="1" dirty="0"/>
            </a:br>
            <a:r>
              <a:rPr lang="ru-RU" i="1" dirty="0"/>
              <a:t>И сливы недозрелые суют…</a:t>
            </a:r>
          </a:p>
          <a:p>
            <a:r>
              <a:rPr lang="ru-RU" i="1" dirty="0"/>
              <a:t>Шёл бой за улицу. Огонь врага был страшен,</a:t>
            </a:r>
            <a:br>
              <a:rPr lang="ru-RU" i="1" dirty="0"/>
            </a:br>
            <a:r>
              <a:rPr lang="ru-RU" i="1" dirty="0"/>
              <a:t>Мы прорывались к площади вперёд.</a:t>
            </a:r>
            <a:br>
              <a:rPr lang="ru-RU" i="1" dirty="0"/>
            </a:br>
            <a:r>
              <a:rPr lang="ru-RU" i="1" dirty="0"/>
              <a:t>А он гвоздит — не выглянуть из башен, —</a:t>
            </a:r>
            <a:br>
              <a:rPr lang="ru-RU" i="1" dirty="0"/>
            </a:br>
            <a:r>
              <a:rPr lang="ru-RU" i="1" dirty="0"/>
              <a:t>И чёрт его поймёт, откуда бьёт.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i="1" dirty="0"/>
              <a:t>Тут угадай-ка, за каким домишкой</a:t>
            </a:r>
            <a:br>
              <a:rPr lang="ru-RU" i="1" dirty="0"/>
            </a:br>
            <a:r>
              <a:rPr lang="ru-RU" i="1" dirty="0"/>
              <a:t>Он примостился, — столько всяких дыр,</a:t>
            </a:r>
            <a:br>
              <a:rPr lang="ru-RU" i="1" dirty="0"/>
            </a:br>
            <a:r>
              <a:rPr lang="ru-RU" i="1" dirty="0"/>
              <a:t>И вдруг к машине подбежал парнишка:</a:t>
            </a:r>
            <a:br>
              <a:rPr lang="ru-RU" i="1" dirty="0"/>
            </a:br>
            <a:r>
              <a:rPr lang="ru-RU" i="1" dirty="0"/>
              <a:t>— Товарищ командир, товарищ командир!</a:t>
            </a:r>
          </a:p>
          <a:p>
            <a:r>
              <a:rPr lang="ru-RU" i="1" dirty="0"/>
              <a:t>Я знаю, где их пушка. Я разведал…</a:t>
            </a:r>
            <a:br>
              <a:rPr lang="ru-RU" i="1" dirty="0"/>
            </a:br>
            <a:r>
              <a:rPr lang="ru-RU" i="1" dirty="0"/>
              <a:t>Я подползал, они вон там, в саду…</a:t>
            </a:r>
            <a:br>
              <a:rPr lang="ru-RU" i="1" dirty="0"/>
            </a:br>
            <a:r>
              <a:rPr lang="ru-RU" i="1" dirty="0"/>
              <a:t>— Да где же, где?.. — А дайте я поеду</a:t>
            </a:r>
            <a:br>
              <a:rPr lang="ru-RU" i="1" dirty="0"/>
            </a:br>
            <a:r>
              <a:rPr lang="ru-RU" i="1" dirty="0"/>
              <a:t>На танке с вами. Прямо приведу.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i="1" dirty="0"/>
              <a:t>Что ж, бой не ждёт. — Влезай сюда, дружище! —</a:t>
            </a:r>
            <a:br>
              <a:rPr lang="ru-RU" i="1" dirty="0"/>
            </a:br>
            <a:r>
              <a:rPr lang="ru-RU" i="1" dirty="0"/>
              <a:t>И вот мы катим к месту вчетвером.</a:t>
            </a:r>
            <a:br>
              <a:rPr lang="ru-RU" i="1" dirty="0"/>
            </a:br>
            <a:r>
              <a:rPr lang="ru-RU" i="1" dirty="0"/>
              <a:t>Стоит парнишка — мины, пули свищут,</a:t>
            </a:r>
            <a:br>
              <a:rPr lang="ru-RU" i="1" dirty="0"/>
            </a:br>
            <a:r>
              <a:rPr lang="ru-RU" i="1" dirty="0"/>
              <a:t>И только рубашонка пузырём.</a:t>
            </a:r>
          </a:p>
          <a:p>
            <a:r>
              <a:rPr lang="ru-RU" i="1" dirty="0"/>
              <a:t>Подъехали. — Вот здесь. — И с разворота</a:t>
            </a:r>
            <a:br>
              <a:rPr lang="ru-RU" i="1" dirty="0"/>
            </a:br>
            <a:r>
              <a:rPr lang="ru-RU" i="1" dirty="0"/>
              <a:t>Заходим в тыл и полный газ даём.</a:t>
            </a:r>
            <a:br>
              <a:rPr lang="ru-RU" i="1" dirty="0"/>
            </a:br>
            <a:r>
              <a:rPr lang="ru-RU" i="1" dirty="0"/>
              <a:t>И эту пушку, заодно с расчётом,</a:t>
            </a:r>
            <a:br>
              <a:rPr lang="ru-RU" i="1" dirty="0"/>
            </a:br>
            <a:r>
              <a:rPr lang="ru-RU" i="1" dirty="0"/>
              <a:t>Мы вмяли в рыхлый, жирный чернозём.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19323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i="1" dirty="0"/>
              <a:t>Я вытер пот. Душила гарь и копоть:</a:t>
            </a:r>
            <a:br>
              <a:rPr lang="ru-RU" i="1" dirty="0"/>
            </a:br>
            <a:r>
              <a:rPr lang="ru-RU" i="1" dirty="0"/>
              <a:t>От дома к дому шёл большой пожар.</a:t>
            </a:r>
            <a:br>
              <a:rPr lang="ru-RU" i="1" dirty="0"/>
            </a:br>
            <a:r>
              <a:rPr lang="ru-RU" i="1" dirty="0"/>
              <a:t>И, помню, я сказал: — Спасибо, хлопец! —</a:t>
            </a:r>
            <a:br>
              <a:rPr lang="ru-RU" i="1" dirty="0"/>
            </a:br>
            <a:r>
              <a:rPr lang="ru-RU" i="1" dirty="0"/>
              <a:t>И руку, как товарищу, пожал…</a:t>
            </a:r>
          </a:p>
          <a:p>
            <a:r>
              <a:rPr lang="ru-RU" i="1" dirty="0"/>
              <a:t>Был трудный бой. Всё нынче, как спросонку,</a:t>
            </a:r>
            <a:br>
              <a:rPr lang="ru-RU" i="1" dirty="0"/>
            </a:br>
            <a:r>
              <a:rPr lang="ru-RU" i="1" dirty="0"/>
              <a:t>И только не могу себе простить:</a:t>
            </a:r>
            <a:br>
              <a:rPr lang="ru-RU" i="1" dirty="0"/>
            </a:br>
            <a:r>
              <a:rPr lang="ru-RU" i="1" dirty="0"/>
              <a:t>Из тысяч лиц узнал бы я мальчонку,</a:t>
            </a:r>
            <a:br>
              <a:rPr lang="ru-RU" i="1" dirty="0"/>
            </a:br>
            <a:r>
              <a:rPr lang="ru-RU" i="1" dirty="0"/>
              <a:t>Но как зовут, забыл его спросить.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249</Words>
  <Application>Microsoft Office PowerPoint</Application>
  <PresentationFormat>Экран (4:3)</PresentationFormat>
  <Paragraphs>54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Сыны  и дочери полка.</vt:lpstr>
      <vt:lpstr> Володя Тарновский </vt:lpstr>
      <vt:lpstr> Валерий Лялин </vt:lpstr>
      <vt:lpstr> Серёжа Алёшкин </vt:lpstr>
      <vt:lpstr> Десятилетний человек  С. Михалков </vt:lpstr>
      <vt:lpstr>Слайд 6</vt:lpstr>
      <vt:lpstr>Слайд 7</vt:lpstr>
      <vt:lpstr>Слайд 8</vt:lpstr>
      <vt:lpstr>Слайд 9</vt:lpstr>
      <vt:lpstr>Читают дети.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Сыны  и дочери полка.</dc:title>
  <dc:creator>User</dc:creator>
  <cp:lastModifiedBy>User</cp:lastModifiedBy>
  <cp:revision>3</cp:revision>
  <dcterms:created xsi:type="dcterms:W3CDTF">2017-02-26T14:16:57Z</dcterms:created>
  <dcterms:modified xsi:type="dcterms:W3CDTF">2017-02-26T14:37:35Z</dcterms:modified>
</cp:coreProperties>
</file>